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1" r:id="rId2"/>
    <p:sldId id="285" r:id="rId3"/>
    <p:sldId id="265" r:id="rId4"/>
    <p:sldId id="289" r:id="rId5"/>
    <p:sldId id="286" r:id="rId6"/>
    <p:sldId id="288" r:id="rId7"/>
    <p:sldId id="290" r:id="rId8"/>
    <p:sldId id="292" r:id="rId9"/>
    <p:sldId id="291" r:id="rId10"/>
    <p:sldId id="294" r:id="rId11"/>
    <p:sldId id="295" r:id="rId12"/>
    <p:sldId id="297" r:id="rId13"/>
    <p:sldId id="296" r:id="rId14"/>
    <p:sldId id="298" r:id="rId15"/>
    <p:sldId id="335" r:id="rId16"/>
    <p:sldId id="299" r:id="rId17"/>
    <p:sldId id="310" r:id="rId18"/>
    <p:sldId id="309" r:id="rId19"/>
    <p:sldId id="311" r:id="rId20"/>
    <p:sldId id="314" r:id="rId21"/>
    <p:sldId id="301" r:id="rId22"/>
    <p:sldId id="304" r:id="rId23"/>
    <p:sldId id="303" r:id="rId24"/>
    <p:sldId id="305" r:id="rId25"/>
    <p:sldId id="319" r:id="rId26"/>
    <p:sldId id="321" r:id="rId27"/>
    <p:sldId id="324" r:id="rId28"/>
    <p:sldId id="316" r:id="rId29"/>
    <p:sldId id="315" r:id="rId30"/>
    <p:sldId id="323" r:id="rId31"/>
    <p:sldId id="327" r:id="rId32"/>
    <p:sldId id="338" r:id="rId33"/>
    <p:sldId id="325" r:id="rId34"/>
    <p:sldId id="337" r:id="rId35"/>
    <p:sldId id="317" r:id="rId36"/>
    <p:sldId id="330" r:id="rId37"/>
    <p:sldId id="322" r:id="rId38"/>
    <p:sldId id="318" r:id="rId39"/>
    <p:sldId id="300" r:id="rId40"/>
    <p:sldId id="328" r:id="rId41"/>
    <p:sldId id="332" r:id="rId42"/>
    <p:sldId id="333" r:id="rId43"/>
    <p:sldId id="331" r:id="rId44"/>
    <p:sldId id="329" r:id="rId45"/>
    <p:sldId id="326" r:id="rId46"/>
    <p:sldId id="336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448B"/>
    <a:srgbClr val="E1C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43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44472612150172"/>
          <c:y val="8.1628708467485114E-2"/>
          <c:w val="0.79138965646834314"/>
          <c:h val="0.779789186854787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Sheet1!$A$2:$A$153</c:f>
              <c:numCache>
                <c:formatCode>General</c:formatCode>
                <c:ptCount val="152"/>
                <c:pt idx="0">
                  <c:v>0</c:v>
                </c:pt>
                <c:pt idx="1">
                  <c:v>1.95E-2</c:v>
                </c:pt>
                <c:pt idx="2">
                  <c:v>3.9100000000000003E-2</c:v>
                </c:pt>
                <c:pt idx="3">
                  <c:v>5.8599999999999999E-2</c:v>
                </c:pt>
                <c:pt idx="4">
                  <c:v>7.8100000000000003E-2</c:v>
                </c:pt>
                <c:pt idx="5">
                  <c:v>9.7699999999999995E-2</c:v>
                </c:pt>
                <c:pt idx="6">
                  <c:v>0.1172</c:v>
                </c:pt>
                <c:pt idx="7">
                  <c:v>0.13669999999999999</c:v>
                </c:pt>
                <c:pt idx="8">
                  <c:v>0.15620000000000001</c:v>
                </c:pt>
                <c:pt idx="9">
                  <c:v>0.17580000000000001</c:v>
                </c:pt>
                <c:pt idx="10">
                  <c:v>0.1953</c:v>
                </c:pt>
                <c:pt idx="11">
                  <c:v>0.21479999999999999</c:v>
                </c:pt>
                <c:pt idx="12">
                  <c:v>0.2344</c:v>
                </c:pt>
                <c:pt idx="13">
                  <c:v>0.25390000000000001</c:v>
                </c:pt>
                <c:pt idx="14">
                  <c:v>0.27339999999999998</c:v>
                </c:pt>
                <c:pt idx="15">
                  <c:v>0.29299999999999998</c:v>
                </c:pt>
                <c:pt idx="16">
                  <c:v>0.3125</c:v>
                </c:pt>
                <c:pt idx="17">
                  <c:v>0.33200000000000002</c:v>
                </c:pt>
                <c:pt idx="18">
                  <c:v>0.35160000000000002</c:v>
                </c:pt>
                <c:pt idx="19">
                  <c:v>0.37109999999999999</c:v>
                </c:pt>
                <c:pt idx="20">
                  <c:v>0.3906</c:v>
                </c:pt>
                <c:pt idx="21">
                  <c:v>0.41020000000000001</c:v>
                </c:pt>
                <c:pt idx="22">
                  <c:v>0.42970000000000003</c:v>
                </c:pt>
                <c:pt idx="23">
                  <c:v>0.44919999999999999</c:v>
                </c:pt>
                <c:pt idx="24">
                  <c:v>0.46879999999999999</c:v>
                </c:pt>
                <c:pt idx="25">
                  <c:v>0.48830000000000001</c:v>
                </c:pt>
                <c:pt idx="26">
                  <c:v>0.50780000000000003</c:v>
                </c:pt>
                <c:pt idx="27">
                  <c:v>0.52729999999999999</c:v>
                </c:pt>
                <c:pt idx="28">
                  <c:v>0.54690000000000005</c:v>
                </c:pt>
                <c:pt idx="29">
                  <c:v>0.56640000000000001</c:v>
                </c:pt>
                <c:pt idx="30">
                  <c:v>0.58589999999999998</c:v>
                </c:pt>
                <c:pt idx="31">
                  <c:v>0.60550000000000004</c:v>
                </c:pt>
                <c:pt idx="32">
                  <c:v>0.625</c:v>
                </c:pt>
                <c:pt idx="33">
                  <c:v>0.64449999999999996</c:v>
                </c:pt>
                <c:pt idx="34">
                  <c:v>0.66410000000000002</c:v>
                </c:pt>
                <c:pt idx="35">
                  <c:v>0.68359999999999999</c:v>
                </c:pt>
                <c:pt idx="36">
                  <c:v>0.70309999999999995</c:v>
                </c:pt>
                <c:pt idx="37">
                  <c:v>0.72270000000000001</c:v>
                </c:pt>
                <c:pt idx="38">
                  <c:v>0.74219999999999997</c:v>
                </c:pt>
                <c:pt idx="39">
                  <c:v>0.76170000000000004</c:v>
                </c:pt>
                <c:pt idx="40">
                  <c:v>0.78120000000000001</c:v>
                </c:pt>
                <c:pt idx="41">
                  <c:v>0.80079999999999996</c:v>
                </c:pt>
                <c:pt idx="42">
                  <c:v>0.82030000000000003</c:v>
                </c:pt>
                <c:pt idx="43">
                  <c:v>0.83979999999999999</c:v>
                </c:pt>
                <c:pt idx="44">
                  <c:v>0.85940000000000005</c:v>
                </c:pt>
                <c:pt idx="45">
                  <c:v>0.87890000000000001</c:v>
                </c:pt>
                <c:pt idx="46">
                  <c:v>0.89839999999999998</c:v>
                </c:pt>
                <c:pt idx="47">
                  <c:v>0.91800000000000004</c:v>
                </c:pt>
                <c:pt idx="48">
                  <c:v>0.9375</c:v>
                </c:pt>
                <c:pt idx="49">
                  <c:v>0.95699999999999996</c:v>
                </c:pt>
                <c:pt idx="50">
                  <c:v>0.97660000000000002</c:v>
                </c:pt>
                <c:pt idx="51">
                  <c:v>0.99609999999999999</c:v>
                </c:pt>
                <c:pt idx="52">
                  <c:v>1.0156000000000001</c:v>
                </c:pt>
                <c:pt idx="53">
                  <c:v>1.0351999999999999</c:v>
                </c:pt>
                <c:pt idx="54">
                  <c:v>1.0547</c:v>
                </c:pt>
                <c:pt idx="55">
                  <c:v>1.0742</c:v>
                </c:pt>
                <c:pt idx="56">
                  <c:v>1.0938000000000001</c:v>
                </c:pt>
                <c:pt idx="57">
                  <c:v>1.1133</c:v>
                </c:pt>
                <c:pt idx="58">
                  <c:v>1.1328</c:v>
                </c:pt>
                <c:pt idx="59">
                  <c:v>1.1523000000000001</c:v>
                </c:pt>
                <c:pt idx="60">
                  <c:v>1.1718999999999999</c:v>
                </c:pt>
                <c:pt idx="61">
                  <c:v>1.1914</c:v>
                </c:pt>
                <c:pt idx="62">
                  <c:v>1.2109000000000001</c:v>
                </c:pt>
                <c:pt idx="63">
                  <c:v>1.2304999999999999</c:v>
                </c:pt>
                <c:pt idx="64">
                  <c:v>1.25</c:v>
                </c:pt>
                <c:pt idx="65">
                  <c:v>1.2695000000000001</c:v>
                </c:pt>
                <c:pt idx="66">
                  <c:v>1.2890999999999999</c:v>
                </c:pt>
                <c:pt idx="67">
                  <c:v>1.3086</c:v>
                </c:pt>
                <c:pt idx="68">
                  <c:v>1.3281000000000001</c:v>
                </c:pt>
                <c:pt idx="69">
                  <c:v>1.3476999999999999</c:v>
                </c:pt>
                <c:pt idx="70">
                  <c:v>1.3672</c:v>
                </c:pt>
                <c:pt idx="71">
                  <c:v>1.3867</c:v>
                </c:pt>
                <c:pt idx="72">
                  <c:v>1.4061999999999999</c:v>
                </c:pt>
                <c:pt idx="73">
                  <c:v>1.4258</c:v>
                </c:pt>
                <c:pt idx="74">
                  <c:v>1.4453</c:v>
                </c:pt>
                <c:pt idx="75">
                  <c:v>1.4648000000000001</c:v>
                </c:pt>
                <c:pt idx="76">
                  <c:v>1.4843999999999999</c:v>
                </c:pt>
                <c:pt idx="77">
                  <c:v>1.5039</c:v>
                </c:pt>
                <c:pt idx="78">
                  <c:v>1.5234000000000001</c:v>
                </c:pt>
                <c:pt idx="79">
                  <c:v>1.5429999999999999</c:v>
                </c:pt>
                <c:pt idx="80">
                  <c:v>1.5625</c:v>
                </c:pt>
                <c:pt idx="81">
                  <c:v>1.5820000000000001</c:v>
                </c:pt>
                <c:pt idx="82">
                  <c:v>1.6015999999999999</c:v>
                </c:pt>
                <c:pt idx="83">
                  <c:v>1.6211</c:v>
                </c:pt>
                <c:pt idx="84">
                  <c:v>1.6406000000000001</c:v>
                </c:pt>
                <c:pt idx="85">
                  <c:v>1.6601999999999999</c:v>
                </c:pt>
                <c:pt idx="86">
                  <c:v>1.6797</c:v>
                </c:pt>
                <c:pt idx="87">
                  <c:v>1.6992</c:v>
                </c:pt>
                <c:pt idx="88">
                  <c:v>1.7188000000000001</c:v>
                </c:pt>
                <c:pt idx="89">
                  <c:v>1.7383</c:v>
                </c:pt>
                <c:pt idx="90">
                  <c:v>1.7578</c:v>
                </c:pt>
                <c:pt idx="91">
                  <c:v>1.7773000000000001</c:v>
                </c:pt>
                <c:pt idx="92">
                  <c:v>1.7968999999999999</c:v>
                </c:pt>
                <c:pt idx="93">
                  <c:v>1.8164</c:v>
                </c:pt>
                <c:pt idx="94">
                  <c:v>1.8359000000000001</c:v>
                </c:pt>
                <c:pt idx="95">
                  <c:v>1.8554999999999999</c:v>
                </c:pt>
                <c:pt idx="96">
                  <c:v>1.875</c:v>
                </c:pt>
                <c:pt idx="97">
                  <c:v>1.8945000000000001</c:v>
                </c:pt>
                <c:pt idx="98">
                  <c:v>1.9140999999999999</c:v>
                </c:pt>
                <c:pt idx="99">
                  <c:v>1.9336</c:v>
                </c:pt>
                <c:pt idx="100">
                  <c:v>1.9531000000000001</c:v>
                </c:pt>
                <c:pt idx="101">
                  <c:v>1.9726999999999999</c:v>
                </c:pt>
                <c:pt idx="102">
                  <c:v>1.9922</c:v>
                </c:pt>
                <c:pt idx="103">
                  <c:v>2.0116999999999998</c:v>
                </c:pt>
                <c:pt idx="104">
                  <c:v>2.0312000000000001</c:v>
                </c:pt>
                <c:pt idx="105">
                  <c:v>2.0508000000000002</c:v>
                </c:pt>
                <c:pt idx="106">
                  <c:v>2.0703</c:v>
                </c:pt>
                <c:pt idx="107">
                  <c:v>2.0897999999999999</c:v>
                </c:pt>
                <c:pt idx="108">
                  <c:v>2.1093999999999999</c:v>
                </c:pt>
                <c:pt idx="109">
                  <c:v>2.1288999999999998</c:v>
                </c:pt>
                <c:pt idx="110">
                  <c:v>2.1484000000000001</c:v>
                </c:pt>
                <c:pt idx="111">
                  <c:v>2.1680000000000001</c:v>
                </c:pt>
                <c:pt idx="112">
                  <c:v>2.1875</c:v>
                </c:pt>
                <c:pt idx="113">
                  <c:v>2.2069999999999999</c:v>
                </c:pt>
                <c:pt idx="114">
                  <c:v>2.2265999999999999</c:v>
                </c:pt>
                <c:pt idx="115">
                  <c:v>2.2461000000000002</c:v>
                </c:pt>
                <c:pt idx="116">
                  <c:v>2.2656000000000001</c:v>
                </c:pt>
                <c:pt idx="117">
                  <c:v>2.2852000000000001</c:v>
                </c:pt>
                <c:pt idx="118">
                  <c:v>2.3047</c:v>
                </c:pt>
                <c:pt idx="119">
                  <c:v>2.3241999999999998</c:v>
                </c:pt>
                <c:pt idx="120">
                  <c:v>2.3437999999999999</c:v>
                </c:pt>
                <c:pt idx="121">
                  <c:v>2.3633000000000002</c:v>
                </c:pt>
                <c:pt idx="122">
                  <c:v>2.3828</c:v>
                </c:pt>
                <c:pt idx="123">
                  <c:v>2.4022999999999999</c:v>
                </c:pt>
                <c:pt idx="124">
                  <c:v>2.4218999999999999</c:v>
                </c:pt>
                <c:pt idx="125">
                  <c:v>2.4413999999999998</c:v>
                </c:pt>
                <c:pt idx="126">
                  <c:v>2.4609000000000001</c:v>
                </c:pt>
                <c:pt idx="127">
                  <c:v>2.4805000000000001</c:v>
                </c:pt>
                <c:pt idx="128">
                  <c:v>2.5</c:v>
                </c:pt>
                <c:pt idx="129">
                  <c:v>2.5194999999999999</c:v>
                </c:pt>
                <c:pt idx="130">
                  <c:v>2.5390999999999999</c:v>
                </c:pt>
                <c:pt idx="131">
                  <c:v>2.5586000000000002</c:v>
                </c:pt>
                <c:pt idx="132">
                  <c:v>2.5781000000000001</c:v>
                </c:pt>
                <c:pt idx="133">
                  <c:v>2.5977000000000001</c:v>
                </c:pt>
                <c:pt idx="134">
                  <c:v>2.6172</c:v>
                </c:pt>
                <c:pt idx="135">
                  <c:v>2.6366999999999998</c:v>
                </c:pt>
                <c:pt idx="136">
                  <c:v>2.6562000000000001</c:v>
                </c:pt>
                <c:pt idx="137">
                  <c:v>2.6758000000000002</c:v>
                </c:pt>
                <c:pt idx="138">
                  <c:v>2.6953</c:v>
                </c:pt>
                <c:pt idx="139">
                  <c:v>2.7147999999999999</c:v>
                </c:pt>
                <c:pt idx="140">
                  <c:v>2.7343999999999999</c:v>
                </c:pt>
                <c:pt idx="141">
                  <c:v>2.7538999999999998</c:v>
                </c:pt>
                <c:pt idx="142">
                  <c:v>2.7734000000000001</c:v>
                </c:pt>
                <c:pt idx="143">
                  <c:v>2.7930000000000001</c:v>
                </c:pt>
                <c:pt idx="144">
                  <c:v>2.8125</c:v>
                </c:pt>
                <c:pt idx="145">
                  <c:v>2.8319999999999999</c:v>
                </c:pt>
                <c:pt idx="146">
                  <c:v>2.8515999999999999</c:v>
                </c:pt>
                <c:pt idx="147">
                  <c:v>2.8711000000000002</c:v>
                </c:pt>
                <c:pt idx="148">
                  <c:v>2.8906000000000001</c:v>
                </c:pt>
                <c:pt idx="149">
                  <c:v>2.9102000000000001</c:v>
                </c:pt>
                <c:pt idx="150">
                  <c:v>2.9297</c:v>
                </c:pt>
                <c:pt idx="151">
                  <c:v>2.9491999999999998</c:v>
                </c:pt>
              </c:numCache>
            </c:numRef>
          </c:cat>
          <c:val>
            <c:numRef>
              <c:f>Sheet1!$B$2:$B$153</c:f>
              <c:numCache>
                <c:formatCode>General</c:formatCode>
                <c:ptCount val="152"/>
                <c:pt idx="0">
                  <c:v>-0.2306589</c:v>
                </c:pt>
                <c:pt idx="1">
                  <c:v>-0.196342509</c:v>
                </c:pt>
                <c:pt idx="2">
                  <c:v>3.0417455999999999E-2</c:v>
                </c:pt>
                <c:pt idx="3">
                  <c:v>-0.18836910100000001</c:v>
                </c:pt>
                <c:pt idx="4">
                  <c:v>-0.15840454100000001</c:v>
                </c:pt>
                <c:pt idx="5">
                  <c:v>4.2225946E-2</c:v>
                </c:pt>
                <c:pt idx="6">
                  <c:v>0.38207519699999998</c:v>
                </c:pt>
                <c:pt idx="7">
                  <c:v>0.77385968100000002</c:v>
                </c:pt>
                <c:pt idx="8">
                  <c:v>0.26212277099999998</c:v>
                </c:pt>
                <c:pt idx="9">
                  <c:v>-0.390416663</c:v>
                </c:pt>
                <c:pt idx="10">
                  <c:v>8.5511808999999994E-2</c:v>
                </c:pt>
                <c:pt idx="11">
                  <c:v>0.37999528799999999</c:v>
                </c:pt>
                <c:pt idx="12">
                  <c:v>5.5691770000000002E-2</c:v>
                </c:pt>
                <c:pt idx="13">
                  <c:v>-0.13442669600000001</c:v>
                </c:pt>
                <c:pt idx="14">
                  <c:v>0.25068837999999999</c:v>
                </c:pt>
                <c:pt idx="15">
                  <c:v>-8.1737927000000002E-2</c:v>
                </c:pt>
                <c:pt idx="16">
                  <c:v>0.115510432</c:v>
                </c:pt>
                <c:pt idx="17">
                  <c:v>0.17098063099999999</c:v>
                </c:pt>
                <c:pt idx="18">
                  <c:v>-0.14143325700000001</c:v>
                </c:pt>
                <c:pt idx="19">
                  <c:v>0.53602666600000004</c:v>
                </c:pt>
                <c:pt idx="20">
                  <c:v>0.50427733299999999</c:v>
                </c:pt>
                <c:pt idx="21">
                  <c:v>3.7045349999999998E-2</c:v>
                </c:pt>
                <c:pt idx="22">
                  <c:v>-0.15025635100000001</c:v>
                </c:pt>
                <c:pt idx="23">
                  <c:v>0.32849548099999998</c:v>
                </c:pt>
                <c:pt idx="24">
                  <c:v>9.8061099999999998E-2</c:v>
                </c:pt>
                <c:pt idx="25">
                  <c:v>5.0698717999999997E-2</c:v>
                </c:pt>
                <c:pt idx="26">
                  <c:v>-3.6270756000000001E-2</c:v>
                </c:pt>
                <c:pt idx="27">
                  <c:v>0.479581655</c:v>
                </c:pt>
                <c:pt idx="28">
                  <c:v>1.0690425219999999</c:v>
                </c:pt>
                <c:pt idx="29">
                  <c:v>-4.0911396000000003E-2</c:v>
                </c:pt>
                <c:pt idx="30">
                  <c:v>0.13334952</c:v>
                </c:pt>
                <c:pt idx="31">
                  <c:v>0.42980569000000002</c:v>
                </c:pt>
                <c:pt idx="32">
                  <c:v>-0.136824692</c:v>
                </c:pt>
                <c:pt idx="33">
                  <c:v>-0.39702923400000001</c:v>
                </c:pt>
                <c:pt idx="34">
                  <c:v>-0.55234216000000003</c:v>
                </c:pt>
                <c:pt idx="35">
                  <c:v>-0.44624873199999998</c:v>
                </c:pt>
                <c:pt idx="36">
                  <c:v>2.6701037E-2</c:v>
                </c:pt>
                <c:pt idx="37">
                  <c:v>0.68400028599999996</c:v>
                </c:pt>
                <c:pt idx="38">
                  <c:v>0.259886116</c:v>
                </c:pt>
                <c:pt idx="39">
                  <c:v>-9.3764147000000006E-2</c:v>
                </c:pt>
                <c:pt idx="40">
                  <c:v>-0.14574384400000001</c:v>
                </c:pt>
                <c:pt idx="41">
                  <c:v>6.0416771000000001E-2</c:v>
                </c:pt>
                <c:pt idx="42">
                  <c:v>-0.216273987</c:v>
                </c:pt>
                <c:pt idx="43">
                  <c:v>0.14087613500000001</c:v>
                </c:pt>
                <c:pt idx="44">
                  <c:v>0.39273849799999999</c:v>
                </c:pt>
                <c:pt idx="45">
                  <c:v>-2.5880037000000002E-2</c:v>
                </c:pt>
                <c:pt idx="46">
                  <c:v>-0.19816077200000001</c:v>
                </c:pt>
                <c:pt idx="47">
                  <c:v>-0.36713267100000002</c:v>
                </c:pt>
                <c:pt idx="48">
                  <c:v>-0.36801177499999999</c:v>
                </c:pt>
                <c:pt idx="49">
                  <c:v>-0.46091400700000001</c:v>
                </c:pt>
                <c:pt idx="50">
                  <c:v>-0.32190041000000003</c:v>
                </c:pt>
                <c:pt idx="51">
                  <c:v>-0.36465285200000003</c:v>
                </c:pt>
                <c:pt idx="52">
                  <c:v>-0.25494397699999999</c:v>
                </c:pt>
                <c:pt idx="53">
                  <c:v>-9.3932653000000005E-2</c:v>
                </c:pt>
                <c:pt idx="54">
                  <c:v>-0.33935375299999998</c:v>
                </c:pt>
                <c:pt idx="55">
                  <c:v>-0.252372333</c:v>
                </c:pt>
                <c:pt idx="56">
                  <c:v>-0.16803732599999999</c:v>
                </c:pt>
                <c:pt idx="57">
                  <c:v>-4.1846115000000003E-2</c:v>
                </c:pt>
                <c:pt idx="58">
                  <c:v>-0.143072738</c:v>
                </c:pt>
                <c:pt idx="59">
                  <c:v>-3.1603987E-2</c:v>
                </c:pt>
                <c:pt idx="60">
                  <c:v>0.12835329200000001</c:v>
                </c:pt>
                <c:pt idx="61">
                  <c:v>0.18440506000000001</c:v>
                </c:pt>
                <c:pt idx="62">
                  <c:v>-0.70614832400000005</c:v>
                </c:pt>
                <c:pt idx="63">
                  <c:v>-0.40311486200000002</c:v>
                </c:pt>
                <c:pt idx="64">
                  <c:v>-8.9236784999999999E-2</c:v>
                </c:pt>
                <c:pt idx="65">
                  <c:v>-0.32738418400000002</c:v>
                </c:pt>
                <c:pt idx="66">
                  <c:v>-0.35580669100000001</c:v>
                </c:pt>
                <c:pt idx="67">
                  <c:v>0.15861704700000001</c:v>
                </c:pt>
                <c:pt idx="68">
                  <c:v>-1.2223571000000001E-2</c:v>
                </c:pt>
                <c:pt idx="69">
                  <c:v>-5.8301067999999998E-2</c:v>
                </c:pt>
                <c:pt idx="70">
                  <c:v>-0.129832272</c:v>
                </c:pt>
                <c:pt idx="71">
                  <c:v>-0.186896121</c:v>
                </c:pt>
                <c:pt idx="72">
                  <c:v>-0.470836794</c:v>
                </c:pt>
                <c:pt idx="73">
                  <c:v>-2.7813965999999999E-2</c:v>
                </c:pt>
                <c:pt idx="74">
                  <c:v>-0.27340996200000001</c:v>
                </c:pt>
                <c:pt idx="75">
                  <c:v>6.4127879999999998E-2</c:v>
                </c:pt>
                <c:pt idx="76">
                  <c:v>0.217892787</c:v>
                </c:pt>
                <c:pt idx="77">
                  <c:v>0.38594443099999998</c:v>
                </c:pt>
                <c:pt idx="78">
                  <c:v>1.9907810000000001E-3</c:v>
                </c:pt>
                <c:pt idx="79">
                  <c:v>1.7087742E-2</c:v>
                </c:pt>
                <c:pt idx="80">
                  <c:v>0.10684868</c:v>
                </c:pt>
                <c:pt idx="81">
                  <c:v>-0.14462568100000001</c:v>
                </c:pt>
                <c:pt idx="82">
                  <c:v>0.185232439</c:v>
                </c:pt>
                <c:pt idx="83">
                  <c:v>-0.58980832599999999</c:v>
                </c:pt>
                <c:pt idx="84">
                  <c:v>-0.29920682999999998</c:v>
                </c:pt>
                <c:pt idx="85">
                  <c:v>-0.32162587199999998</c:v>
                </c:pt>
                <c:pt idx="86">
                  <c:v>-3.1114055000000002E-2</c:v>
                </c:pt>
                <c:pt idx="87">
                  <c:v>-0.10838819500000001</c:v>
                </c:pt>
                <c:pt idx="88">
                  <c:v>0.110793935</c:v>
                </c:pt>
                <c:pt idx="89">
                  <c:v>8.3919650999999998E-2</c:v>
                </c:pt>
                <c:pt idx="90">
                  <c:v>-5.4618893000000002E-2</c:v>
                </c:pt>
                <c:pt idx="91">
                  <c:v>-0.228110955</c:v>
                </c:pt>
                <c:pt idx="92">
                  <c:v>-0.15742205500000001</c:v>
                </c:pt>
                <c:pt idx="93">
                  <c:v>9.3611599999999997E-4</c:v>
                </c:pt>
                <c:pt idx="94">
                  <c:v>-8.7191985E-2</c:v>
                </c:pt>
                <c:pt idx="95">
                  <c:v>-0.21150695799999999</c:v>
                </c:pt>
                <c:pt idx="96">
                  <c:v>-5.7033430000000003E-2</c:v>
                </c:pt>
                <c:pt idx="97">
                  <c:v>0.32823212600000001</c:v>
                </c:pt>
                <c:pt idx="98">
                  <c:v>0.20003468999999999</c:v>
                </c:pt>
                <c:pt idx="99">
                  <c:v>-0.26804325499999998</c:v>
                </c:pt>
                <c:pt idx="100">
                  <c:v>-2.000594E-2</c:v>
                </c:pt>
                <c:pt idx="101">
                  <c:v>-6.1157273999999998E-2</c:v>
                </c:pt>
                <c:pt idx="102">
                  <c:v>-4.4642629000000003E-2</c:v>
                </c:pt>
                <c:pt idx="103">
                  <c:v>0.22308824399999999</c:v>
                </c:pt>
                <c:pt idx="104">
                  <c:v>1.0368783070000001</c:v>
                </c:pt>
                <c:pt idx="105">
                  <c:v>0.616405435</c:v>
                </c:pt>
                <c:pt idx="106">
                  <c:v>-0.140004868</c:v>
                </c:pt>
                <c:pt idx="107">
                  <c:v>-0.26355186200000003</c:v>
                </c:pt>
                <c:pt idx="108">
                  <c:v>-0.135463364</c:v>
                </c:pt>
                <c:pt idx="109">
                  <c:v>-2.5428044E-2</c:v>
                </c:pt>
                <c:pt idx="110">
                  <c:v>0.198818094</c:v>
                </c:pt>
                <c:pt idx="111">
                  <c:v>0.81383919100000002</c:v>
                </c:pt>
                <c:pt idx="112">
                  <c:v>0.42250297399999998</c:v>
                </c:pt>
                <c:pt idx="113">
                  <c:v>0.113415035</c:v>
                </c:pt>
                <c:pt idx="114">
                  <c:v>0.38628147899999998</c:v>
                </c:pt>
                <c:pt idx="115">
                  <c:v>0.19148126800000001</c:v>
                </c:pt>
                <c:pt idx="116">
                  <c:v>6.1971744000000002E-2</c:v>
                </c:pt>
                <c:pt idx="117">
                  <c:v>-0.26765871499999999</c:v>
                </c:pt>
                <c:pt idx="118">
                  <c:v>-0.35402464300000003</c:v>
                </c:pt>
                <c:pt idx="119">
                  <c:v>-0.21308975199999999</c:v>
                </c:pt>
                <c:pt idx="120">
                  <c:v>-0.21549417100000001</c:v>
                </c:pt>
                <c:pt idx="121">
                  <c:v>0.24822495999999999</c:v>
                </c:pt>
                <c:pt idx="122">
                  <c:v>0.44897618500000003</c:v>
                </c:pt>
                <c:pt idx="123">
                  <c:v>0.140264269</c:v>
                </c:pt>
                <c:pt idx="124">
                  <c:v>3.0590547999999999E-2</c:v>
                </c:pt>
                <c:pt idx="125">
                  <c:v>8.9041321000000007E-2</c:v>
                </c:pt>
                <c:pt idx="126">
                  <c:v>-0.25799132899999999</c:v>
                </c:pt>
                <c:pt idx="127">
                  <c:v>7.8187856999999999E-2</c:v>
                </c:pt>
                <c:pt idx="128">
                  <c:v>-0.13103695000000001</c:v>
                </c:pt>
                <c:pt idx="129">
                  <c:v>-0.214454064</c:v>
                </c:pt>
                <c:pt idx="130">
                  <c:v>0.23853988700000001</c:v>
                </c:pt>
                <c:pt idx="131">
                  <c:v>0.26606429399999998</c:v>
                </c:pt>
                <c:pt idx="132">
                  <c:v>-7.1088739999999997E-2</c:v>
                </c:pt>
                <c:pt idx="133">
                  <c:v>1.4682535E-2</c:v>
                </c:pt>
                <c:pt idx="134">
                  <c:v>0.230584224</c:v>
                </c:pt>
                <c:pt idx="135">
                  <c:v>-4.2815016999999997E-2</c:v>
                </c:pt>
                <c:pt idx="136">
                  <c:v>-0.885605372</c:v>
                </c:pt>
                <c:pt idx="137">
                  <c:v>0.59788910399999995</c:v>
                </c:pt>
                <c:pt idx="138">
                  <c:v>0.87615539399999998</c:v>
                </c:pt>
                <c:pt idx="139">
                  <c:v>0.68576130199999996</c:v>
                </c:pt>
                <c:pt idx="140">
                  <c:v>0.35984525499999997</c:v>
                </c:pt>
                <c:pt idx="141">
                  <c:v>-0.104332786</c:v>
                </c:pt>
                <c:pt idx="142">
                  <c:v>-4.1406271000000001E-2</c:v>
                </c:pt>
                <c:pt idx="143">
                  <c:v>-0.108886257</c:v>
                </c:pt>
                <c:pt idx="144">
                  <c:v>-8.3207743000000001E-2</c:v>
                </c:pt>
                <c:pt idx="145">
                  <c:v>2.6862127E-2</c:v>
                </c:pt>
                <c:pt idx="146">
                  <c:v>-7.0940194999999998E-2</c:v>
                </c:pt>
                <c:pt idx="147">
                  <c:v>-0.12572482200000001</c:v>
                </c:pt>
                <c:pt idx="148">
                  <c:v>-0.29749758700000001</c:v>
                </c:pt>
                <c:pt idx="149">
                  <c:v>-0.240036004</c:v>
                </c:pt>
                <c:pt idx="150">
                  <c:v>-0.249618491</c:v>
                </c:pt>
                <c:pt idx="151">
                  <c:v>-0.48793095800000003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03-47A4-883D-0459D7A07A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Sheet1!$A$2:$A$153</c:f>
              <c:numCache>
                <c:formatCode>General</c:formatCode>
                <c:ptCount val="152"/>
                <c:pt idx="0">
                  <c:v>0</c:v>
                </c:pt>
                <c:pt idx="1">
                  <c:v>1.95E-2</c:v>
                </c:pt>
                <c:pt idx="2">
                  <c:v>3.9100000000000003E-2</c:v>
                </c:pt>
                <c:pt idx="3">
                  <c:v>5.8599999999999999E-2</c:v>
                </c:pt>
                <c:pt idx="4">
                  <c:v>7.8100000000000003E-2</c:v>
                </c:pt>
                <c:pt idx="5">
                  <c:v>9.7699999999999995E-2</c:v>
                </c:pt>
                <c:pt idx="6">
                  <c:v>0.1172</c:v>
                </c:pt>
                <c:pt idx="7">
                  <c:v>0.13669999999999999</c:v>
                </c:pt>
                <c:pt idx="8">
                  <c:v>0.15620000000000001</c:v>
                </c:pt>
                <c:pt idx="9">
                  <c:v>0.17580000000000001</c:v>
                </c:pt>
                <c:pt idx="10">
                  <c:v>0.1953</c:v>
                </c:pt>
                <c:pt idx="11">
                  <c:v>0.21479999999999999</c:v>
                </c:pt>
                <c:pt idx="12">
                  <c:v>0.2344</c:v>
                </c:pt>
                <c:pt idx="13">
                  <c:v>0.25390000000000001</c:v>
                </c:pt>
                <c:pt idx="14">
                  <c:v>0.27339999999999998</c:v>
                </c:pt>
                <c:pt idx="15">
                  <c:v>0.29299999999999998</c:v>
                </c:pt>
                <c:pt idx="16">
                  <c:v>0.3125</c:v>
                </c:pt>
                <c:pt idx="17">
                  <c:v>0.33200000000000002</c:v>
                </c:pt>
                <c:pt idx="18">
                  <c:v>0.35160000000000002</c:v>
                </c:pt>
                <c:pt idx="19">
                  <c:v>0.37109999999999999</c:v>
                </c:pt>
                <c:pt idx="20">
                  <c:v>0.3906</c:v>
                </c:pt>
                <c:pt idx="21">
                  <c:v>0.41020000000000001</c:v>
                </c:pt>
                <c:pt idx="22">
                  <c:v>0.42970000000000003</c:v>
                </c:pt>
                <c:pt idx="23">
                  <c:v>0.44919999999999999</c:v>
                </c:pt>
                <c:pt idx="24">
                  <c:v>0.46879999999999999</c:v>
                </c:pt>
                <c:pt idx="25">
                  <c:v>0.48830000000000001</c:v>
                </c:pt>
                <c:pt idx="26">
                  <c:v>0.50780000000000003</c:v>
                </c:pt>
                <c:pt idx="27">
                  <c:v>0.52729999999999999</c:v>
                </c:pt>
                <c:pt idx="28">
                  <c:v>0.54690000000000005</c:v>
                </c:pt>
                <c:pt idx="29">
                  <c:v>0.56640000000000001</c:v>
                </c:pt>
                <c:pt idx="30">
                  <c:v>0.58589999999999998</c:v>
                </c:pt>
                <c:pt idx="31">
                  <c:v>0.60550000000000004</c:v>
                </c:pt>
                <c:pt idx="32">
                  <c:v>0.625</c:v>
                </c:pt>
                <c:pt idx="33">
                  <c:v>0.64449999999999996</c:v>
                </c:pt>
                <c:pt idx="34">
                  <c:v>0.66410000000000002</c:v>
                </c:pt>
                <c:pt idx="35">
                  <c:v>0.68359999999999999</c:v>
                </c:pt>
                <c:pt idx="36">
                  <c:v>0.70309999999999995</c:v>
                </c:pt>
                <c:pt idx="37">
                  <c:v>0.72270000000000001</c:v>
                </c:pt>
                <c:pt idx="38">
                  <c:v>0.74219999999999997</c:v>
                </c:pt>
                <c:pt idx="39">
                  <c:v>0.76170000000000004</c:v>
                </c:pt>
                <c:pt idx="40">
                  <c:v>0.78120000000000001</c:v>
                </c:pt>
                <c:pt idx="41">
                  <c:v>0.80079999999999996</c:v>
                </c:pt>
                <c:pt idx="42">
                  <c:v>0.82030000000000003</c:v>
                </c:pt>
                <c:pt idx="43">
                  <c:v>0.83979999999999999</c:v>
                </c:pt>
                <c:pt idx="44">
                  <c:v>0.85940000000000005</c:v>
                </c:pt>
                <c:pt idx="45">
                  <c:v>0.87890000000000001</c:v>
                </c:pt>
                <c:pt idx="46">
                  <c:v>0.89839999999999998</c:v>
                </c:pt>
                <c:pt idx="47">
                  <c:v>0.91800000000000004</c:v>
                </c:pt>
                <c:pt idx="48">
                  <c:v>0.9375</c:v>
                </c:pt>
                <c:pt idx="49">
                  <c:v>0.95699999999999996</c:v>
                </c:pt>
                <c:pt idx="50">
                  <c:v>0.97660000000000002</c:v>
                </c:pt>
                <c:pt idx="51">
                  <c:v>0.99609999999999999</c:v>
                </c:pt>
                <c:pt idx="52">
                  <c:v>1.0156000000000001</c:v>
                </c:pt>
                <c:pt idx="53">
                  <c:v>1.0351999999999999</c:v>
                </c:pt>
                <c:pt idx="54">
                  <c:v>1.0547</c:v>
                </c:pt>
                <c:pt idx="55">
                  <c:v>1.0742</c:v>
                </c:pt>
                <c:pt idx="56">
                  <c:v>1.0938000000000001</c:v>
                </c:pt>
                <c:pt idx="57">
                  <c:v>1.1133</c:v>
                </c:pt>
                <c:pt idx="58">
                  <c:v>1.1328</c:v>
                </c:pt>
                <c:pt idx="59">
                  <c:v>1.1523000000000001</c:v>
                </c:pt>
                <c:pt idx="60">
                  <c:v>1.1718999999999999</c:v>
                </c:pt>
                <c:pt idx="61">
                  <c:v>1.1914</c:v>
                </c:pt>
                <c:pt idx="62">
                  <c:v>1.2109000000000001</c:v>
                </c:pt>
                <c:pt idx="63">
                  <c:v>1.2304999999999999</c:v>
                </c:pt>
                <c:pt idx="64">
                  <c:v>1.25</c:v>
                </c:pt>
                <c:pt idx="65">
                  <c:v>1.2695000000000001</c:v>
                </c:pt>
                <c:pt idx="66">
                  <c:v>1.2890999999999999</c:v>
                </c:pt>
                <c:pt idx="67">
                  <c:v>1.3086</c:v>
                </c:pt>
                <c:pt idx="68">
                  <c:v>1.3281000000000001</c:v>
                </c:pt>
                <c:pt idx="69">
                  <c:v>1.3476999999999999</c:v>
                </c:pt>
                <c:pt idx="70">
                  <c:v>1.3672</c:v>
                </c:pt>
                <c:pt idx="71">
                  <c:v>1.3867</c:v>
                </c:pt>
                <c:pt idx="72">
                  <c:v>1.4061999999999999</c:v>
                </c:pt>
                <c:pt idx="73">
                  <c:v>1.4258</c:v>
                </c:pt>
                <c:pt idx="74">
                  <c:v>1.4453</c:v>
                </c:pt>
                <c:pt idx="75">
                  <c:v>1.4648000000000001</c:v>
                </c:pt>
                <c:pt idx="76">
                  <c:v>1.4843999999999999</c:v>
                </c:pt>
                <c:pt idx="77">
                  <c:v>1.5039</c:v>
                </c:pt>
                <c:pt idx="78">
                  <c:v>1.5234000000000001</c:v>
                </c:pt>
                <c:pt idx="79">
                  <c:v>1.5429999999999999</c:v>
                </c:pt>
                <c:pt idx="80">
                  <c:v>1.5625</c:v>
                </c:pt>
                <c:pt idx="81">
                  <c:v>1.5820000000000001</c:v>
                </c:pt>
                <c:pt idx="82">
                  <c:v>1.6015999999999999</c:v>
                </c:pt>
                <c:pt idx="83">
                  <c:v>1.6211</c:v>
                </c:pt>
                <c:pt idx="84">
                  <c:v>1.6406000000000001</c:v>
                </c:pt>
                <c:pt idx="85">
                  <c:v>1.6601999999999999</c:v>
                </c:pt>
                <c:pt idx="86">
                  <c:v>1.6797</c:v>
                </c:pt>
                <c:pt idx="87">
                  <c:v>1.6992</c:v>
                </c:pt>
                <c:pt idx="88">
                  <c:v>1.7188000000000001</c:v>
                </c:pt>
                <c:pt idx="89">
                  <c:v>1.7383</c:v>
                </c:pt>
                <c:pt idx="90">
                  <c:v>1.7578</c:v>
                </c:pt>
                <c:pt idx="91">
                  <c:v>1.7773000000000001</c:v>
                </c:pt>
                <c:pt idx="92">
                  <c:v>1.7968999999999999</c:v>
                </c:pt>
                <c:pt idx="93">
                  <c:v>1.8164</c:v>
                </c:pt>
                <c:pt idx="94">
                  <c:v>1.8359000000000001</c:v>
                </c:pt>
                <c:pt idx="95">
                  <c:v>1.8554999999999999</c:v>
                </c:pt>
                <c:pt idx="96">
                  <c:v>1.875</c:v>
                </c:pt>
                <c:pt idx="97">
                  <c:v>1.8945000000000001</c:v>
                </c:pt>
                <c:pt idx="98">
                  <c:v>1.9140999999999999</c:v>
                </c:pt>
                <c:pt idx="99">
                  <c:v>1.9336</c:v>
                </c:pt>
                <c:pt idx="100">
                  <c:v>1.9531000000000001</c:v>
                </c:pt>
                <c:pt idx="101">
                  <c:v>1.9726999999999999</c:v>
                </c:pt>
                <c:pt idx="102">
                  <c:v>1.9922</c:v>
                </c:pt>
                <c:pt idx="103">
                  <c:v>2.0116999999999998</c:v>
                </c:pt>
                <c:pt idx="104">
                  <c:v>2.0312000000000001</c:v>
                </c:pt>
                <c:pt idx="105">
                  <c:v>2.0508000000000002</c:v>
                </c:pt>
                <c:pt idx="106">
                  <c:v>2.0703</c:v>
                </c:pt>
                <c:pt idx="107">
                  <c:v>2.0897999999999999</c:v>
                </c:pt>
                <c:pt idx="108">
                  <c:v>2.1093999999999999</c:v>
                </c:pt>
                <c:pt idx="109">
                  <c:v>2.1288999999999998</c:v>
                </c:pt>
                <c:pt idx="110">
                  <c:v>2.1484000000000001</c:v>
                </c:pt>
                <c:pt idx="111">
                  <c:v>2.1680000000000001</c:v>
                </c:pt>
                <c:pt idx="112">
                  <c:v>2.1875</c:v>
                </c:pt>
                <c:pt idx="113">
                  <c:v>2.2069999999999999</c:v>
                </c:pt>
                <c:pt idx="114">
                  <c:v>2.2265999999999999</c:v>
                </c:pt>
                <c:pt idx="115">
                  <c:v>2.2461000000000002</c:v>
                </c:pt>
                <c:pt idx="116">
                  <c:v>2.2656000000000001</c:v>
                </c:pt>
                <c:pt idx="117">
                  <c:v>2.2852000000000001</c:v>
                </c:pt>
                <c:pt idx="118">
                  <c:v>2.3047</c:v>
                </c:pt>
                <c:pt idx="119">
                  <c:v>2.3241999999999998</c:v>
                </c:pt>
                <c:pt idx="120">
                  <c:v>2.3437999999999999</c:v>
                </c:pt>
                <c:pt idx="121">
                  <c:v>2.3633000000000002</c:v>
                </c:pt>
                <c:pt idx="122">
                  <c:v>2.3828</c:v>
                </c:pt>
                <c:pt idx="123">
                  <c:v>2.4022999999999999</c:v>
                </c:pt>
                <c:pt idx="124">
                  <c:v>2.4218999999999999</c:v>
                </c:pt>
                <c:pt idx="125">
                  <c:v>2.4413999999999998</c:v>
                </c:pt>
                <c:pt idx="126">
                  <c:v>2.4609000000000001</c:v>
                </c:pt>
                <c:pt idx="127">
                  <c:v>2.4805000000000001</c:v>
                </c:pt>
                <c:pt idx="128">
                  <c:v>2.5</c:v>
                </c:pt>
                <c:pt idx="129">
                  <c:v>2.5194999999999999</c:v>
                </c:pt>
                <c:pt idx="130">
                  <c:v>2.5390999999999999</c:v>
                </c:pt>
                <c:pt idx="131">
                  <c:v>2.5586000000000002</c:v>
                </c:pt>
                <c:pt idx="132">
                  <c:v>2.5781000000000001</c:v>
                </c:pt>
                <c:pt idx="133">
                  <c:v>2.5977000000000001</c:v>
                </c:pt>
                <c:pt idx="134">
                  <c:v>2.6172</c:v>
                </c:pt>
                <c:pt idx="135">
                  <c:v>2.6366999999999998</c:v>
                </c:pt>
                <c:pt idx="136">
                  <c:v>2.6562000000000001</c:v>
                </c:pt>
                <c:pt idx="137">
                  <c:v>2.6758000000000002</c:v>
                </c:pt>
                <c:pt idx="138">
                  <c:v>2.6953</c:v>
                </c:pt>
                <c:pt idx="139">
                  <c:v>2.7147999999999999</c:v>
                </c:pt>
                <c:pt idx="140">
                  <c:v>2.7343999999999999</c:v>
                </c:pt>
                <c:pt idx="141">
                  <c:v>2.7538999999999998</c:v>
                </c:pt>
                <c:pt idx="142">
                  <c:v>2.7734000000000001</c:v>
                </c:pt>
                <c:pt idx="143">
                  <c:v>2.7930000000000001</c:v>
                </c:pt>
                <c:pt idx="144">
                  <c:v>2.8125</c:v>
                </c:pt>
                <c:pt idx="145">
                  <c:v>2.8319999999999999</c:v>
                </c:pt>
                <c:pt idx="146">
                  <c:v>2.8515999999999999</c:v>
                </c:pt>
                <c:pt idx="147">
                  <c:v>2.8711000000000002</c:v>
                </c:pt>
                <c:pt idx="148">
                  <c:v>2.8906000000000001</c:v>
                </c:pt>
                <c:pt idx="149">
                  <c:v>2.9102000000000001</c:v>
                </c:pt>
                <c:pt idx="150">
                  <c:v>2.9297</c:v>
                </c:pt>
                <c:pt idx="151">
                  <c:v>2.9491999999999998</c:v>
                </c:pt>
              </c:numCache>
            </c:numRef>
          </c:cat>
          <c:val>
            <c:numRef>
              <c:f>Sheet1!$C$2:$C$539</c:f>
            </c:numRef>
          </c:val>
          <c:smooth val="0"/>
          <c:extLst>
            <c:ext xmlns:c16="http://schemas.microsoft.com/office/drawing/2014/chart" uri="{C3380CC4-5D6E-409C-BE32-E72D297353CC}">
              <c16:uniqueId val="{00000001-EA03-47A4-883D-0459D7A07A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Sheet1!$A$2:$A$153</c:f>
              <c:numCache>
                <c:formatCode>General</c:formatCode>
                <c:ptCount val="152"/>
                <c:pt idx="0">
                  <c:v>0</c:v>
                </c:pt>
                <c:pt idx="1">
                  <c:v>1.95E-2</c:v>
                </c:pt>
                <c:pt idx="2">
                  <c:v>3.9100000000000003E-2</c:v>
                </c:pt>
                <c:pt idx="3">
                  <c:v>5.8599999999999999E-2</c:v>
                </c:pt>
                <c:pt idx="4">
                  <c:v>7.8100000000000003E-2</c:v>
                </c:pt>
                <c:pt idx="5">
                  <c:v>9.7699999999999995E-2</c:v>
                </c:pt>
                <c:pt idx="6">
                  <c:v>0.1172</c:v>
                </c:pt>
                <c:pt idx="7">
                  <c:v>0.13669999999999999</c:v>
                </c:pt>
                <c:pt idx="8">
                  <c:v>0.15620000000000001</c:v>
                </c:pt>
                <c:pt idx="9">
                  <c:v>0.17580000000000001</c:v>
                </c:pt>
                <c:pt idx="10">
                  <c:v>0.1953</c:v>
                </c:pt>
                <c:pt idx="11">
                  <c:v>0.21479999999999999</c:v>
                </c:pt>
                <c:pt idx="12">
                  <c:v>0.2344</c:v>
                </c:pt>
                <c:pt idx="13">
                  <c:v>0.25390000000000001</c:v>
                </c:pt>
                <c:pt idx="14">
                  <c:v>0.27339999999999998</c:v>
                </c:pt>
                <c:pt idx="15">
                  <c:v>0.29299999999999998</c:v>
                </c:pt>
                <c:pt idx="16">
                  <c:v>0.3125</c:v>
                </c:pt>
                <c:pt idx="17">
                  <c:v>0.33200000000000002</c:v>
                </c:pt>
                <c:pt idx="18">
                  <c:v>0.35160000000000002</c:v>
                </c:pt>
                <c:pt idx="19">
                  <c:v>0.37109999999999999</c:v>
                </c:pt>
                <c:pt idx="20">
                  <c:v>0.3906</c:v>
                </c:pt>
                <c:pt idx="21">
                  <c:v>0.41020000000000001</c:v>
                </c:pt>
                <c:pt idx="22">
                  <c:v>0.42970000000000003</c:v>
                </c:pt>
                <c:pt idx="23">
                  <c:v>0.44919999999999999</c:v>
                </c:pt>
                <c:pt idx="24">
                  <c:v>0.46879999999999999</c:v>
                </c:pt>
                <c:pt idx="25">
                  <c:v>0.48830000000000001</c:v>
                </c:pt>
                <c:pt idx="26">
                  <c:v>0.50780000000000003</c:v>
                </c:pt>
                <c:pt idx="27">
                  <c:v>0.52729999999999999</c:v>
                </c:pt>
                <c:pt idx="28">
                  <c:v>0.54690000000000005</c:v>
                </c:pt>
                <c:pt idx="29">
                  <c:v>0.56640000000000001</c:v>
                </c:pt>
                <c:pt idx="30">
                  <c:v>0.58589999999999998</c:v>
                </c:pt>
                <c:pt idx="31">
                  <c:v>0.60550000000000004</c:v>
                </c:pt>
                <c:pt idx="32">
                  <c:v>0.625</c:v>
                </c:pt>
                <c:pt idx="33">
                  <c:v>0.64449999999999996</c:v>
                </c:pt>
                <c:pt idx="34">
                  <c:v>0.66410000000000002</c:v>
                </c:pt>
                <c:pt idx="35">
                  <c:v>0.68359999999999999</c:v>
                </c:pt>
                <c:pt idx="36">
                  <c:v>0.70309999999999995</c:v>
                </c:pt>
                <c:pt idx="37">
                  <c:v>0.72270000000000001</c:v>
                </c:pt>
                <c:pt idx="38">
                  <c:v>0.74219999999999997</c:v>
                </c:pt>
                <c:pt idx="39">
                  <c:v>0.76170000000000004</c:v>
                </c:pt>
                <c:pt idx="40">
                  <c:v>0.78120000000000001</c:v>
                </c:pt>
                <c:pt idx="41">
                  <c:v>0.80079999999999996</c:v>
                </c:pt>
                <c:pt idx="42">
                  <c:v>0.82030000000000003</c:v>
                </c:pt>
                <c:pt idx="43">
                  <c:v>0.83979999999999999</c:v>
                </c:pt>
                <c:pt idx="44">
                  <c:v>0.85940000000000005</c:v>
                </c:pt>
                <c:pt idx="45">
                  <c:v>0.87890000000000001</c:v>
                </c:pt>
                <c:pt idx="46">
                  <c:v>0.89839999999999998</c:v>
                </c:pt>
                <c:pt idx="47">
                  <c:v>0.91800000000000004</c:v>
                </c:pt>
                <c:pt idx="48">
                  <c:v>0.9375</c:v>
                </c:pt>
                <c:pt idx="49">
                  <c:v>0.95699999999999996</c:v>
                </c:pt>
                <c:pt idx="50">
                  <c:v>0.97660000000000002</c:v>
                </c:pt>
                <c:pt idx="51">
                  <c:v>0.99609999999999999</c:v>
                </c:pt>
                <c:pt idx="52">
                  <c:v>1.0156000000000001</c:v>
                </c:pt>
                <c:pt idx="53">
                  <c:v>1.0351999999999999</c:v>
                </c:pt>
                <c:pt idx="54">
                  <c:v>1.0547</c:v>
                </c:pt>
                <c:pt idx="55">
                  <c:v>1.0742</c:v>
                </c:pt>
                <c:pt idx="56">
                  <c:v>1.0938000000000001</c:v>
                </c:pt>
                <c:pt idx="57">
                  <c:v>1.1133</c:v>
                </c:pt>
                <c:pt idx="58">
                  <c:v>1.1328</c:v>
                </c:pt>
                <c:pt idx="59">
                  <c:v>1.1523000000000001</c:v>
                </c:pt>
                <c:pt idx="60">
                  <c:v>1.1718999999999999</c:v>
                </c:pt>
                <c:pt idx="61">
                  <c:v>1.1914</c:v>
                </c:pt>
                <c:pt idx="62">
                  <c:v>1.2109000000000001</c:v>
                </c:pt>
                <c:pt idx="63">
                  <c:v>1.2304999999999999</c:v>
                </c:pt>
                <c:pt idx="64">
                  <c:v>1.25</c:v>
                </c:pt>
                <c:pt idx="65">
                  <c:v>1.2695000000000001</c:v>
                </c:pt>
                <c:pt idx="66">
                  <c:v>1.2890999999999999</c:v>
                </c:pt>
                <c:pt idx="67">
                  <c:v>1.3086</c:v>
                </c:pt>
                <c:pt idx="68">
                  <c:v>1.3281000000000001</c:v>
                </c:pt>
                <c:pt idx="69">
                  <c:v>1.3476999999999999</c:v>
                </c:pt>
                <c:pt idx="70">
                  <c:v>1.3672</c:v>
                </c:pt>
                <c:pt idx="71">
                  <c:v>1.3867</c:v>
                </c:pt>
                <c:pt idx="72">
                  <c:v>1.4061999999999999</c:v>
                </c:pt>
                <c:pt idx="73">
                  <c:v>1.4258</c:v>
                </c:pt>
                <c:pt idx="74">
                  <c:v>1.4453</c:v>
                </c:pt>
                <c:pt idx="75">
                  <c:v>1.4648000000000001</c:v>
                </c:pt>
                <c:pt idx="76">
                  <c:v>1.4843999999999999</c:v>
                </c:pt>
                <c:pt idx="77">
                  <c:v>1.5039</c:v>
                </c:pt>
                <c:pt idx="78">
                  <c:v>1.5234000000000001</c:v>
                </c:pt>
                <c:pt idx="79">
                  <c:v>1.5429999999999999</c:v>
                </c:pt>
                <c:pt idx="80">
                  <c:v>1.5625</c:v>
                </c:pt>
                <c:pt idx="81">
                  <c:v>1.5820000000000001</c:v>
                </c:pt>
                <c:pt idx="82">
                  <c:v>1.6015999999999999</c:v>
                </c:pt>
                <c:pt idx="83">
                  <c:v>1.6211</c:v>
                </c:pt>
                <c:pt idx="84">
                  <c:v>1.6406000000000001</c:v>
                </c:pt>
                <c:pt idx="85">
                  <c:v>1.6601999999999999</c:v>
                </c:pt>
                <c:pt idx="86">
                  <c:v>1.6797</c:v>
                </c:pt>
                <c:pt idx="87">
                  <c:v>1.6992</c:v>
                </c:pt>
                <c:pt idx="88">
                  <c:v>1.7188000000000001</c:v>
                </c:pt>
                <c:pt idx="89">
                  <c:v>1.7383</c:v>
                </c:pt>
                <c:pt idx="90">
                  <c:v>1.7578</c:v>
                </c:pt>
                <c:pt idx="91">
                  <c:v>1.7773000000000001</c:v>
                </c:pt>
                <c:pt idx="92">
                  <c:v>1.7968999999999999</c:v>
                </c:pt>
                <c:pt idx="93">
                  <c:v>1.8164</c:v>
                </c:pt>
                <c:pt idx="94">
                  <c:v>1.8359000000000001</c:v>
                </c:pt>
                <c:pt idx="95">
                  <c:v>1.8554999999999999</c:v>
                </c:pt>
                <c:pt idx="96">
                  <c:v>1.875</c:v>
                </c:pt>
                <c:pt idx="97">
                  <c:v>1.8945000000000001</c:v>
                </c:pt>
                <c:pt idx="98">
                  <c:v>1.9140999999999999</c:v>
                </c:pt>
                <c:pt idx="99">
                  <c:v>1.9336</c:v>
                </c:pt>
                <c:pt idx="100">
                  <c:v>1.9531000000000001</c:v>
                </c:pt>
                <c:pt idx="101">
                  <c:v>1.9726999999999999</c:v>
                </c:pt>
                <c:pt idx="102">
                  <c:v>1.9922</c:v>
                </c:pt>
                <c:pt idx="103">
                  <c:v>2.0116999999999998</c:v>
                </c:pt>
                <c:pt idx="104">
                  <c:v>2.0312000000000001</c:v>
                </c:pt>
                <c:pt idx="105">
                  <c:v>2.0508000000000002</c:v>
                </c:pt>
                <c:pt idx="106">
                  <c:v>2.0703</c:v>
                </c:pt>
                <c:pt idx="107">
                  <c:v>2.0897999999999999</c:v>
                </c:pt>
                <c:pt idx="108">
                  <c:v>2.1093999999999999</c:v>
                </c:pt>
                <c:pt idx="109">
                  <c:v>2.1288999999999998</c:v>
                </c:pt>
                <c:pt idx="110">
                  <c:v>2.1484000000000001</c:v>
                </c:pt>
                <c:pt idx="111">
                  <c:v>2.1680000000000001</c:v>
                </c:pt>
                <c:pt idx="112">
                  <c:v>2.1875</c:v>
                </c:pt>
                <c:pt idx="113">
                  <c:v>2.2069999999999999</c:v>
                </c:pt>
                <c:pt idx="114">
                  <c:v>2.2265999999999999</c:v>
                </c:pt>
                <c:pt idx="115">
                  <c:v>2.2461000000000002</c:v>
                </c:pt>
                <c:pt idx="116">
                  <c:v>2.2656000000000001</c:v>
                </c:pt>
                <c:pt idx="117">
                  <c:v>2.2852000000000001</c:v>
                </c:pt>
                <c:pt idx="118">
                  <c:v>2.3047</c:v>
                </c:pt>
                <c:pt idx="119">
                  <c:v>2.3241999999999998</c:v>
                </c:pt>
                <c:pt idx="120">
                  <c:v>2.3437999999999999</c:v>
                </c:pt>
                <c:pt idx="121">
                  <c:v>2.3633000000000002</c:v>
                </c:pt>
                <c:pt idx="122">
                  <c:v>2.3828</c:v>
                </c:pt>
                <c:pt idx="123">
                  <c:v>2.4022999999999999</c:v>
                </c:pt>
                <c:pt idx="124">
                  <c:v>2.4218999999999999</c:v>
                </c:pt>
                <c:pt idx="125">
                  <c:v>2.4413999999999998</c:v>
                </c:pt>
                <c:pt idx="126">
                  <c:v>2.4609000000000001</c:v>
                </c:pt>
                <c:pt idx="127">
                  <c:v>2.4805000000000001</c:v>
                </c:pt>
                <c:pt idx="128">
                  <c:v>2.5</c:v>
                </c:pt>
                <c:pt idx="129">
                  <c:v>2.5194999999999999</c:v>
                </c:pt>
                <c:pt idx="130">
                  <c:v>2.5390999999999999</c:v>
                </c:pt>
                <c:pt idx="131">
                  <c:v>2.5586000000000002</c:v>
                </c:pt>
                <c:pt idx="132">
                  <c:v>2.5781000000000001</c:v>
                </c:pt>
                <c:pt idx="133">
                  <c:v>2.5977000000000001</c:v>
                </c:pt>
                <c:pt idx="134">
                  <c:v>2.6172</c:v>
                </c:pt>
                <c:pt idx="135">
                  <c:v>2.6366999999999998</c:v>
                </c:pt>
                <c:pt idx="136">
                  <c:v>2.6562000000000001</c:v>
                </c:pt>
                <c:pt idx="137">
                  <c:v>2.6758000000000002</c:v>
                </c:pt>
                <c:pt idx="138">
                  <c:v>2.6953</c:v>
                </c:pt>
                <c:pt idx="139">
                  <c:v>2.7147999999999999</c:v>
                </c:pt>
                <c:pt idx="140">
                  <c:v>2.7343999999999999</c:v>
                </c:pt>
                <c:pt idx="141">
                  <c:v>2.7538999999999998</c:v>
                </c:pt>
                <c:pt idx="142">
                  <c:v>2.7734000000000001</c:v>
                </c:pt>
                <c:pt idx="143">
                  <c:v>2.7930000000000001</c:v>
                </c:pt>
                <c:pt idx="144">
                  <c:v>2.8125</c:v>
                </c:pt>
                <c:pt idx="145">
                  <c:v>2.8319999999999999</c:v>
                </c:pt>
                <c:pt idx="146">
                  <c:v>2.8515999999999999</c:v>
                </c:pt>
                <c:pt idx="147">
                  <c:v>2.8711000000000002</c:v>
                </c:pt>
                <c:pt idx="148">
                  <c:v>2.8906000000000001</c:v>
                </c:pt>
                <c:pt idx="149">
                  <c:v>2.9102000000000001</c:v>
                </c:pt>
                <c:pt idx="150">
                  <c:v>2.9297</c:v>
                </c:pt>
                <c:pt idx="151">
                  <c:v>2.9491999999999998</c:v>
                </c:pt>
              </c:numCache>
            </c:numRef>
          </c:cat>
          <c:val>
            <c:numRef>
              <c:f>Sheet1!$D$2:$D$539</c:f>
            </c:numRef>
          </c:val>
          <c:smooth val="0"/>
          <c:extLst>
            <c:ext xmlns:c16="http://schemas.microsoft.com/office/drawing/2014/chart" uri="{C3380CC4-5D6E-409C-BE32-E72D297353CC}">
              <c16:uniqueId val="{00000002-EA03-47A4-883D-0459D7A07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</a:t>
                </a:r>
                <a:r>
                  <a:rPr lang="en-US" altLang="zh-CN" sz="1100" b="1" baseline="0" dirty="0"/>
                  <a:t> </a:t>
                </a:r>
                <a:r>
                  <a:rPr lang="en-US" altLang="zh-CN" sz="1100" b="1" dirty="0"/>
                  <a:t>                                 2um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5714096288605114"/>
              <c:y val="0.839138100677182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14042009830145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3825127967696"/>
          <c:y val="8.2319808839883615E-2"/>
          <c:w val="0.83836174872032299"/>
          <c:h val="0.779789186854787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Sheet1!$A$2:$A$462</c:f>
              <c:strCache>
                <c:ptCount val="461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1.1107</c:v>
                </c:pt>
                <c:pt idx="5">
                  <c:v>2.2214</c:v>
                </c:pt>
                <c:pt idx="6">
                  <c:v>3.3321</c:v>
                </c:pt>
                <c:pt idx="7">
                  <c:v>4.4427</c:v>
                </c:pt>
                <c:pt idx="8">
                  <c:v>5.5534</c:v>
                </c:pt>
                <c:pt idx="9">
                  <c:v>6.6641</c:v>
                </c:pt>
                <c:pt idx="10">
                  <c:v>7.7748</c:v>
                </c:pt>
                <c:pt idx="11">
                  <c:v>8.8855</c:v>
                </c:pt>
                <c:pt idx="12">
                  <c:v>9.9962</c:v>
                </c:pt>
                <c:pt idx="13">
                  <c:v>11.1068</c:v>
                </c:pt>
                <c:pt idx="14">
                  <c:v>12.2175</c:v>
                </c:pt>
                <c:pt idx="15">
                  <c:v>13.3282</c:v>
                </c:pt>
                <c:pt idx="16">
                  <c:v>14.4389</c:v>
                </c:pt>
                <c:pt idx="17">
                  <c:v>15.5496</c:v>
                </c:pt>
                <c:pt idx="18">
                  <c:v>16.6603</c:v>
                </c:pt>
                <c:pt idx="19">
                  <c:v>17.7709</c:v>
                </c:pt>
                <c:pt idx="20">
                  <c:v>18.8816</c:v>
                </c:pt>
                <c:pt idx="21">
                  <c:v>19.9923</c:v>
                </c:pt>
                <c:pt idx="22">
                  <c:v>21.103</c:v>
                </c:pt>
                <c:pt idx="23">
                  <c:v>22.2137</c:v>
                </c:pt>
                <c:pt idx="24">
                  <c:v>23.3244</c:v>
                </c:pt>
                <c:pt idx="25">
                  <c:v>24.435</c:v>
                </c:pt>
                <c:pt idx="26">
                  <c:v>25.5457</c:v>
                </c:pt>
                <c:pt idx="27">
                  <c:v>26.6564</c:v>
                </c:pt>
                <c:pt idx="28">
                  <c:v>27.7671</c:v>
                </c:pt>
                <c:pt idx="29">
                  <c:v>28.8778</c:v>
                </c:pt>
                <c:pt idx="30">
                  <c:v>29.9885</c:v>
                </c:pt>
                <c:pt idx="31">
                  <c:v>31.0991</c:v>
                </c:pt>
                <c:pt idx="32">
                  <c:v>32.2098</c:v>
                </c:pt>
                <c:pt idx="33">
                  <c:v>33.3205</c:v>
                </c:pt>
                <c:pt idx="34">
                  <c:v>34.4312</c:v>
                </c:pt>
                <c:pt idx="35">
                  <c:v>35.5419</c:v>
                </c:pt>
                <c:pt idx="36">
                  <c:v>36.6526</c:v>
                </c:pt>
                <c:pt idx="37">
                  <c:v>37.7633</c:v>
                </c:pt>
                <c:pt idx="38">
                  <c:v>38.8739</c:v>
                </c:pt>
                <c:pt idx="39">
                  <c:v>39.9846</c:v>
                </c:pt>
                <c:pt idx="40">
                  <c:v>41.0953</c:v>
                </c:pt>
                <c:pt idx="41">
                  <c:v>42.206</c:v>
                </c:pt>
                <c:pt idx="42">
                  <c:v>43.3167</c:v>
                </c:pt>
                <c:pt idx="43">
                  <c:v>44.4274</c:v>
                </c:pt>
                <c:pt idx="44">
                  <c:v>45.538</c:v>
                </c:pt>
                <c:pt idx="45">
                  <c:v>46.6487</c:v>
                </c:pt>
                <c:pt idx="46">
                  <c:v>47.7594</c:v>
                </c:pt>
                <c:pt idx="47">
                  <c:v>48.8701</c:v>
                </c:pt>
                <c:pt idx="48">
                  <c:v>49.9808</c:v>
                </c:pt>
                <c:pt idx="49">
                  <c:v>51.0915</c:v>
                </c:pt>
                <c:pt idx="50">
                  <c:v>52.2021</c:v>
                </c:pt>
                <c:pt idx="51">
                  <c:v>53.3128</c:v>
                </c:pt>
                <c:pt idx="52">
                  <c:v>54.4235</c:v>
                </c:pt>
                <c:pt idx="53">
                  <c:v>55.5342</c:v>
                </c:pt>
                <c:pt idx="54">
                  <c:v>56.6449</c:v>
                </c:pt>
                <c:pt idx="55">
                  <c:v>57.7556</c:v>
                </c:pt>
                <c:pt idx="56">
                  <c:v>58.8662</c:v>
                </c:pt>
                <c:pt idx="57">
                  <c:v>59.9769</c:v>
                </c:pt>
                <c:pt idx="58">
                  <c:v>61.0876</c:v>
                </c:pt>
                <c:pt idx="59">
                  <c:v>62.1983</c:v>
                </c:pt>
                <c:pt idx="60">
                  <c:v>63.309</c:v>
                </c:pt>
                <c:pt idx="61">
                  <c:v>64.4197</c:v>
                </c:pt>
                <c:pt idx="62">
                  <c:v>65.5303</c:v>
                </c:pt>
                <c:pt idx="63">
                  <c:v>66.641</c:v>
                </c:pt>
                <c:pt idx="64">
                  <c:v>67.7517</c:v>
                </c:pt>
                <c:pt idx="65">
                  <c:v>68.8624</c:v>
                </c:pt>
                <c:pt idx="66">
                  <c:v>69.9731</c:v>
                </c:pt>
                <c:pt idx="67">
                  <c:v>71.0838</c:v>
                </c:pt>
                <c:pt idx="68">
                  <c:v>72.1945</c:v>
                </c:pt>
                <c:pt idx="69">
                  <c:v>73.3051</c:v>
                </c:pt>
                <c:pt idx="70">
                  <c:v>74.4158</c:v>
                </c:pt>
                <c:pt idx="71">
                  <c:v>75.5265</c:v>
                </c:pt>
                <c:pt idx="72">
                  <c:v>76.6372</c:v>
                </c:pt>
                <c:pt idx="73">
                  <c:v>77.7479</c:v>
                </c:pt>
                <c:pt idx="74">
                  <c:v>78.8586</c:v>
                </c:pt>
                <c:pt idx="75">
                  <c:v>79.9692</c:v>
                </c:pt>
                <c:pt idx="76">
                  <c:v>81.0799</c:v>
                </c:pt>
                <c:pt idx="77">
                  <c:v>82.1906</c:v>
                </c:pt>
                <c:pt idx="78">
                  <c:v>83.3013</c:v>
                </c:pt>
                <c:pt idx="79">
                  <c:v>84.412</c:v>
                </c:pt>
                <c:pt idx="80">
                  <c:v>85.5227</c:v>
                </c:pt>
                <c:pt idx="81">
                  <c:v>86.6333</c:v>
                </c:pt>
                <c:pt idx="82">
                  <c:v>87.744</c:v>
                </c:pt>
                <c:pt idx="83">
                  <c:v>88.8547</c:v>
                </c:pt>
                <c:pt idx="84">
                  <c:v>89.9654</c:v>
                </c:pt>
                <c:pt idx="85">
                  <c:v>91.0761</c:v>
                </c:pt>
                <c:pt idx="86">
                  <c:v>92.1868</c:v>
                </c:pt>
                <c:pt idx="87">
                  <c:v>93.2974</c:v>
                </c:pt>
                <c:pt idx="88">
                  <c:v>94.4081</c:v>
                </c:pt>
                <c:pt idx="89">
                  <c:v>95.5188</c:v>
                </c:pt>
                <c:pt idx="90">
                  <c:v>96.6295</c:v>
                </c:pt>
                <c:pt idx="91">
                  <c:v>97.7402</c:v>
                </c:pt>
                <c:pt idx="92">
                  <c:v>98.8509</c:v>
                </c:pt>
                <c:pt idx="93">
                  <c:v>99.9615</c:v>
                </c:pt>
                <c:pt idx="94">
                  <c:v>101.0722</c:v>
                </c:pt>
                <c:pt idx="95">
                  <c:v>102.1829</c:v>
                </c:pt>
                <c:pt idx="96">
                  <c:v>103.2936</c:v>
                </c:pt>
                <c:pt idx="97">
                  <c:v>104.4043</c:v>
                </c:pt>
                <c:pt idx="98">
                  <c:v>105.515</c:v>
                </c:pt>
                <c:pt idx="99">
                  <c:v>106.6257</c:v>
                </c:pt>
                <c:pt idx="100">
                  <c:v>107.7363</c:v>
                </c:pt>
                <c:pt idx="101">
                  <c:v>108.847</c:v>
                </c:pt>
                <c:pt idx="102">
                  <c:v>109.9577</c:v>
                </c:pt>
                <c:pt idx="103">
                  <c:v>111.0684</c:v>
                </c:pt>
                <c:pt idx="104">
                  <c:v>112.1791</c:v>
                </c:pt>
                <c:pt idx="105">
                  <c:v>113.2898</c:v>
                </c:pt>
                <c:pt idx="106">
                  <c:v>114.4004</c:v>
                </c:pt>
                <c:pt idx="107">
                  <c:v>115.5111</c:v>
                </c:pt>
                <c:pt idx="108">
                  <c:v>116.6218</c:v>
                </c:pt>
                <c:pt idx="109">
                  <c:v>117.7325</c:v>
                </c:pt>
                <c:pt idx="110">
                  <c:v>118.8432</c:v>
                </c:pt>
                <c:pt idx="111">
                  <c:v>119.9539</c:v>
                </c:pt>
                <c:pt idx="112">
                  <c:v>121.0645</c:v>
                </c:pt>
                <c:pt idx="113">
                  <c:v>122.1752</c:v>
                </c:pt>
                <c:pt idx="114">
                  <c:v>123.2859</c:v>
                </c:pt>
                <c:pt idx="115">
                  <c:v>124.3966</c:v>
                </c:pt>
                <c:pt idx="116">
                  <c:v>125.5073</c:v>
                </c:pt>
                <c:pt idx="117">
                  <c:v>126.618</c:v>
                </c:pt>
                <c:pt idx="118">
                  <c:v>127.7286</c:v>
                </c:pt>
                <c:pt idx="119">
                  <c:v>128.8393</c:v>
                </c:pt>
                <c:pt idx="120">
                  <c:v>129.95</c:v>
                </c:pt>
                <c:pt idx="121">
                  <c:v>131.0607</c:v>
                </c:pt>
                <c:pt idx="122">
                  <c:v>132.1714</c:v>
                </c:pt>
                <c:pt idx="123">
                  <c:v>133.2821</c:v>
                </c:pt>
                <c:pt idx="124">
                  <c:v>134.3927</c:v>
                </c:pt>
                <c:pt idx="125">
                  <c:v>135.5034</c:v>
                </c:pt>
                <c:pt idx="126">
                  <c:v>136.6141</c:v>
                </c:pt>
                <c:pt idx="127">
                  <c:v>137.7248</c:v>
                </c:pt>
                <c:pt idx="128">
                  <c:v>138.8355</c:v>
                </c:pt>
                <c:pt idx="129">
                  <c:v>139.9462</c:v>
                </c:pt>
                <c:pt idx="130">
                  <c:v>141.0569</c:v>
                </c:pt>
                <c:pt idx="131">
                  <c:v>142.1675</c:v>
                </c:pt>
                <c:pt idx="132">
                  <c:v>143.2782</c:v>
                </c:pt>
                <c:pt idx="133">
                  <c:v>144.3889</c:v>
                </c:pt>
                <c:pt idx="134">
                  <c:v>145.4996</c:v>
                </c:pt>
                <c:pt idx="135">
                  <c:v>146.6103</c:v>
                </c:pt>
                <c:pt idx="136">
                  <c:v>147.721</c:v>
                </c:pt>
                <c:pt idx="137">
                  <c:v>148.8316</c:v>
                </c:pt>
                <c:pt idx="138">
                  <c:v>149.9423</c:v>
                </c:pt>
                <c:pt idx="139">
                  <c:v>151.053</c:v>
                </c:pt>
                <c:pt idx="140">
                  <c:v>152.1637</c:v>
                </c:pt>
                <c:pt idx="141">
                  <c:v>153.2744</c:v>
                </c:pt>
                <c:pt idx="142">
                  <c:v>154.3851</c:v>
                </c:pt>
                <c:pt idx="143">
                  <c:v>155.4957</c:v>
                </c:pt>
                <c:pt idx="144">
                  <c:v>156.6064</c:v>
                </c:pt>
                <c:pt idx="145">
                  <c:v>157.7171</c:v>
                </c:pt>
                <c:pt idx="146">
                  <c:v>158.8278</c:v>
                </c:pt>
                <c:pt idx="147">
                  <c:v>159.9385</c:v>
                </c:pt>
                <c:pt idx="148">
                  <c:v>161.0492</c:v>
                </c:pt>
                <c:pt idx="149">
                  <c:v>162.1598</c:v>
                </c:pt>
                <c:pt idx="150">
                  <c:v>163.2705</c:v>
                </c:pt>
                <c:pt idx="151">
                  <c:v>164.3812</c:v>
                </c:pt>
                <c:pt idx="152">
                  <c:v>165.4919</c:v>
                </c:pt>
                <c:pt idx="153">
                  <c:v>166.6026</c:v>
                </c:pt>
                <c:pt idx="154">
                  <c:v>167.7133</c:v>
                </c:pt>
                <c:pt idx="155">
                  <c:v>168.8239</c:v>
                </c:pt>
                <c:pt idx="156">
                  <c:v>169.9346</c:v>
                </c:pt>
                <c:pt idx="157">
                  <c:v>171.0453</c:v>
                </c:pt>
                <c:pt idx="158">
                  <c:v>172.156</c:v>
                </c:pt>
                <c:pt idx="159">
                  <c:v>173.2667</c:v>
                </c:pt>
                <c:pt idx="160">
                  <c:v>174.3774</c:v>
                </c:pt>
                <c:pt idx="161">
                  <c:v>175.4881</c:v>
                </c:pt>
                <c:pt idx="162">
                  <c:v>176.5987</c:v>
                </c:pt>
                <c:pt idx="163">
                  <c:v>177.7094</c:v>
                </c:pt>
                <c:pt idx="164">
                  <c:v>178.8201</c:v>
                </c:pt>
                <c:pt idx="165">
                  <c:v>179.9308</c:v>
                </c:pt>
                <c:pt idx="166">
                  <c:v>181.0415</c:v>
                </c:pt>
                <c:pt idx="167">
                  <c:v>182.1522</c:v>
                </c:pt>
                <c:pt idx="168">
                  <c:v>183.2628</c:v>
                </c:pt>
                <c:pt idx="169">
                  <c:v>184.3735</c:v>
                </c:pt>
                <c:pt idx="170">
                  <c:v>185.4842</c:v>
                </c:pt>
                <c:pt idx="171">
                  <c:v>186.5949</c:v>
                </c:pt>
                <c:pt idx="172">
                  <c:v>187.7056</c:v>
                </c:pt>
                <c:pt idx="173">
                  <c:v>188.8163</c:v>
                </c:pt>
                <c:pt idx="174">
                  <c:v>189.9269</c:v>
                </c:pt>
                <c:pt idx="175">
                  <c:v>191.0376</c:v>
                </c:pt>
                <c:pt idx="176">
                  <c:v>192.1483</c:v>
                </c:pt>
                <c:pt idx="177">
                  <c:v>193.259</c:v>
                </c:pt>
                <c:pt idx="178">
                  <c:v>194.3697</c:v>
                </c:pt>
                <c:pt idx="179">
                  <c:v>195.4804</c:v>
                </c:pt>
                <c:pt idx="180">
                  <c:v>196.591</c:v>
                </c:pt>
                <c:pt idx="181">
                  <c:v>197.7017</c:v>
                </c:pt>
                <c:pt idx="182">
                  <c:v>198.8124</c:v>
                </c:pt>
                <c:pt idx="183">
                  <c:v>199.9231</c:v>
                </c:pt>
                <c:pt idx="184">
                  <c:v>201.0338</c:v>
                </c:pt>
                <c:pt idx="185">
                  <c:v>202.1445</c:v>
                </c:pt>
                <c:pt idx="186">
                  <c:v>203.2551</c:v>
                </c:pt>
                <c:pt idx="187">
                  <c:v>204.3658</c:v>
                </c:pt>
                <c:pt idx="188">
                  <c:v>205.4765</c:v>
                </c:pt>
                <c:pt idx="189">
                  <c:v>206.5872</c:v>
                </c:pt>
                <c:pt idx="190">
                  <c:v>207.6979</c:v>
                </c:pt>
                <c:pt idx="191">
                  <c:v>208.8086</c:v>
                </c:pt>
                <c:pt idx="192">
                  <c:v>209.9193</c:v>
                </c:pt>
                <c:pt idx="193">
                  <c:v>211.0299</c:v>
                </c:pt>
                <c:pt idx="194">
                  <c:v>212.1406</c:v>
                </c:pt>
                <c:pt idx="195">
                  <c:v>213.2513</c:v>
                </c:pt>
                <c:pt idx="196">
                  <c:v>214.362</c:v>
                </c:pt>
                <c:pt idx="197">
                  <c:v>215.4727</c:v>
                </c:pt>
                <c:pt idx="198">
                  <c:v>216.5834</c:v>
                </c:pt>
                <c:pt idx="199">
                  <c:v>217.694</c:v>
                </c:pt>
                <c:pt idx="200">
                  <c:v>218.8047</c:v>
                </c:pt>
                <c:pt idx="201">
                  <c:v>219.9154</c:v>
                </c:pt>
                <c:pt idx="202">
                  <c:v>221.0261</c:v>
                </c:pt>
                <c:pt idx="203">
                  <c:v>222.1368</c:v>
                </c:pt>
                <c:pt idx="204">
                  <c:v>223.2475</c:v>
                </c:pt>
                <c:pt idx="205">
                  <c:v>224.3581</c:v>
                </c:pt>
                <c:pt idx="206">
                  <c:v>225.4688</c:v>
                </c:pt>
                <c:pt idx="207">
                  <c:v>226.5795</c:v>
                </c:pt>
                <c:pt idx="208">
                  <c:v>227.6902</c:v>
                </c:pt>
                <c:pt idx="209">
                  <c:v>228.8009</c:v>
                </c:pt>
                <c:pt idx="210">
                  <c:v>229.9116</c:v>
                </c:pt>
                <c:pt idx="211">
                  <c:v>231.0222</c:v>
                </c:pt>
                <c:pt idx="212">
                  <c:v>232.1329</c:v>
                </c:pt>
                <c:pt idx="213">
                  <c:v>233.2436</c:v>
                </c:pt>
                <c:pt idx="214">
                  <c:v>234.3543</c:v>
                </c:pt>
                <c:pt idx="215">
                  <c:v>235.465</c:v>
                </c:pt>
                <c:pt idx="216">
                  <c:v>236.5757</c:v>
                </c:pt>
                <c:pt idx="217">
                  <c:v>237.6863</c:v>
                </c:pt>
                <c:pt idx="218">
                  <c:v>238.797</c:v>
                </c:pt>
                <c:pt idx="219">
                  <c:v>239.9077</c:v>
                </c:pt>
                <c:pt idx="220">
                  <c:v>241.0184</c:v>
                </c:pt>
                <c:pt idx="221">
                  <c:v>242.1291</c:v>
                </c:pt>
                <c:pt idx="222">
                  <c:v>243.2398</c:v>
                </c:pt>
                <c:pt idx="223">
                  <c:v>244.3505</c:v>
                </c:pt>
                <c:pt idx="224">
                  <c:v>245.4611</c:v>
                </c:pt>
                <c:pt idx="225">
                  <c:v>246.5718</c:v>
                </c:pt>
                <c:pt idx="226">
                  <c:v>247.6825</c:v>
                </c:pt>
                <c:pt idx="227">
                  <c:v>248.7932</c:v>
                </c:pt>
                <c:pt idx="228">
                  <c:v>249.9039</c:v>
                </c:pt>
                <c:pt idx="229">
                  <c:v>251.0146</c:v>
                </c:pt>
                <c:pt idx="230">
                  <c:v>252.1252</c:v>
                </c:pt>
                <c:pt idx="231">
                  <c:v>253.2359</c:v>
                </c:pt>
                <c:pt idx="232">
                  <c:v>254.3466</c:v>
                </c:pt>
                <c:pt idx="233">
                  <c:v>255.4573</c:v>
                </c:pt>
                <c:pt idx="234">
                  <c:v>256.568</c:v>
                </c:pt>
                <c:pt idx="235">
                  <c:v>257.6787</c:v>
                </c:pt>
                <c:pt idx="236">
                  <c:v>258.7893</c:v>
                </c:pt>
                <c:pt idx="237">
                  <c:v>259.9</c:v>
                </c:pt>
                <c:pt idx="238">
                  <c:v>261.0107</c:v>
                </c:pt>
                <c:pt idx="239">
                  <c:v>262.1214</c:v>
                </c:pt>
                <c:pt idx="240">
                  <c:v>263.2321</c:v>
                </c:pt>
                <c:pt idx="241">
                  <c:v>264.3428</c:v>
                </c:pt>
                <c:pt idx="242">
                  <c:v>265.4534</c:v>
                </c:pt>
                <c:pt idx="243">
                  <c:v>266.5641</c:v>
                </c:pt>
                <c:pt idx="244">
                  <c:v>267.6748</c:v>
                </c:pt>
                <c:pt idx="245">
                  <c:v>268.7855</c:v>
                </c:pt>
                <c:pt idx="246">
                  <c:v>269.8962</c:v>
                </c:pt>
                <c:pt idx="247">
                  <c:v>271.0069</c:v>
                </c:pt>
                <c:pt idx="248">
                  <c:v>272.1175</c:v>
                </c:pt>
                <c:pt idx="249">
                  <c:v>273.2282</c:v>
                </c:pt>
                <c:pt idx="250">
                  <c:v>274.3389</c:v>
                </c:pt>
                <c:pt idx="251">
                  <c:v>275.4496</c:v>
                </c:pt>
                <c:pt idx="252">
                  <c:v>276.5603</c:v>
                </c:pt>
                <c:pt idx="253">
                  <c:v>277.671</c:v>
                </c:pt>
                <c:pt idx="254">
                  <c:v>278.7817</c:v>
                </c:pt>
                <c:pt idx="255">
                  <c:v>279.8923</c:v>
                </c:pt>
                <c:pt idx="256">
                  <c:v>281.003</c:v>
                </c:pt>
                <c:pt idx="257">
                  <c:v>282.1137</c:v>
                </c:pt>
                <c:pt idx="258">
                  <c:v>283.2244</c:v>
                </c:pt>
                <c:pt idx="259">
                  <c:v>284.3351</c:v>
                </c:pt>
                <c:pt idx="260">
                  <c:v>285.4458</c:v>
                </c:pt>
                <c:pt idx="261">
                  <c:v>286.5564</c:v>
                </c:pt>
                <c:pt idx="262">
                  <c:v>287.6671</c:v>
                </c:pt>
                <c:pt idx="263">
                  <c:v>288.7778</c:v>
                </c:pt>
                <c:pt idx="264">
                  <c:v>289.8885</c:v>
                </c:pt>
                <c:pt idx="265">
                  <c:v>290.9992</c:v>
                </c:pt>
                <c:pt idx="266">
                  <c:v>292.1099</c:v>
                </c:pt>
                <c:pt idx="267">
                  <c:v>293.2205</c:v>
                </c:pt>
                <c:pt idx="268">
                  <c:v>294.3312</c:v>
                </c:pt>
                <c:pt idx="269">
                  <c:v>295.4419</c:v>
                </c:pt>
                <c:pt idx="270">
                  <c:v>296.5526</c:v>
                </c:pt>
                <c:pt idx="271">
                  <c:v>297.6633</c:v>
                </c:pt>
                <c:pt idx="272">
                  <c:v>298.774</c:v>
                </c:pt>
                <c:pt idx="273">
                  <c:v>299.8846</c:v>
                </c:pt>
                <c:pt idx="274">
                  <c:v>300.9953</c:v>
                </c:pt>
                <c:pt idx="275">
                  <c:v>302.106</c:v>
                </c:pt>
                <c:pt idx="276">
                  <c:v>303.2167</c:v>
                </c:pt>
                <c:pt idx="277">
                  <c:v>304.3274</c:v>
                </c:pt>
                <c:pt idx="278">
                  <c:v>305.4381</c:v>
                </c:pt>
                <c:pt idx="279">
                  <c:v>306.5487</c:v>
                </c:pt>
                <c:pt idx="280">
                  <c:v>307.6594</c:v>
                </c:pt>
                <c:pt idx="281">
                  <c:v>308.7701</c:v>
                </c:pt>
                <c:pt idx="282">
                  <c:v>309.8808</c:v>
                </c:pt>
                <c:pt idx="283">
                  <c:v>310.9915</c:v>
                </c:pt>
                <c:pt idx="284">
                  <c:v>312.1022</c:v>
                </c:pt>
                <c:pt idx="285">
                  <c:v>313.2129</c:v>
                </c:pt>
                <c:pt idx="286">
                  <c:v>314.3235</c:v>
                </c:pt>
                <c:pt idx="287">
                  <c:v>315.4342</c:v>
                </c:pt>
                <c:pt idx="288">
                  <c:v>316.5449</c:v>
                </c:pt>
                <c:pt idx="289">
                  <c:v>317.6556</c:v>
                </c:pt>
                <c:pt idx="290">
                  <c:v>318.7663</c:v>
                </c:pt>
                <c:pt idx="291">
                  <c:v>319.877</c:v>
                </c:pt>
                <c:pt idx="292">
                  <c:v>320.9876</c:v>
                </c:pt>
                <c:pt idx="293">
                  <c:v>322.0983</c:v>
                </c:pt>
                <c:pt idx="294">
                  <c:v>323.209</c:v>
                </c:pt>
                <c:pt idx="295">
                  <c:v>324.3197</c:v>
                </c:pt>
                <c:pt idx="296">
                  <c:v>325.4304</c:v>
                </c:pt>
                <c:pt idx="297">
                  <c:v>326.5411</c:v>
                </c:pt>
                <c:pt idx="298">
                  <c:v>327.6517</c:v>
                </c:pt>
                <c:pt idx="299">
                  <c:v>328.7624</c:v>
                </c:pt>
                <c:pt idx="300">
                  <c:v>329.8731</c:v>
                </c:pt>
                <c:pt idx="301">
                  <c:v>330.9838</c:v>
                </c:pt>
                <c:pt idx="302">
                  <c:v>332.0945</c:v>
                </c:pt>
                <c:pt idx="303">
                  <c:v>333.2052</c:v>
                </c:pt>
                <c:pt idx="304">
                  <c:v>334.3158</c:v>
                </c:pt>
                <c:pt idx="305">
                  <c:v>335.4265</c:v>
                </c:pt>
                <c:pt idx="306">
                  <c:v>336.5372</c:v>
                </c:pt>
                <c:pt idx="307">
                  <c:v>337.6479</c:v>
                </c:pt>
                <c:pt idx="308">
                  <c:v>338.7586</c:v>
                </c:pt>
                <c:pt idx="309">
                  <c:v>339.8693</c:v>
                </c:pt>
                <c:pt idx="310">
                  <c:v>340.9799</c:v>
                </c:pt>
                <c:pt idx="311">
                  <c:v>342.0906</c:v>
                </c:pt>
                <c:pt idx="312">
                  <c:v>343.2013</c:v>
                </c:pt>
                <c:pt idx="313">
                  <c:v>344.312</c:v>
                </c:pt>
                <c:pt idx="314">
                  <c:v>345.4227</c:v>
                </c:pt>
                <c:pt idx="315">
                  <c:v>346.5334</c:v>
                </c:pt>
                <c:pt idx="316">
                  <c:v>347.6441</c:v>
                </c:pt>
                <c:pt idx="317">
                  <c:v>348.7547</c:v>
                </c:pt>
                <c:pt idx="318">
                  <c:v>349.8654</c:v>
                </c:pt>
                <c:pt idx="319">
                  <c:v>350.9761</c:v>
                </c:pt>
                <c:pt idx="320">
                  <c:v>352.0868</c:v>
                </c:pt>
                <c:pt idx="321">
                  <c:v>353.1975</c:v>
                </c:pt>
                <c:pt idx="322">
                  <c:v>354.3082</c:v>
                </c:pt>
                <c:pt idx="323">
                  <c:v>355.4188</c:v>
                </c:pt>
                <c:pt idx="324">
                  <c:v>356.5295</c:v>
                </c:pt>
                <c:pt idx="325">
                  <c:v>357.6402</c:v>
                </c:pt>
                <c:pt idx="326">
                  <c:v>358.7509</c:v>
                </c:pt>
                <c:pt idx="327">
                  <c:v>359.8616</c:v>
                </c:pt>
                <c:pt idx="328">
                  <c:v>360.9723</c:v>
                </c:pt>
                <c:pt idx="329">
                  <c:v>362.0829</c:v>
                </c:pt>
                <c:pt idx="330">
                  <c:v>363.1936</c:v>
                </c:pt>
                <c:pt idx="331">
                  <c:v>364.3043</c:v>
                </c:pt>
                <c:pt idx="332">
                  <c:v>365.415</c:v>
                </c:pt>
                <c:pt idx="333">
                  <c:v>366.5257</c:v>
                </c:pt>
                <c:pt idx="334">
                  <c:v>367.6364</c:v>
                </c:pt>
                <c:pt idx="335">
                  <c:v>368.747</c:v>
                </c:pt>
                <c:pt idx="336">
                  <c:v>369.8577</c:v>
                </c:pt>
                <c:pt idx="337">
                  <c:v>370.9684</c:v>
                </c:pt>
                <c:pt idx="338">
                  <c:v>372.0791</c:v>
                </c:pt>
                <c:pt idx="339">
                  <c:v>373.1898</c:v>
                </c:pt>
                <c:pt idx="340">
                  <c:v>374.3005</c:v>
                </c:pt>
                <c:pt idx="341">
                  <c:v>375.4111</c:v>
                </c:pt>
                <c:pt idx="342">
                  <c:v>376.5218</c:v>
                </c:pt>
                <c:pt idx="343">
                  <c:v>377.6325</c:v>
                </c:pt>
                <c:pt idx="344">
                  <c:v>378.7432</c:v>
                </c:pt>
                <c:pt idx="345">
                  <c:v>379.8539</c:v>
                </c:pt>
                <c:pt idx="346">
                  <c:v>380.9646</c:v>
                </c:pt>
                <c:pt idx="347">
                  <c:v>382.0753</c:v>
                </c:pt>
                <c:pt idx="348">
                  <c:v>383.1859</c:v>
                </c:pt>
                <c:pt idx="349">
                  <c:v>384.2966</c:v>
                </c:pt>
                <c:pt idx="350">
                  <c:v>385.4073</c:v>
                </c:pt>
                <c:pt idx="351">
                  <c:v>386.518</c:v>
                </c:pt>
                <c:pt idx="352">
                  <c:v>387.6287</c:v>
                </c:pt>
                <c:pt idx="353">
                  <c:v>388.7394</c:v>
                </c:pt>
                <c:pt idx="354">
                  <c:v>389.85</c:v>
                </c:pt>
                <c:pt idx="355">
                  <c:v>390.9607</c:v>
                </c:pt>
                <c:pt idx="356">
                  <c:v>392.0714</c:v>
                </c:pt>
                <c:pt idx="357">
                  <c:v>393.1821</c:v>
                </c:pt>
                <c:pt idx="358">
                  <c:v>394.2928</c:v>
                </c:pt>
                <c:pt idx="359">
                  <c:v>395.4035</c:v>
                </c:pt>
                <c:pt idx="360">
                  <c:v>396.5141</c:v>
                </c:pt>
                <c:pt idx="361">
                  <c:v>397.6248</c:v>
                </c:pt>
                <c:pt idx="362">
                  <c:v>398.7355</c:v>
                </c:pt>
                <c:pt idx="363">
                  <c:v>399.8462</c:v>
                </c:pt>
                <c:pt idx="364">
                  <c:v>400.9569</c:v>
                </c:pt>
                <c:pt idx="365">
                  <c:v>402.0676</c:v>
                </c:pt>
                <c:pt idx="366">
                  <c:v>403.1782</c:v>
                </c:pt>
                <c:pt idx="367">
                  <c:v>404.2889</c:v>
                </c:pt>
                <c:pt idx="368">
                  <c:v>405.3996</c:v>
                </c:pt>
                <c:pt idx="369">
                  <c:v>406.5103</c:v>
                </c:pt>
                <c:pt idx="370">
                  <c:v>407.621</c:v>
                </c:pt>
                <c:pt idx="371">
                  <c:v>408.7317</c:v>
                </c:pt>
                <c:pt idx="372">
                  <c:v>409.8423</c:v>
                </c:pt>
                <c:pt idx="373">
                  <c:v>410.953</c:v>
                </c:pt>
                <c:pt idx="374">
                  <c:v>412.0637</c:v>
                </c:pt>
                <c:pt idx="375">
                  <c:v>413.1744</c:v>
                </c:pt>
                <c:pt idx="376">
                  <c:v>414.2851</c:v>
                </c:pt>
                <c:pt idx="377">
                  <c:v>415.3958</c:v>
                </c:pt>
                <c:pt idx="378">
                  <c:v>416.5065</c:v>
                </c:pt>
                <c:pt idx="379">
                  <c:v>417.6171</c:v>
                </c:pt>
                <c:pt idx="380">
                  <c:v>418.7278</c:v>
                </c:pt>
                <c:pt idx="381">
                  <c:v>419.8385</c:v>
                </c:pt>
                <c:pt idx="382">
                  <c:v>420.9492</c:v>
                </c:pt>
                <c:pt idx="383">
                  <c:v>422.0599</c:v>
                </c:pt>
                <c:pt idx="384">
                  <c:v>423.1706</c:v>
                </c:pt>
                <c:pt idx="385">
                  <c:v>424.2812</c:v>
                </c:pt>
                <c:pt idx="386">
                  <c:v>425.3919</c:v>
                </c:pt>
                <c:pt idx="387">
                  <c:v>426.5026</c:v>
                </c:pt>
                <c:pt idx="388">
                  <c:v>427.6133</c:v>
                </c:pt>
                <c:pt idx="389">
                  <c:v>428.724</c:v>
                </c:pt>
                <c:pt idx="390">
                  <c:v>429.8347</c:v>
                </c:pt>
                <c:pt idx="391">
                  <c:v>430.9453</c:v>
                </c:pt>
                <c:pt idx="392">
                  <c:v>432.056</c:v>
                </c:pt>
                <c:pt idx="393">
                  <c:v>433.1667</c:v>
                </c:pt>
                <c:pt idx="394">
                  <c:v>434.2774</c:v>
                </c:pt>
                <c:pt idx="395">
                  <c:v>435.3881</c:v>
                </c:pt>
                <c:pt idx="396">
                  <c:v>436.4988</c:v>
                </c:pt>
                <c:pt idx="397">
                  <c:v>437.6094</c:v>
                </c:pt>
                <c:pt idx="398">
                  <c:v>438.7201</c:v>
                </c:pt>
                <c:pt idx="399">
                  <c:v>439.8308</c:v>
                </c:pt>
                <c:pt idx="400">
                  <c:v>440.9415</c:v>
                </c:pt>
                <c:pt idx="401">
                  <c:v>442.0522</c:v>
                </c:pt>
                <c:pt idx="402">
                  <c:v>443.1629</c:v>
                </c:pt>
                <c:pt idx="403">
                  <c:v>444.2735</c:v>
                </c:pt>
                <c:pt idx="404">
                  <c:v>445.3842</c:v>
                </c:pt>
                <c:pt idx="405">
                  <c:v>446.4949</c:v>
                </c:pt>
                <c:pt idx="406">
                  <c:v>447.6056</c:v>
                </c:pt>
                <c:pt idx="407">
                  <c:v>448.7163</c:v>
                </c:pt>
                <c:pt idx="408">
                  <c:v>449.827</c:v>
                </c:pt>
                <c:pt idx="409">
                  <c:v>450.9377</c:v>
                </c:pt>
                <c:pt idx="410">
                  <c:v>452.0483</c:v>
                </c:pt>
                <c:pt idx="411">
                  <c:v>453.159</c:v>
                </c:pt>
                <c:pt idx="412">
                  <c:v>454.2697</c:v>
                </c:pt>
                <c:pt idx="413">
                  <c:v>455.3804</c:v>
                </c:pt>
                <c:pt idx="414">
                  <c:v>456.4911</c:v>
                </c:pt>
                <c:pt idx="415">
                  <c:v>457.6018</c:v>
                </c:pt>
                <c:pt idx="416">
                  <c:v>458.7124</c:v>
                </c:pt>
                <c:pt idx="417">
                  <c:v>459.8231</c:v>
                </c:pt>
                <c:pt idx="418">
                  <c:v>460.9338</c:v>
                </c:pt>
                <c:pt idx="419">
                  <c:v>462.0445</c:v>
                </c:pt>
                <c:pt idx="420">
                  <c:v>463.1552</c:v>
                </c:pt>
                <c:pt idx="421">
                  <c:v>464.2659</c:v>
                </c:pt>
                <c:pt idx="422">
                  <c:v>465.3765</c:v>
                </c:pt>
                <c:pt idx="423">
                  <c:v>466.4872</c:v>
                </c:pt>
                <c:pt idx="424">
                  <c:v>467.5979</c:v>
                </c:pt>
                <c:pt idx="425">
                  <c:v>468.7086</c:v>
                </c:pt>
                <c:pt idx="426">
                  <c:v>469.8193</c:v>
                </c:pt>
                <c:pt idx="427">
                  <c:v>470.93</c:v>
                </c:pt>
                <c:pt idx="428">
                  <c:v>472.0406</c:v>
                </c:pt>
                <c:pt idx="429">
                  <c:v>473.1513</c:v>
                </c:pt>
                <c:pt idx="430">
                  <c:v>474.262</c:v>
                </c:pt>
                <c:pt idx="431">
                  <c:v>475.3727</c:v>
                </c:pt>
                <c:pt idx="432">
                  <c:v>476.4834</c:v>
                </c:pt>
                <c:pt idx="433">
                  <c:v>477.5941</c:v>
                </c:pt>
                <c:pt idx="434">
                  <c:v>478.7047</c:v>
                </c:pt>
                <c:pt idx="435">
                  <c:v>479.8154</c:v>
                </c:pt>
                <c:pt idx="436">
                  <c:v>480.9261</c:v>
                </c:pt>
                <c:pt idx="437">
                  <c:v>482.0368</c:v>
                </c:pt>
                <c:pt idx="438">
                  <c:v>483.1475</c:v>
                </c:pt>
                <c:pt idx="439">
                  <c:v>484.2582</c:v>
                </c:pt>
                <c:pt idx="440">
                  <c:v>485.3689</c:v>
                </c:pt>
                <c:pt idx="441">
                  <c:v>486.4795</c:v>
                </c:pt>
                <c:pt idx="442">
                  <c:v>487.5902</c:v>
                </c:pt>
                <c:pt idx="443">
                  <c:v>488.7009</c:v>
                </c:pt>
                <c:pt idx="444">
                  <c:v>489.8116</c:v>
                </c:pt>
                <c:pt idx="445">
                  <c:v>490.9223</c:v>
                </c:pt>
                <c:pt idx="446">
                  <c:v>492.033</c:v>
                </c:pt>
                <c:pt idx="447">
                  <c:v>493.1436</c:v>
                </c:pt>
                <c:pt idx="448">
                  <c:v>494.2543</c:v>
                </c:pt>
                <c:pt idx="449">
                  <c:v>495.365</c:v>
                </c:pt>
                <c:pt idx="450">
                  <c:v>496.4757</c:v>
                </c:pt>
                <c:pt idx="451">
                  <c:v>497.5864</c:v>
                </c:pt>
                <c:pt idx="452">
                  <c:v>498.6971</c:v>
                </c:pt>
                <c:pt idx="453">
                  <c:v>499.8077</c:v>
                </c:pt>
                <c:pt idx="454">
                  <c:v>500.9184</c:v>
                </c:pt>
                <c:pt idx="455">
                  <c:v>502.0291</c:v>
                </c:pt>
                <c:pt idx="456">
                  <c:v>503.1398</c:v>
                </c:pt>
                <c:pt idx="457">
                  <c:v>504.2505</c:v>
                </c:pt>
                <c:pt idx="458">
                  <c:v>505.3612</c:v>
                </c:pt>
                <c:pt idx="459">
                  <c:v>506.4718</c:v>
                </c:pt>
                <c:pt idx="460">
                  <c:v>507.5825</c:v>
                </c:pt>
              </c:strCache>
            </c:strRef>
          </c:cat>
          <c:val>
            <c:numRef>
              <c:f>Sheet1!$B$2:$B$462</c:f>
              <c:numCache>
                <c:formatCode>General</c:formatCode>
                <c:ptCount val="461"/>
                <c:pt idx="0">
                  <c:v>0</c:v>
                </c:pt>
                <c:pt idx="2">
                  <c:v>0</c:v>
                </c:pt>
                <c:pt idx="3">
                  <c:v>-0.141938233</c:v>
                </c:pt>
                <c:pt idx="4">
                  <c:v>-0.23273354600000001</c:v>
                </c:pt>
                <c:pt idx="5">
                  <c:v>-0.113451332</c:v>
                </c:pt>
                <c:pt idx="6">
                  <c:v>-6.7987533000000003E-2</c:v>
                </c:pt>
                <c:pt idx="7">
                  <c:v>-0.16537273499999999</c:v>
                </c:pt>
                <c:pt idx="8">
                  <c:v>-0.138671391</c:v>
                </c:pt>
                <c:pt idx="9">
                  <c:v>-0.22067804799999999</c:v>
                </c:pt>
                <c:pt idx="10">
                  <c:v>-0.34149659500000001</c:v>
                </c:pt>
                <c:pt idx="11">
                  <c:v>-0.302996194</c:v>
                </c:pt>
                <c:pt idx="12">
                  <c:v>-0.321138068</c:v>
                </c:pt>
                <c:pt idx="13">
                  <c:v>-0.32278087100000002</c:v>
                </c:pt>
                <c:pt idx="14">
                  <c:v>-0.348799778</c:v>
                </c:pt>
                <c:pt idx="15">
                  <c:v>-0.343359097</c:v>
                </c:pt>
                <c:pt idx="16">
                  <c:v>-0.32141424299999999</c:v>
                </c:pt>
                <c:pt idx="17">
                  <c:v>-0.30278355899999998</c:v>
                </c:pt>
                <c:pt idx="18">
                  <c:v>-0.275873429</c:v>
                </c:pt>
                <c:pt idx="19">
                  <c:v>-0.21103691099999999</c:v>
                </c:pt>
                <c:pt idx="20">
                  <c:v>-0.33453116100000002</c:v>
                </c:pt>
                <c:pt idx="21">
                  <c:v>-0.39236602999999998</c:v>
                </c:pt>
                <c:pt idx="22">
                  <c:v>-0.30630091199999998</c:v>
                </c:pt>
                <c:pt idx="23">
                  <c:v>-0.24148186999999999</c:v>
                </c:pt>
                <c:pt idx="24">
                  <c:v>-0.31609626699999999</c:v>
                </c:pt>
                <c:pt idx="25">
                  <c:v>-0.23292030599999999</c:v>
                </c:pt>
                <c:pt idx="26">
                  <c:v>-0.100892437</c:v>
                </c:pt>
                <c:pt idx="27">
                  <c:v>-0.170180741</c:v>
                </c:pt>
                <c:pt idx="28">
                  <c:v>-0.20211008499999999</c:v>
                </c:pt>
                <c:pt idx="29">
                  <c:v>-0.12661439599999999</c:v>
                </c:pt>
                <c:pt idx="30">
                  <c:v>-0.13390285199999999</c:v>
                </c:pt>
                <c:pt idx="31">
                  <c:v>-0.139478252</c:v>
                </c:pt>
                <c:pt idx="32">
                  <c:v>-0.16978282</c:v>
                </c:pt>
                <c:pt idx="33">
                  <c:v>-0.180014698</c:v>
                </c:pt>
                <c:pt idx="34">
                  <c:v>-0.134259973</c:v>
                </c:pt>
                <c:pt idx="35">
                  <c:v>-0.100385157</c:v>
                </c:pt>
                <c:pt idx="36">
                  <c:v>-0.12191015700000001</c:v>
                </c:pt>
                <c:pt idx="37">
                  <c:v>-0.111929691</c:v>
                </c:pt>
                <c:pt idx="38">
                  <c:v>-0.11392622199999999</c:v>
                </c:pt>
                <c:pt idx="39">
                  <c:v>-0.19225974000000001</c:v>
                </c:pt>
                <c:pt idx="40">
                  <c:v>-0.22790613400000001</c:v>
                </c:pt>
                <c:pt idx="41">
                  <c:v>-0.184687716</c:v>
                </c:pt>
                <c:pt idx="42">
                  <c:v>-0.233187006</c:v>
                </c:pt>
                <c:pt idx="43">
                  <c:v>-0.24767962800000001</c:v>
                </c:pt>
                <c:pt idx="44">
                  <c:v>-0.198191957</c:v>
                </c:pt>
                <c:pt idx="45">
                  <c:v>-0.25155295599999999</c:v>
                </c:pt>
                <c:pt idx="46">
                  <c:v>-0.268204632</c:v>
                </c:pt>
                <c:pt idx="47">
                  <c:v>-0.20305778299999999</c:v>
                </c:pt>
                <c:pt idx="48">
                  <c:v>-0.24805569899999999</c:v>
                </c:pt>
                <c:pt idx="49">
                  <c:v>-0.248668571</c:v>
                </c:pt>
                <c:pt idx="50">
                  <c:v>-0.154391103</c:v>
                </c:pt>
                <c:pt idx="51">
                  <c:v>-0.15511424600000001</c:v>
                </c:pt>
                <c:pt idx="52">
                  <c:v>-0.205162865</c:v>
                </c:pt>
                <c:pt idx="53">
                  <c:v>-0.12760702300000001</c:v>
                </c:pt>
                <c:pt idx="54">
                  <c:v>-9.2522588000000003E-2</c:v>
                </c:pt>
                <c:pt idx="55">
                  <c:v>-0.16460397199999999</c:v>
                </c:pt>
                <c:pt idx="56">
                  <c:v>-0.20911110199999999</c:v>
                </c:pt>
                <c:pt idx="57">
                  <c:v>-0.20730470000000001</c:v>
                </c:pt>
                <c:pt idx="58">
                  <c:v>-0.19742025799999999</c:v>
                </c:pt>
                <c:pt idx="59">
                  <c:v>-0.23181067</c:v>
                </c:pt>
                <c:pt idx="60">
                  <c:v>-0.20435029499999999</c:v>
                </c:pt>
                <c:pt idx="61">
                  <c:v>-0.15697660799999999</c:v>
                </c:pt>
                <c:pt idx="62">
                  <c:v>-0.18774538499999999</c:v>
                </c:pt>
                <c:pt idx="63">
                  <c:v>-0.13582602899999999</c:v>
                </c:pt>
                <c:pt idx="64">
                  <c:v>-8.0121817999999997E-2</c:v>
                </c:pt>
                <c:pt idx="65">
                  <c:v>-9.9524757000000005E-2</c:v>
                </c:pt>
                <c:pt idx="66">
                  <c:v>-0.11970208</c:v>
                </c:pt>
                <c:pt idx="67">
                  <c:v>-0.19707792199999999</c:v>
                </c:pt>
                <c:pt idx="68">
                  <c:v>-0.21647408300000001</c:v>
                </c:pt>
                <c:pt idx="69">
                  <c:v>-0.18748531800000001</c:v>
                </c:pt>
                <c:pt idx="70">
                  <c:v>-0.21730985999999999</c:v>
                </c:pt>
                <c:pt idx="71">
                  <c:v>-0.23903318900000001</c:v>
                </c:pt>
                <c:pt idx="72">
                  <c:v>-0.25208783000000001</c:v>
                </c:pt>
                <c:pt idx="73">
                  <c:v>-0.25156767099999999</c:v>
                </c:pt>
                <c:pt idx="74">
                  <c:v>-0.198750179</c:v>
                </c:pt>
                <c:pt idx="75">
                  <c:v>-0.229510663</c:v>
                </c:pt>
                <c:pt idx="76">
                  <c:v>-0.27847155499999998</c:v>
                </c:pt>
                <c:pt idx="77">
                  <c:v>-0.19717201600000001</c:v>
                </c:pt>
                <c:pt idx="78">
                  <c:v>-0.20911667</c:v>
                </c:pt>
                <c:pt idx="79">
                  <c:v>-0.21369162899999999</c:v>
                </c:pt>
                <c:pt idx="80">
                  <c:v>-0.16795401800000001</c:v>
                </c:pt>
                <c:pt idx="81">
                  <c:v>-0.21249641499999999</c:v>
                </c:pt>
                <c:pt idx="82">
                  <c:v>-0.197520691</c:v>
                </c:pt>
                <c:pt idx="83">
                  <c:v>-0.23296718899999999</c:v>
                </c:pt>
                <c:pt idx="84">
                  <c:v>-0.33853533499999999</c:v>
                </c:pt>
                <c:pt idx="85">
                  <c:v>-0.30148657800000001</c:v>
                </c:pt>
                <c:pt idx="86">
                  <c:v>-0.154993669</c:v>
                </c:pt>
                <c:pt idx="87">
                  <c:v>-0.151475322</c:v>
                </c:pt>
                <c:pt idx="88">
                  <c:v>-0.28960925399999998</c:v>
                </c:pt>
                <c:pt idx="89">
                  <c:v>-0.31351346400000002</c:v>
                </c:pt>
                <c:pt idx="90">
                  <c:v>-0.22397382900000001</c:v>
                </c:pt>
                <c:pt idx="91">
                  <c:v>-0.261316143</c:v>
                </c:pt>
                <c:pt idx="92">
                  <c:v>-0.225999229</c:v>
                </c:pt>
                <c:pt idx="93">
                  <c:v>-9.3745945999999997E-2</c:v>
                </c:pt>
                <c:pt idx="94">
                  <c:v>-0.17946441799999999</c:v>
                </c:pt>
                <c:pt idx="95">
                  <c:v>-0.22196443099999999</c:v>
                </c:pt>
                <c:pt idx="96">
                  <c:v>-4.9692235000000001E-2</c:v>
                </c:pt>
                <c:pt idx="97">
                  <c:v>-7.8826971999999995E-2</c:v>
                </c:pt>
                <c:pt idx="98">
                  <c:v>-7.4613778000000006E-2</c:v>
                </c:pt>
                <c:pt idx="99">
                  <c:v>-2.4491582000000001E-2</c:v>
                </c:pt>
                <c:pt idx="100">
                  <c:v>-8.0338348000000004E-2</c:v>
                </c:pt>
                <c:pt idx="101">
                  <c:v>-5.7840993E-2</c:v>
                </c:pt>
                <c:pt idx="102">
                  <c:v>-0.10686006200000001</c:v>
                </c:pt>
                <c:pt idx="103">
                  <c:v>-0.26133619299999999</c:v>
                </c:pt>
                <c:pt idx="104">
                  <c:v>-0.13005840599999999</c:v>
                </c:pt>
                <c:pt idx="105">
                  <c:v>-8.5581818000000004E-2</c:v>
                </c:pt>
                <c:pt idx="106">
                  <c:v>-0.15041402000000001</c:v>
                </c:pt>
                <c:pt idx="107">
                  <c:v>-0.13922894599999999</c:v>
                </c:pt>
                <c:pt idx="108">
                  <c:v>-0.195067402</c:v>
                </c:pt>
                <c:pt idx="109">
                  <c:v>-0.21621863599999999</c:v>
                </c:pt>
                <c:pt idx="110">
                  <c:v>-0.32537137100000002</c:v>
                </c:pt>
                <c:pt idx="111">
                  <c:v>-0.27183189299999999</c:v>
                </c:pt>
                <c:pt idx="112">
                  <c:v>-9.3097075000000001E-2</c:v>
                </c:pt>
                <c:pt idx="113">
                  <c:v>-3.8971093999999998E-2</c:v>
                </c:pt>
                <c:pt idx="114">
                  <c:v>-6.8783860000000002E-2</c:v>
                </c:pt>
                <c:pt idx="115">
                  <c:v>0.15544458</c:v>
                </c:pt>
                <c:pt idx="116">
                  <c:v>0.25853188799999999</c:v>
                </c:pt>
                <c:pt idx="117">
                  <c:v>0.33296790100000001</c:v>
                </c:pt>
                <c:pt idx="118">
                  <c:v>0.53375812499999997</c:v>
                </c:pt>
                <c:pt idx="119">
                  <c:v>0.616588896</c:v>
                </c:pt>
                <c:pt idx="120">
                  <c:v>0.67647022099999998</c:v>
                </c:pt>
                <c:pt idx="121">
                  <c:v>0.77847602500000002</c:v>
                </c:pt>
                <c:pt idx="122">
                  <c:v>0.83957425100000005</c:v>
                </c:pt>
                <c:pt idx="123">
                  <c:v>0.97277549500000005</c:v>
                </c:pt>
                <c:pt idx="124">
                  <c:v>1.0689879659999999</c:v>
                </c:pt>
                <c:pt idx="125">
                  <c:v>1.071952641</c:v>
                </c:pt>
                <c:pt idx="126">
                  <c:v>1.1031503730000001</c:v>
                </c:pt>
                <c:pt idx="127">
                  <c:v>1.0919689020000001</c:v>
                </c:pt>
                <c:pt idx="128">
                  <c:v>1.033756044</c:v>
                </c:pt>
                <c:pt idx="129">
                  <c:v>0.98234132399999996</c:v>
                </c:pt>
                <c:pt idx="130">
                  <c:v>0.99193476000000003</c:v>
                </c:pt>
                <c:pt idx="131">
                  <c:v>0.86901363399999998</c:v>
                </c:pt>
                <c:pt idx="132">
                  <c:v>0.70981208100000004</c:v>
                </c:pt>
                <c:pt idx="133">
                  <c:v>0.74175685300000005</c:v>
                </c:pt>
                <c:pt idx="134">
                  <c:v>0.71423513800000005</c:v>
                </c:pt>
                <c:pt idx="135">
                  <c:v>0.50165089900000004</c:v>
                </c:pt>
                <c:pt idx="136">
                  <c:v>0.38259135599999999</c:v>
                </c:pt>
                <c:pt idx="137">
                  <c:v>0.41083105599999997</c:v>
                </c:pt>
                <c:pt idx="138">
                  <c:v>0.49926907999999998</c:v>
                </c:pt>
                <c:pt idx="139">
                  <c:v>0.45481284500000002</c:v>
                </c:pt>
                <c:pt idx="140">
                  <c:v>0.26365676399999999</c:v>
                </c:pt>
                <c:pt idx="141">
                  <c:v>0.122597741</c:v>
                </c:pt>
                <c:pt idx="142">
                  <c:v>-1.2215274999999999E-2</c:v>
                </c:pt>
                <c:pt idx="143">
                  <c:v>-0.21422116899999999</c:v>
                </c:pt>
                <c:pt idx="144">
                  <c:v>-0.262996752</c:v>
                </c:pt>
                <c:pt idx="145">
                  <c:v>-0.25073771900000003</c:v>
                </c:pt>
                <c:pt idx="146">
                  <c:v>-0.34200952499999998</c:v>
                </c:pt>
                <c:pt idx="147">
                  <c:v>-0.240593642</c:v>
                </c:pt>
                <c:pt idx="148">
                  <c:v>-6.463737E-2</c:v>
                </c:pt>
                <c:pt idx="149">
                  <c:v>9.6026759999999992E-3</c:v>
                </c:pt>
                <c:pt idx="150">
                  <c:v>8.0775192999999995E-2</c:v>
                </c:pt>
                <c:pt idx="151">
                  <c:v>0.21385431599999999</c:v>
                </c:pt>
                <c:pt idx="152">
                  <c:v>0.37048857699999999</c:v>
                </c:pt>
                <c:pt idx="153">
                  <c:v>0.54002941299999996</c:v>
                </c:pt>
                <c:pt idx="154">
                  <c:v>0.61010719599999996</c:v>
                </c:pt>
                <c:pt idx="155">
                  <c:v>0.66190591700000001</c:v>
                </c:pt>
                <c:pt idx="156">
                  <c:v>0.83416585399999998</c:v>
                </c:pt>
                <c:pt idx="157">
                  <c:v>0.98572588900000002</c:v>
                </c:pt>
                <c:pt idx="158">
                  <c:v>0.99797986800000005</c:v>
                </c:pt>
                <c:pt idx="159">
                  <c:v>1.080351541</c:v>
                </c:pt>
                <c:pt idx="160">
                  <c:v>1.3054158929999999</c:v>
                </c:pt>
                <c:pt idx="161">
                  <c:v>1.287784211</c:v>
                </c:pt>
                <c:pt idx="162">
                  <c:v>1.128455531</c:v>
                </c:pt>
                <c:pt idx="163">
                  <c:v>1.1228615669999999</c:v>
                </c:pt>
                <c:pt idx="164">
                  <c:v>1.052871514</c:v>
                </c:pt>
                <c:pt idx="165">
                  <c:v>0.90766146800000003</c:v>
                </c:pt>
                <c:pt idx="166">
                  <c:v>0.86160105600000003</c:v>
                </c:pt>
                <c:pt idx="167">
                  <c:v>0.76513662400000004</c:v>
                </c:pt>
                <c:pt idx="168">
                  <c:v>0.73222377599999999</c:v>
                </c:pt>
                <c:pt idx="169">
                  <c:v>0.70600224700000003</c:v>
                </c:pt>
                <c:pt idx="170">
                  <c:v>0.56508555699999996</c:v>
                </c:pt>
                <c:pt idx="171">
                  <c:v>0.57832211499999997</c:v>
                </c:pt>
                <c:pt idx="172">
                  <c:v>0.50313665200000002</c:v>
                </c:pt>
                <c:pt idx="173">
                  <c:v>0.29638816200000001</c:v>
                </c:pt>
                <c:pt idx="174">
                  <c:v>0.31471333400000001</c:v>
                </c:pt>
                <c:pt idx="175">
                  <c:v>0.21861741500000001</c:v>
                </c:pt>
                <c:pt idx="176">
                  <c:v>-2.8380206000000002E-2</c:v>
                </c:pt>
                <c:pt idx="177">
                  <c:v>-3.7118736999999999E-2</c:v>
                </c:pt>
                <c:pt idx="178">
                  <c:v>4.3711781999999998E-2</c:v>
                </c:pt>
                <c:pt idx="179">
                  <c:v>8.4282939999999994E-3</c:v>
                </c:pt>
                <c:pt idx="180">
                  <c:v>-7.1062684000000001E-2</c:v>
                </c:pt>
                <c:pt idx="181">
                  <c:v>-8.7914829E-2</c:v>
                </c:pt>
                <c:pt idx="182">
                  <c:v>-9.3635587000000006E-2</c:v>
                </c:pt>
                <c:pt idx="183">
                  <c:v>-0.14898818</c:v>
                </c:pt>
                <c:pt idx="184">
                  <c:v>-0.23599479700000001</c:v>
                </c:pt>
                <c:pt idx="185">
                  <c:v>-0.23861676200000001</c:v>
                </c:pt>
                <c:pt idx="186">
                  <c:v>-0.133147144</c:v>
                </c:pt>
                <c:pt idx="187">
                  <c:v>-6.1984465000000002E-2</c:v>
                </c:pt>
                <c:pt idx="188">
                  <c:v>-6.7711381000000001E-2</c:v>
                </c:pt>
                <c:pt idx="189">
                  <c:v>-5.3010832000000001E-2</c:v>
                </c:pt>
                <c:pt idx="190">
                  <c:v>-3.3466276000000003E-2</c:v>
                </c:pt>
                <c:pt idx="191">
                  <c:v>2.0364319999999999E-3</c:v>
                </c:pt>
                <c:pt idx="192">
                  <c:v>0.31371334899999997</c:v>
                </c:pt>
                <c:pt idx="193">
                  <c:v>0.60580293699999999</c:v>
                </c:pt>
                <c:pt idx="194">
                  <c:v>0.75176049199999995</c:v>
                </c:pt>
                <c:pt idx="195">
                  <c:v>0.94581604799999996</c:v>
                </c:pt>
                <c:pt idx="196">
                  <c:v>1.126676969</c:v>
                </c:pt>
                <c:pt idx="197">
                  <c:v>1.2695994770000001</c:v>
                </c:pt>
                <c:pt idx="198">
                  <c:v>1.4000387379999999</c:v>
                </c:pt>
                <c:pt idx="199">
                  <c:v>1.457017757</c:v>
                </c:pt>
                <c:pt idx="200">
                  <c:v>1.49737163</c:v>
                </c:pt>
                <c:pt idx="201">
                  <c:v>1.4914172000000001</c:v>
                </c:pt>
                <c:pt idx="202">
                  <c:v>1.7619020700000001</c:v>
                </c:pt>
                <c:pt idx="203">
                  <c:v>2.0663653719999999</c:v>
                </c:pt>
                <c:pt idx="204">
                  <c:v>1.895272131</c:v>
                </c:pt>
                <c:pt idx="205">
                  <c:v>1.7374863810000001</c:v>
                </c:pt>
                <c:pt idx="206">
                  <c:v>1.9110766830000001</c:v>
                </c:pt>
                <c:pt idx="207">
                  <c:v>1.9059208560000001</c:v>
                </c:pt>
                <c:pt idx="208">
                  <c:v>1.822275292</c:v>
                </c:pt>
                <c:pt idx="209">
                  <c:v>1.832793195</c:v>
                </c:pt>
                <c:pt idx="210">
                  <c:v>1.869500669</c:v>
                </c:pt>
                <c:pt idx="211">
                  <c:v>1.7938664010000001</c:v>
                </c:pt>
                <c:pt idx="212">
                  <c:v>1.6275745100000001</c:v>
                </c:pt>
                <c:pt idx="213">
                  <c:v>1.567012445</c:v>
                </c:pt>
                <c:pt idx="214">
                  <c:v>1.519619469</c:v>
                </c:pt>
                <c:pt idx="215">
                  <c:v>1.452710972</c:v>
                </c:pt>
                <c:pt idx="216">
                  <c:v>1.486360473</c:v>
                </c:pt>
                <c:pt idx="217">
                  <c:v>1.435000871</c:v>
                </c:pt>
                <c:pt idx="218">
                  <c:v>1.1397277729999999</c:v>
                </c:pt>
                <c:pt idx="219">
                  <c:v>1.031287244</c:v>
                </c:pt>
                <c:pt idx="220">
                  <c:v>1.1611042979999999</c:v>
                </c:pt>
                <c:pt idx="221">
                  <c:v>1.077473613</c:v>
                </c:pt>
                <c:pt idx="222">
                  <c:v>0.75769105999999997</c:v>
                </c:pt>
                <c:pt idx="223">
                  <c:v>0.510383688</c:v>
                </c:pt>
                <c:pt idx="224">
                  <c:v>0.47422903199999999</c:v>
                </c:pt>
                <c:pt idx="225">
                  <c:v>0.40442136499999998</c:v>
                </c:pt>
                <c:pt idx="226">
                  <c:v>-2.2167539E-2</c:v>
                </c:pt>
                <c:pt idx="227">
                  <c:v>-0.21472144200000001</c:v>
                </c:pt>
                <c:pt idx="228">
                  <c:v>-4.8883593000000003E-2</c:v>
                </c:pt>
                <c:pt idx="229">
                  <c:v>-0.134930092</c:v>
                </c:pt>
                <c:pt idx="230">
                  <c:v>-0.19769303999999999</c:v>
                </c:pt>
                <c:pt idx="231">
                  <c:v>-3.5051383999999998E-2</c:v>
                </c:pt>
                <c:pt idx="232">
                  <c:v>-0.11788384</c:v>
                </c:pt>
                <c:pt idx="233">
                  <c:v>-0.16528901700000001</c:v>
                </c:pt>
                <c:pt idx="234">
                  <c:v>-0.100871195</c:v>
                </c:pt>
                <c:pt idx="235">
                  <c:v>-0.221181339</c:v>
                </c:pt>
                <c:pt idx="236">
                  <c:v>-0.25171126799999999</c:v>
                </c:pt>
                <c:pt idx="237">
                  <c:v>-0.213556828</c:v>
                </c:pt>
                <c:pt idx="238">
                  <c:v>-0.30041907600000001</c:v>
                </c:pt>
                <c:pt idx="239">
                  <c:v>-0.31355988000000001</c:v>
                </c:pt>
                <c:pt idx="240">
                  <c:v>-0.27916956100000001</c:v>
                </c:pt>
                <c:pt idx="241">
                  <c:v>-0.26293845199999999</c:v>
                </c:pt>
                <c:pt idx="242">
                  <c:v>-0.28172819700000001</c:v>
                </c:pt>
                <c:pt idx="243">
                  <c:v>-0.18702100199999999</c:v>
                </c:pt>
                <c:pt idx="244">
                  <c:v>-0.17071030400000001</c:v>
                </c:pt>
                <c:pt idx="245">
                  <c:v>-0.25623136600000002</c:v>
                </c:pt>
                <c:pt idx="246">
                  <c:v>-0.242503893</c:v>
                </c:pt>
                <c:pt idx="247">
                  <c:v>-0.206262628</c:v>
                </c:pt>
                <c:pt idx="248">
                  <c:v>-0.24469902099999999</c:v>
                </c:pt>
                <c:pt idx="249">
                  <c:v>-0.224243056</c:v>
                </c:pt>
                <c:pt idx="250">
                  <c:v>-0.129147602</c:v>
                </c:pt>
                <c:pt idx="251">
                  <c:v>-0.117426064</c:v>
                </c:pt>
                <c:pt idx="252">
                  <c:v>-0.169900729</c:v>
                </c:pt>
                <c:pt idx="253">
                  <c:v>-0.164080749</c:v>
                </c:pt>
                <c:pt idx="254">
                  <c:v>-0.110939392</c:v>
                </c:pt>
                <c:pt idx="255">
                  <c:v>-7.4351283000000004E-2</c:v>
                </c:pt>
                <c:pt idx="256">
                  <c:v>4.4860069000000002E-2</c:v>
                </c:pt>
                <c:pt idx="257">
                  <c:v>0.20719041699999999</c:v>
                </c:pt>
                <c:pt idx="258">
                  <c:v>0.33617052400000003</c:v>
                </c:pt>
                <c:pt idx="259">
                  <c:v>0.48207736000000001</c:v>
                </c:pt>
                <c:pt idx="260">
                  <c:v>0.67742519400000001</c:v>
                </c:pt>
                <c:pt idx="261">
                  <c:v>0.79130378400000001</c:v>
                </c:pt>
                <c:pt idx="262">
                  <c:v>0.89835167100000002</c:v>
                </c:pt>
                <c:pt idx="263">
                  <c:v>1.1001274910000001</c:v>
                </c:pt>
                <c:pt idx="264">
                  <c:v>1.275376107</c:v>
                </c:pt>
                <c:pt idx="265">
                  <c:v>1.3832540390000001</c:v>
                </c:pt>
                <c:pt idx="266">
                  <c:v>1.5163150080000001</c:v>
                </c:pt>
                <c:pt idx="267">
                  <c:v>1.6309527109999999</c:v>
                </c:pt>
                <c:pt idx="268">
                  <c:v>1.6434709569999999</c:v>
                </c:pt>
                <c:pt idx="269">
                  <c:v>1.6904178430000001</c:v>
                </c:pt>
                <c:pt idx="270">
                  <c:v>1.7074772890000001</c:v>
                </c:pt>
                <c:pt idx="271">
                  <c:v>1.7201808220000001</c:v>
                </c:pt>
                <c:pt idx="272">
                  <c:v>1.7506832619999999</c:v>
                </c:pt>
                <c:pt idx="273">
                  <c:v>1.7138357930000001</c:v>
                </c:pt>
                <c:pt idx="274">
                  <c:v>1.7049910829999999</c:v>
                </c:pt>
                <c:pt idx="275">
                  <c:v>1.765775678</c:v>
                </c:pt>
                <c:pt idx="276">
                  <c:v>1.6754128290000001</c:v>
                </c:pt>
                <c:pt idx="277">
                  <c:v>1.4964425779999999</c:v>
                </c:pt>
                <c:pt idx="278">
                  <c:v>1.517476136</c:v>
                </c:pt>
                <c:pt idx="279">
                  <c:v>1.5941520309999999</c:v>
                </c:pt>
                <c:pt idx="280">
                  <c:v>1.393136165</c:v>
                </c:pt>
                <c:pt idx="281">
                  <c:v>1.2303037020000001</c:v>
                </c:pt>
                <c:pt idx="282">
                  <c:v>1.253089245</c:v>
                </c:pt>
                <c:pt idx="283">
                  <c:v>1.2350056709999999</c:v>
                </c:pt>
                <c:pt idx="284">
                  <c:v>0.89273740000000001</c:v>
                </c:pt>
                <c:pt idx="285">
                  <c:v>0.61808943500000002</c:v>
                </c:pt>
                <c:pt idx="286">
                  <c:v>0.52979313699999997</c:v>
                </c:pt>
                <c:pt idx="287">
                  <c:v>0.351915794</c:v>
                </c:pt>
                <c:pt idx="288">
                  <c:v>0.116290448</c:v>
                </c:pt>
                <c:pt idx="289">
                  <c:v>0.12545078800000001</c:v>
                </c:pt>
                <c:pt idx="290">
                  <c:v>0.13447039699999999</c:v>
                </c:pt>
                <c:pt idx="291">
                  <c:v>-8.7160554000000001E-2</c:v>
                </c:pt>
                <c:pt idx="292">
                  <c:v>-0.15058964399999999</c:v>
                </c:pt>
                <c:pt idx="293">
                  <c:v>-9.3571333000000007E-2</c:v>
                </c:pt>
                <c:pt idx="294">
                  <c:v>-0.179393673</c:v>
                </c:pt>
                <c:pt idx="295">
                  <c:v>-0.14613100400000001</c:v>
                </c:pt>
                <c:pt idx="296">
                  <c:v>-7.0952916000000005E-2</c:v>
                </c:pt>
                <c:pt idx="297">
                  <c:v>-0.11203326</c:v>
                </c:pt>
                <c:pt idx="298">
                  <c:v>-0.10302631900000001</c:v>
                </c:pt>
                <c:pt idx="299">
                  <c:v>-2.72172E-4</c:v>
                </c:pt>
                <c:pt idx="300">
                  <c:v>4.2111967E-2</c:v>
                </c:pt>
                <c:pt idx="301">
                  <c:v>4.6152467000000003E-2</c:v>
                </c:pt>
                <c:pt idx="302">
                  <c:v>0.17365604200000001</c:v>
                </c:pt>
                <c:pt idx="303">
                  <c:v>0.30531592299999999</c:v>
                </c:pt>
                <c:pt idx="304">
                  <c:v>0.210837728</c:v>
                </c:pt>
                <c:pt idx="305">
                  <c:v>0.16165692500000001</c:v>
                </c:pt>
                <c:pt idx="306">
                  <c:v>0.19803509499999999</c:v>
                </c:pt>
                <c:pt idx="307">
                  <c:v>6.0219676999999999E-2</c:v>
                </c:pt>
                <c:pt idx="308">
                  <c:v>-1.1029094E-2</c:v>
                </c:pt>
                <c:pt idx="309">
                  <c:v>-0.124391556</c:v>
                </c:pt>
                <c:pt idx="310">
                  <c:v>-0.213751894</c:v>
                </c:pt>
                <c:pt idx="311">
                  <c:v>-0.196836068</c:v>
                </c:pt>
                <c:pt idx="312">
                  <c:v>-0.25861014399999999</c:v>
                </c:pt>
                <c:pt idx="313">
                  <c:v>-0.17040213700000001</c:v>
                </c:pt>
                <c:pt idx="314">
                  <c:v>-0.14870059999999999</c:v>
                </c:pt>
                <c:pt idx="315">
                  <c:v>-0.34621784100000003</c:v>
                </c:pt>
                <c:pt idx="316">
                  <c:v>-0.33976793399999999</c:v>
                </c:pt>
                <c:pt idx="317">
                  <c:v>-0.20904473100000001</c:v>
                </c:pt>
                <c:pt idx="318">
                  <c:v>-0.34040661</c:v>
                </c:pt>
                <c:pt idx="319">
                  <c:v>-0.35646092499999998</c:v>
                </c:pt>
                <c:pt idx="320">
                  <c:v>-0.222241472</c:v>
                </c:pt>
                <c:pt idx="321">
                  <c:v>-0.210759683</c:v>
                </c:pt>
                <c:pt idx="322">
                  <c:v>-0.20887741200000001</c:v>
                </c:pt>
                <c:pt idx="323">
                  <c:v>-9.6067307000000005E-2</c:v>
                </c:pt>
                <c:pt idx="324">
                  <c:v>-8.3754677E-2</c:v>
                </c:pt>
                <c:pt idx="325">
                  <c:v>-0.17021255800000001</c:v>
                </c:pt>
                <c:pt idx="326">
                  <c:v>-0.130445168</c:v>
                </c:pt>
                <c:pt idx="327">
                  <c:v>-0.149675483</c:v>
                </c:pt>
                <c:pt idx="328">
                  <c:v>-0.14980326499999999</c:v>
                </c:pt>
                <c:pt idx="329">
                  <c:v>-0.101158576</c:v>
                </c:pt>
                <c:pt idx="330">
                  <c:v>-0.163912587</c:v>
                </c:pt>
                <c:pt idx="331">
                  <c:v>-0.11792820800000001</c:v>
                </c:pt>
                <c:pt idx="332">
                  <c:v>-5.3134122999999998E-2</c:v>
                </c:pt>
                <c:pt idx="333">
                  <c:v>-0.118719968</c:v>
                </c:pt>
                <c:pt idx="334">
                  <c:v>-0.111821198</c:v>
                </c:pt>
                <c:pt idx="335">
                  <c:v>-0.109301537</c:v>
                </c:pt>
                <c:pt idx="336">
                  <c:v>-0.13260712299999999</c:v>
                </c:pt>
                <c:pt idx="337">
                  <c:v>-0.165224015</c:v>
                </c:pt>
                <c:pt idx="338">
                  <c:v>-0.22796190699999999</c:v>
                </c:pt>
                <c:pt idx="339">
                  <c:v>-0.24067767500000001</c:v>
                </c:pt>
                <c:pt idx="340">
                  <c:v>-0.27458557099999997</c:v>
                </c:pt>
                <c:pt idx="341">
                  <c:v>-0.28114302400000002</c:v>
                </c:pt>
                <c:pt idx="342">
                  <c:v>-0.21957089199999999</c:v>
                </c:pt>
                <c:pt idx="343">
                  <c:v>-0.25540915800000003</c:v>
                </c:pt>
                <c:pt idx="344">
                  <c:v>-0.26260989600000001</c:v>
                </c:pt>
                <c:pt idx="345">
                  <c:v>-0.23328982600000001</c:v>
                </c:pt>
                <c:pt idx="346">
                  <c:v>-0.341883942</c:v>
                </c:pt>
                <c:pt idx="347">
                  <c:v>-0.25014756300000002</c:v>
                </c:pt>
                <c:pt idx="348">
                  <c:v>-0.19508188300000001</c:v>
                </c:pt>
                <c:pt idx="349">
                  <c:v>-0.26942012900000001</c:v>
                </c:pt>
                <c:pt idx="350">
                  <c:v>-0.17701365499999999</c:v>
                </c:pt>
                <c:pt idx="351">
                  <c:v>-5.7075691999999997E-2</c:v>
                </c:pt>
                <c:pt idx="352">
                  <c:v>6.1897483000000003E-2</c:v>
                </c:pt>
                <c:pt idx="353">
                  <c:v>0.38229981000000002</c:v>
                </c:pt>
                <c:pt idx="354">
                  <c:v>0.53466925600000004</c:v>
                </c:pt>
                <c:pt idx="355">
                  <c:v>0.487243808</c:v>
                </c:pt>
                <c:pt idx="356">
                  <c:v>0.62437742699999998</c:v>
                </c:pt>
                <c:pt idx="357">
                  <c:v>0.81118491699999995</c:v>
                </c:pt>
                <c:pt idx="358">
                  <c:v>0.83790564400000001</c:v>
                </c:pt>
                <c:pt idx="359">
                  <c:v>0.88135230200000003</c:v>
                </c:pt>
                <c:pt idx="360">
                  <c:v>0.97633748499999995</c:v>
                </c:pt>
                <c:pt idx="361">
                  <c:v>0.98768721000000004</c:v>
                </c:pt>
                <c:pt idx="362">
                  <c:v>1.0353940509999999</c:v>
                </c:pt>
                <c:pt idx="363">
                  <c:v>1.118586131</c:v>
                </c:pt>
                <c:pt idx="364">
                  <c:v>1.1643377319999999</c:v>
                </c:pt>
                <c:pt idx="365">
                  <c:v>1.263989979</c:v>
                </c:pt>
                <c:pt idx="366">
                  <c:v>1.3028613739999999</c:v>
                </c:pt>
                <c:pt idx="367">
                  <c:v>1.1852157619999999</c:v>
                </c:pt>
                <c:pt idx="368">
                  <c:v>1.2792735770000001</c:v>
                </c:pt>
                <c:pt idx="369">
                  <c:v>1.3000692579999999</c:v>
                </c:pt>
                <c:pt idx="370">
                  <c:v>1.1259573460000001</c:v>
                </c:pt>
                <c:pt idx="371">
                  <c:v>1.08474994</c:v>
                </c:pt>
                <c:pt idx="372">
                  <c:v>1.0349858590000001</c:v>
                </c:pt>
                <c:pt idx="373">
                  <c:v>0.94020467900000004</c:v>
                </c:pt>
                <c:pt idx="374">
                  <c:v>0.82096803699999998</c:v>
                </c:pt>
                <c:pt idx="375">
                  <c:v>0.72160317100000004</c:v>
                </c:pt>
                <c:pt idx="376">
                  <c:v>0.69877228899999999</c:v>
                </c:pt>
                <c:pt idx="377">
                  <c:v>0.59211041499999995</c:v>
                </c:pt>
                <c:pt idx="378">
                  <c:v>0.52522414299999998</c:v>
                </c:pt>
                <c:pt idx="379">
                  <c:v>0.46814129799999998</c:v>
                </c:pt>
                <c:pt idx="380">
                  <c:v>0.34934599900000002</c:v>
                </c:pt>
                <c:pt idx="381">
                  <c:v>0.26454557699999998</c:v>
                </c:pt>
                <c:pt idx="382">
                  <c:v>0.23294168900000001</c:v>
                </c:pt>
                <c:pt idx="383">
                  <c:v>2.4359443000000001E-2</c:v>
                </c:pt>
                <c:pt idx="384">
                  <c:v>-7.5247453000000006E-2</c:v>
                </c:pt>
                <c:pt idx="385">
                  <c:v>-3.2660763000000002E-2</c:v>
                </c:pt>
                <c:pt idx="386">
                  <c:v>-0.114879008</c:v>
                </c:pt>
                <c:pt idx="387">
                  <c:v>-0.17480974199999999</c:v>
                </c:pt>
                <c:pt idx="388">
                  <c:v>-0.197826578</c:v>
                </c:pt>
                <c:pt idx="389">
                  <c:v>-0.20688389900000001</c:v>
                </c:pt>
                <c:pt idx="390">
                  <c:v>-5.3806609999999998E-2</c:v>
                </c:pt>
                <c:pt idx="391">
                  <c:v>-5.4139715999999997E-2</c:v>
                </c:pt>
                <c:pt idx="392">
                  <c:v>-0.10071073</c:v>
                </c:pt>
                <c:pt idx="393">
                  <c:v>-3.1748128E-2</c:v>
                </c:pt>
                <c:pt idx="394">
                  <c:v>0.125266402</c:v>
                </c:pt>
                <c:pt idx="395">
                  <c:v>0.15581745699999999</c:v>
                </c:pt>
                <c:pt idx="396">
                  <c:v>2.8866500999999999E-2</c:v>
                </c:pt>
                <c:pt idx="397">
                  <c:v>-0.110066592</c:v>
                </c:pt>
                <c:pt idx="398">
                  <c:v>-3.0232754000000001E-2</c:v>
                </c:pt>
                <c:pt idx="399">
                  <c:v>5.3980397999999999E-2</c:v>
                </c:pt>
                <c:pt idx="400">
                  <c:v>5.6836639000000001E-2</c:v>
                </c:pt>
                <c:pt idx="401">
                  <c:v>6.1427898000000002E-2</c:v>
                </c:pt>
                <c:pt idx="402">
                  <c:v>3.3205263999999998E-2</c:v>
                </c:pt>
                <c:pt idx="403">
                  <c:v>-0.104341513</c:v>
                </c:pt>
                <c:pt idx="404">
                  <c:v>-0.16244281299999999</c:v>
                </c:pt>
                <c:pt idx="405">
                  <c:v>-5.4180587000000002E-2</c:v>
                </c:pt>
                <c:pt idx="406">
                  <c:v>-8.9546062999999995E-2</c:v>
                </c:pt>
                <c:pt idx="407">
                  <c:v>-0.11325542399999999</c:v>
                </c:pt>
                <c:pt idx="408">
                  <c:v>-7.2111259999999996E-2</c:v>
                </c:pt>
                <c:pt idx="409">
                  <c:v>-9.8016462999999998E-2</c:v>
                </c:pt>
                <c:pt idx="410">
                  <c:v>-0.187732658</c:v>
                </c:pt>
                <c:pt idx="411">
                  <c:v>-0.20976280899999999</c:v>
                </c:pt>
                <c:pt idx="412">
                  <c:v>-0.16006731099999999</c:v>
                </c:pt>
                <c:pt idx="413">
                  <c:v>-0.12288956700000001</c:v>
                </c:pt>
                <c:pt idx="414">
                  <c:v>-0.16728625</c:v>
                </c:pt>
                <c:pt idx="415">
                  <c:v>-0.19036825199999999</c:v>
                </c:pt>
                <c:pt idx="416">
                  <c:v>-9.6885584999999996E-2</c:v>
                </c:pt>
                <c:pt idx="417">
                  <c:v>-7.9209628000000004E-2</c:v>
                </c:pt>
                <c:pt idx="418">
                  <c:v>-0.108939059</c:v>
                </c:pt>
                <c:pt idx="419">
                  <c:v>-9.3902340000000001E-2</c:v>
                </c:pt>
                <c:pt idx="420">
                  <c:v>-0.11741407399999999</c:v>
                </c:pt>
                <c:pt idx="421">
                  <c:v>-2.9118542000000001E-2</c:v>
                </c:pt>
                <c:pt idx="422">
                  <c:v>-2.0456714000000001E-2</c:v>
                </c:pt>
                <c:pt idx="423">
                  <c:v>-0.13007027900000001</c:v>
                </c:pt>
                <c:pt idx="424">
                  <c:v>2.0422523000000001E-2</c:v>
                </c:pt>
                <c:pt idx="425">
                  <c:v>4.5639734000000001E-2</c:v>
                </c:pt>
                <c:pt idx="426">
                  <c:v>-6.4981571000000002E-2</c:v>
                </c:pt>
                <c:pt idx="427">
                  <c:v>-2.1780135999999999E-2</c:v>
                </c:pt>
                <c:pt idx="428">
                  <c:v>1.9168012000000002E-2</c:v>
                </c:pt>
                <c:pt idx="429">
                  <c:v>-1.7305877000000001E-2</c:v>
                </c:pt>
                <c:pt idx="430">
                  <c:v>-1.5623577E-2</c:v>
                </c:pt>
                <c:pt idx="431">
                  <c:v>-1.0856879999999999E-2</c:v>
                </c:pt>
                <c:pt idx="432">
                  <c:v>-2.5755568E-2</c:v>
                </c:pt>
                <c:pt idx="433">
                  <c:v>0.121787967</c:v>
                </c:pt>
                <c:pt idx="434">
                  <c:v>0.20336109499999999</c:v>
                </c:pt>
                <c:pt idx="435">
                  <c:v>0.22112816299999999</c:v>
                </c:pt>
                <c:pt idx="436">
                  <c:v>0.16903932299999999</c:v>
                </c:pt>
                <c:pt idx="437">
                  <c:v>0.15242161600000001</c:v>
                </c:pt>
                <c:pt idx="438">
                  <c:v>0.247226683</c:v>
                </c:pt>
                <c:pt idx="439">
                  <c:v>0.20382798399999999</c:v>
                </c:pt>
                <c:pt idx="440">
                  <c:v>-8.1333259999999998E-3</c:v>
                </c:pt>
                <c:pt idx="441">
                  <c:v>-1.1835063999999999E-2</c:v>
                </c:pt>
                <c:pt idx="442">
                  <c:v>9.6112125000000007E-2</c:v>
                </c:pt>
                <c:pt idx="443">
                  <c:v>5.0954030999999997E-2</c:v>
                </c:pt>
                <c:pt idx="444">
                  <c:v>3.7269899999999999E-4</c:v>
                </c:pt>
                <c:pt idx="445">
                  <c:v>6.6151607000000001E-2</c:v>
                </c:pt>
                <c:pt idx="446">
                  <c:v>-1.8168363E-2</c:v>
                </c:pt>
                <c:pt idx="447">
                  <c:v>-0.16216640399999999</c:v>
                </c:pt>
                <c:pt idx="448">
                  <c:v>-9.4967109999999993E-2</c:v>
                </c:pt>
                <c:pt idx="449">
                  <c:v>-4.3067748000000003E-2</c:v>
                </c:pt>
                <c:pt idx="450">
                  <c:v>-0.10663513299999999</c:v>
                </c:pt>
                <c:pt idx="451">
                  <c:v>-0.157373137</c:v>
                </c:pt>
                <c:pt idx="452">
                  <c:v>-0.17241086799999999</c:v>
                </c:pt>
                <c:pt idx="453">
                  <c:v>-0.12529152800000001</c:v>
                </c:pt>
                <c:pt idx="454">
                  <c:v>-8.3913627000000005E-2</c:v>
                </c:pt>
                <c:pt idx="455">
                  <c:v>-5.7812638E-2</c:v>
                </c:pt>
                <c:pt idx="456">
                  <c:v>-0.101445536</c:v>
                </c:pt>
                <c:pt idx="457">
                  <c:v>-0.118046094</c:v>
                </c:pt>
                <c:pt idx="458">
                  <c:v>-8.5508973000000002E-2</c:v>
                </c:pt>
                <c:pt idx="459">
                  <c:v>-9.0481005000000003E-2</c:v>
                </c:pt>
                <c:pt idx="460">
                  <c:v>-2.5253761999999999E-2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DD-42E3-A44A-3C10489E5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  500nm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5802887765828119"/>
              <c:y val="0.831282660050167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6578775780495"/>
          <c:y val="7.2008000793919669E-2"/>
          <c:w val="0.80215590742500298"/>
          <c:h val="0.855983998412160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Sheet1!$A$2:$A$462</c:f>
              <c:strCache>
                <c:ptCount val="461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1.1027</c:v>
                </c:pt>
                <c:pt idx="5">
                  <c:v>2.2054</c:v>
                </c:pt>
                <c:pt idx="6">
                  <c:v>3.3081</c:v>
                </c:pt>
                <c:pt idx="7">
                  <c:v>4.4108</c:v>
                </c:pt>
                <c:pt idx="8">
                  <c:v>5.5135</c:v>
                </c:pt>
                <c:pt idx="9">
                  <c:v>6.6162</c:v>
                </c:pt>
                <c:pt idx="10">
                  <c:v>7.7189</c:v>
                </c:pt>
                <c:pt idx="11">
                  <c:v>8.8216</c:v>
                </c:pt>
                <c:pt idx="12">
                  <c:v>9.9243</c:v>
                </c:pt>
                <c:pt idx="13">
                  <c:v>11.0269</c:v>
                </c:pt>
                <c:pt idx="14">
                  <c:v>12.1296</c:v>
                </c:pt>
                <c:pt idx="15">
                  <c:v>13.2323</c:v>
                </c:pt>
                <c:pt idx="16">
                  <c:v>14.335</c:v>
                </c:pt>
                <c:pt idx="17">
                  <c:v>15.4377</c:v>
                </c:pt>
                <c:pt idx="18">
                  <c:v>16.5404</c:v>
                </c:pt>
                <c:pt idx="19">
                  <c:v>17.6431</c:v>
                </c:pt>
                <c:pt idx="20">
                  <c:v>18.7458</c:v>
                </c:pt>
                <c:pt idx="21">
                  <c:v>19.8485</c:v>
                </c:pt>
                <c:pt idx="22">
                  <c:v>20.9512</c:v>
                </c:pt>
                <c:pt idx="23">
                  <c:v>22.0539</c:v>
                </c:pt>
                <c:pt idx="24">
                  <c:v>23.1566</c:v>
                </c:pt>
                <c:pt idx="25">
                  <c:v>24.2593</c:v>
                </c:pt>
                <c:pt idx="26">
                  <c:v>25.362</c:v>
                </c:pt>
                <c:pt idx="27">
                  <c:v>26.4647</c:v>
                </c:pt>
                <c:pt idx="28">
                  <c:v>27.5674</c:v>
                </c:pt>
                <c:pt idx="29">
                  <c:v>28.6701</c:v>
                </c:pt>
                <c:pt idx="30">
                  <c:v>29.7728</c:v>
                </c:pt>
                <c:pt idx="31">
                  <c:v>30.8755</c:v>
                </c:pt>
                <c:pt idx="32">
                  <c:v>31.9781</c:v>
                </c:pt>
                <c:pt idx="33">
                  <c:v>33.0808</c:v>
                </c:pt>
                <c:pt idx="34">
                  <c:v>34.1835</c:v>
                </c:pt>
                <c:pt idx="35">
                  <c:v>35.2862</c:v>
                </c:pt>
                <c:pt idx="36">
                  <c:v>36.3889</c:v>
                </c:pt>
                <c:pt idx="37">
                  <c:v>37.4916</c:v>
                </c:pt>
                <c:pt idx="38">
                  <c:v>38.5943</c:v>
                </c:pt>
                <c:pt idx="39">
                  <c:v>39.697</c:v>
                </c:pt>
                <c:pt idx="40">
                  <c:v>40.7997</c:v>
                </c:pt>
                <c:pt idx="41">
                  <c:v>41.9024</c:v>
                </c:pt>
                <c:pt idx="42">
                  <c:v>43.0051</c:v>
                </c:pt>
                <c:pt idx="43">
                  <c:v>44.1078</c:v>
                </c:pt>
                <c:pt idx="44">
                  <c:v>45.2105</c:v>
                </c:pt>
                <c:pt idx="45">
                  <c:v>46.3132</c:v>
                </c:pt>
                <c:pt idx="46">
                  <c:v>47.4159</c:v>
                </c:pt>
                <c:pt idx="47">
                  <c:v>48.5186</c:v>
                </c:pt>
                <c:pt idx="48">
                  <c:v>49.6213</c:v>
                </c:pt>
                <c:pt idx="49">
                  <c:v>50.724</c:v>
                </c:pt>
                <c:pt idx="50">
                  <c:v>51.8267</c:v>
                </c:pt>
                <c:pt idx="51">
                  <c:v>52.9294</c:v>
                </c:pt>
                <c:pt idx="52">
                  <c:v>54.032</c:v>
                </c:pt>
                <c:pt idx="53">
                  <c:v>55.1347</c:v>
                </c:pt>
                <c:pt idx="54">
                  <c:v>56.2374</c:v>
                </c:pt>
                <c:pt idx="55">
                  <c:v>57.3401</c:v>
                </c:pt>
                <c:pt idx="56">
                  <c:v>58.4428</c:v>
                </c:pt>
                <c:pt idx="57">
                  <c:v>59.5455</c:v>
                </c:pt>
                <c:pt idx="58">
                  <c:v>60.6482</c:v>
                </c:pt>
                <c:pt idx="59">
                  <c:v>61.7509</c:v>
                </c:pt>
                <c:pt idx="60">
                  <c:v>62.8536</c:v>
                </c:pt>
                <c:pt idx="61">
                  <c:v>63.9563</c:v>
                </c:pt>
                <c:pt idx="62">
                  <c:v>65.059</c:v>
                </c:pt>
                <c:pt idx="63">
                  <c:v>66.1617</c:v>
                </c:pt>
                <c:pt idx="64">
                  <c:v>67.2644</c:v>
                </c:pt>
                <c:pt idx="65">
                  <c:v>68.3671</c:v>
                </c:pt>
                <c:pt idx="66">
                  <c:v>69.4698</c:v>
                </c:pt>
                <c:pt idx="67">
                  <c:v>70.5725</c:v>
                </c:pt>
                <c:pt idx="68">
                  <c:v>71.6752</c:v>
                </c:pt>
                <c:pt idx="69">
                  <c:v>72.7779</c:v>
                </c:pt>
                <c:pt idx="70">
                  <c:v>73.8806</c:v>
                </c:pt>
                <c:pt idx="71">
                  <c:v>74.9832</c:v>
                </c:pt>
                <c:pt idx="72">
                  <c:v>76.0859</c:v>
                </c:pt>
                <c:pt idx="73">
                  <c:v>77.1886</c:v>
                </c:pt>
                <c:pt idx="74">
                  <c:v>78.2913</c:v>
                </c:pt>
                <c:pt idx="75">
                  <c:v>79.394</c:v>
                </c:pt>
                <c:pt idx="76">
                  <c:v>80.4967</c:v>
                </c:pt>
                <c:pt idx="77">
                  <c:v>81.5994</c:v>
                </c:pt>
                <c:pt idx="78">
                  <c:v>82.7021</c:v>
                </c:pt>
                <c:pt idx="79">
                  <c:v>83.8048</c:v>
                </c:pt>
                <c:pt idx="80">
                  <c:v>84.9075</c:v>
                </c:pt>
                <c:pt idx="81">
                  <c:v>86.0102</c:v>
                </c:pt>
                <c:pt idx="82">
                  <c:v>87.1129</c:v>
                </c:pt>
                <c:pt idx="83">
                  <c:v>88.2156</c:v>
                </c:pt>
                <c:pt idx="84">
                  <c:v>89.3183</c:v>
                </c:pt>
                <c:pt idx="85">
                  <c:v>90.421</c:v>
                </c:pt>
                <c:pt idx="86">
                  <c:v>91.5237</c:v>
                </c:pt>
                <c:pt idx="87">
                  <c:v>92.6264</c:v>
                </c:pt>
                <c:pt idx="88">
                  <c:v>93.7291</c:v>
                </c:pt>
                <c:pt idx="89">
                  <c:v>94.8318</c:v>
                </c:pt>
                <c:pt idx="90">
                  <c:v>95.9344</c:v>
                </c:pt>
                <c:pt idx="91">
                  <c:v>97.0371</c:v>
                </c:pt>
                <c:pt idx="92">
                  <c:v>98.1398</c:v>
                </c:pt>
                <c:pt idx="93">
                  <c:v>99.2425</c:v>
                </c:pt>
                <c:pt idx="94">
                  <c:v>100.3452</c:v>
                </c:pt>
                <c:pt idx="95">
                  <c:v>101.4479</c:v>
                </c:pt>
                <c:pt idx="96">
                  <c:v>102.5506</c:v>
                </c:pt>
                <c:pt idx="97">
                  <c:v>103.6533</c:v>
                </c:pt>
                <c:pt idx="98">
                  <c:v>104.756</c:v>
                </c:pt>
                <c:pt idx="99">
                  <c:v>105.8587</c:v>
                </c:pt>
                <c:pt idx="100">
                  <c:v>106.9614</c:v>
                </c:pt>
                <c:pt idx="101">
                  <c:v>108.0641</c:v>
                </c:pt>
                <c:pt idx="102">
                  <c:v>109.1668</c:v>
                </c:pt>
                <c:pt idx="103">
                  <c:v>110.2695</c:v>
                </c:pt>
                <c:pt idx="104">
                  <c:v>111.3722</c:v>
                </c:pt>
                <c:pt idx="105">
                  <c:v>112.4749</c:v>
                </c:pt>
                <c:pt idx="106">
                  <c:v>113.5776</c:v>
                </c:pt>
                <c:pt idx="107">
                  <c:v>114.6803</c:v>
                </c:pt>
                <c:pt idx="108">
                  <c:v>115.783</c:v>
                </c:pt>
                <c:pt idx="109">
                  <c:v>116.8857</c:v>
                </c:pt>
                <c:pt idx="110">
                  <c:v>117.9883</c:v>
                </c:pt>
                <c:pt idx="111">
                  <c:v>119.091</c:v>
                </c:pt>
                <c:pt idx="112">
                  <c:v>120.1937</c:v>
                </c:pt>
                <c:pt idx="113">
                  <c:v>121.2964</c:v>
                </c:pt>
                <c:pt idx="114">
                  <c:v>122.3991</c:v>
                </c:pt>
                <c:pt idx="115">
                  <c:v>123.5018</c:v>
                </c:pt>
                <c:pt idx="116">
                  <c:v>124.6045</c:v>
                </c:pt>
                <c:pt idx="117">
                  <c:v>125.7072</c:v>
                </c:pt>
                <c:pt idx="118">
                  <c:v>126.8099</c:v>
                </c:pt>
                <c:pt idx="119">
                  <c:v>127.9126</c:v>
                </c:pt>
                <c:pt idx="120">
                  <c:v>129.0153</c:v>
                </c:pt>
                <c:pt idx="121">
                  <c:v>130.118</c:v>
                </c:pt>
                <c:pt idx="122">
                  <c:v>131.2207</c:v>
                </c:pt>
                <c:pt idx="123">
                  <c:v>132.3234</c:v>
                </c:pt>
                <c:pt idx="124">
                  <c:v>133.4261</c:v>
                </c:pt>
                <c:pt idx="125">
                  <c:v>134.5288</c:v>
                </c:pt>
                <c:pt idx="126">
                  <c:v>135.6315</c:v>
                </c:pt>
                <c:pt idx="127">
                  <c:v>136.7342</c:v>
                </c:pt>
                <c:pt idx="128">
                  <c:v>137.8369</c:v>
                </c:pt>
                <c:pt idx="129">
                  <c:v>138.9395</c:v>
                </c:pt>
                <c:pt idx="130">
                  <c:v>140.0422</c:v>
                </c:pt>
                <c:pt idx="131">
                  <c:v>141.1449</c:v>
                </c:pt>
                <c:pt idx="132">
                  <c:v>142.2476</c:v>
                </c:pt>
                <c:pt idx="133">
                  <c:v>143.3503</c:v>
                </c:pt>
                <c:pt idx="134">
                  <c:v>144.453</c:v>
                </c:pt>
                <c:pt idx="135">
                  <c:v>145.5557</c:v>
                </c:pt>
                <c:pt idx="136">
                  <c:v>146.6584</c:v>
                </c:pt>
                <c:pt idx="137">
                  <c:v>147.7611</c:v>
                </c:pt>
                <c:pt idx="138">
                  <c:v>148.8638</c:v>
                </c:pt>
                <c:pt idx="139">
                  <c:v>149.9665</c:v>
                </c:pt>
                <c:pt idx="140">
                  <c:v>151.0692</c:v>
                </c:pt>
                <c:pt idx="141">
                  <c:v>152.1719</c:v>
                </c:pt>
                <c:pt idx="142">
                  <c:v>153.2746</c:v>
                </c:pt>
                <c:pt idx="143">
                  <c:v>154.3773</c:v>
                </c:pt>
                <c:pt idx="144">
                  <c:v>155.48</c:v>
                </c:pt>
                <c:pt idx="145">
                  <c:v>156.5827</c:v>
                </c:pt>
                <c:pt idx="146">
                  <c:v>157.6854</c:v>
                </c:pt>
                <c:pt idx="147">
                  <c:v>158.7881</c:v>
                </c:pt>
                <c:pt idx="148">
                  <c:v>159.8907</c:v>
                </c:pt>
                <c:pt idx="149">
                  <c:v>160.9934</c:v>
                </c:pt>
                <c:pt idx="150">
                  <c:v>162.0961</c:v>
                </c:pt>
                <c:pt idx="151">
                  <c:v>163.1988</c:v>
                </c:pt>
                <c:pt idx="152">
                  <c:v>164.3015</c:v>
                </c:pt>
                <c:pt idx="153">
                  <c:v>165.4042</c:v>
                </c:pt>
                <c:pt idx="154">
                  <c:v>166.5069</c:v>
                </c:pt>
                <c:pt idx="155">
                  <c:v>167.6096</c:v>
                </c:pt>
                <c:pt idx="156">
                  <c:v>168.7123</c:v>
                </c:pt>
                <c:pt idx="157">
                  <c:v>169.815</c:v>
                </c:pt>
                <c:pt idx="158">
                  <c:v>170.9177</c:v>
                </c:pt>
                <c:pt idx="159">
                  <c:v>172.0204</c:v>
                </c:pt>
                <c:pt idx="160">
                  <c:v>173.1231</c:v>
                </c:pt>
                <c:pt idx="161">
                  <c:v>174.2258</c:v>
                </c:pt>
                <c:pt idx="162">
                  <c:v>175.3285</c:v>
                </c:pt>
                <c:pt idx="163">
                  <c:v>176.4312</c:v>
                </c:pt>
                <c:pt idx="164">
                  <c:v>177.5339</c:v>
                </c:pt>
                <c:pt idx="165">
                  <c:v>178.6366</c:v>
                </c:pt>
                <c:pt idx="166">
                  <c:v>179.7393</c:v>
                </c:pt>
                <c:pt idx="167">
                  <c:v>180.8419</c:v>
                </c:pt>
                <c:pt idx="168">
                  <c:v>181.9446</c:v>
                </c:pt>
                <c:pt idx="169">
                  <c:v>183.0473</c:v>
                </c:pt>
                <c:pt idx="170">
                  <c:v>184.15</c:v>
                </c:pt>
                <c:pt idx="171">
                  <c:v>185.2527</c:v>
                </c:pt>
                <c:pt idx="172">
                  <c:v>186.3554</c:v>
                </c:pt>
                <c:pt idx="173">
                  <c:v>187.4581</c:v>
                </c:pt>
                <c:pt idx="174">
                  <c:v>188.5608</c:v>
                </c:pt>
                <c:pt idx="175">
                  <c:v>189.6635</c:v>
                </c:pt>
                <c:pt idx="176">
                  <c:v>190.7662</c:v>
                </c:pt>
                <c:pt idx="177">
                  <c:v>191.8689</c:v>
                </c:pt>
                <c:pt idx="178">
                  <c:v>192.9716</c:v>
                </c:pt>
                <c:pt idx="179">
                  <c:v>194.0743</c:v>
                </c:pt>
                <c:pt idx="180">
                  <c:v>195.177</c:v>
                </c:pt>
                <c:pt idx="181">
                  <c:v>196.2797</c:v>
                </c:pt>
                <c:pt idx="182">
                  <c:v>197.3824</c:v>
                </c:pt>
                <c:pt idx="183">
                  <c:v>198.4851</c:v>
                </c:pt>
                <c:pt idx="184">
                  <c:v>199.5878</c:v>
                </c:pt>
                <c:pt idx="185">
                  <c:v>200.6905</c:v>
                </c:pt>
                <c:pt idx="186">
                  <c:v>201.7932</c:v>
                </c:pt>
                <c:pt idx="187">
                  <c:v>202.8958</c:v>
                </c:pt>
                <c:pt idx="188">
                  <c:v>203.9985</c:v>
                </c:pt>
                <c:pt idx="189">
                  <c:v>205.1012</c:v>
                </c:pt>
                <c:pt idx="190">
                  <c:v>206.2039</c:v>
                </c:pt>
                <c:pt idx="191">
                  <c:v>207.3066</c:v>
                </c:pt>
                <c:pt idx="192">
                  <c:v>208.4093</c:v>
                </c:pt>
                <c:pt idx="193">
                  <c:v>209.512</c:v>
                </c:pt>
                <c:pt idx="194">
                  <c:v>210.6147</c:v>
                </c:pt>
                <c:pt idx="195">
                  <c:v>211.7174</c:v>
                </c:pt>
                <c:pt idx="196">
                  <c:v>212.8201</c:v>
                </c:pt>
                <c:pt idx="197">
                  <c:v>213.9228</c:v>
                </c:pt>
                <c:pt idx="198">
                  <c:v>215.0255</c:v>
                </c:pt>
                <c:pt idx="199">
                  <c:v>216.1282</c:v>
                </c:pt>
                <c:pt idx="200">
                  <c:v>217.2309</c:v>
                </c:pt>
                <c:pt idx="201">
                  <c:v>218.3336</c:v>
                </c:pt>
                <c:pt idx="202">
                  <c:v>219.4363</c:v>
                </c:pt>
                <c:pt idx="203">
                  <c:v>220.539</c:v>
                </c:pt>
                <c:pt idx="204">
                  <c:v>221.6417</c:v>
                </c:pt>
                <c:pt idx="205">
                  <c:v>222.7444</c:v>
                </c:pt>
                <c:pt idx="206">
                  <c:v>223.847</c:v>
                </c:pt>
                <c:pt idx="207">
                  <c:v>224.9497</c:v>
                </c:pt>
                <c:pt idx="208">
                  <c:v>226.0524</c:v>
                </c:pt>
                <c:pt idx="209">
                  <c:v>227.1551</c:v>
                </c:pt>
                <c:pt idx="210">
                  <c:v>228.2578</c:v>
                </c:pt>
                <c:pt idx="211">
                  <c:v>229.3605</c:v>
                </c:pt>
                <c:pt idx="212">
                  <c:v>230.4632</c:v>
                </c:pt>
                <c:pt idx="213">
                  <c:v>231.5659</c:v>
                </c:pt>
                <c:pt idx="214">
                  <c:v>232.6686</c:v>
                </c:pt>
                <c:pt idx="215">
                  <c:v>233.7713</c:v>
                </c:pt>
                <c:pt idx="216">
                  <c:v>234.874</c:v>
                </c:pt>
                <c:pt idx="217">
                  <c:v>235.9767</c:v>
                </c:pt>
                <c:pt idx="218">
                  <c:v>237.0794</c:v>
                </c:pt>
                <c:pt idx="219">
                  <c:v>238.1821</c:v>
                </c:pt>
                <c:pt idx="220">
                  <c:v>239.2848</c:v>
                </c:pt>
                <c:pt idx="221">
                  <c:v>240.3875</c:v>
                </c:pt>
                <c:pt idx="222">
                  <c:v>241.4902</c:v>
                </c:pt>
                <c:pt idx="223">
                  <c:v>242.5929</c:v>
                </c:pt>
                <c:pt idx="224">
                  <c:v>243.6956</c:v>
                </c:pt>
                <c:pt idx="225">
                  <c:v>244.7982</c:v>
                </c:pt>
                <c:pt idx="226">
                  <c:v>245.9009</c:v>
                </c:pt>
                <c:pt idx="227">
                  <c:v>247.0036</c:v>
                </c:pt>
                <c:pt idx="228">
                  <c:v>248.1063</c:v>
                </c:pt>
                <c:pt idx="229">
                  <c:v>249.209</c:v>
                </c:pt>
                <c:pt idx="230">
                  <c:v>250.3117</c:v>
                </c:pt>
                <c:pt idx="231">
                  <c:v>251.4144</c:v>
                </c:pt>
                <c:pt idx="232">
                  <c:v>252.5171</c:v>
                </c:pt>
                <c:pt idx="233">
                  <c:v>253.6198</c:v>
                </c:pt>
                <c:pt idx="234">
                  <c:v>254.7225</c:v>
                </c:pt>
                <c:pt idx="235">
                  <c:v>255.8252</c:v>
                </c:pt>
                <c:pt idx="236">
                  <c:v>256.9279</c:v>
                </c:pt>
                <c:pt idx="237">
                  <c:v>258.0306</c:v>
                </c:pt>
                <c:pt idx="238">
                  <c:v>259.1333</c:v>
                </c:pt>
                <c:pt idx="239">
                  <c:v>260.236</c:v>
                </c:pt>
                <c:pt idx="240">
                  <c:v>261.3387</c:v>
                </c:pt>
                <c:pt idx="241">
                  <c:v>262.4414</c:v>
                </c:pt>
                <c:pt idx="242">
                  <c:v>263.5441</c:v>
                </c:pt>
                <c:pt idx="243">
                  <c:v>264.6468</c:v>
                </c:pt>
                <c:pt idx="244">
                  <c:v>265.7495</c:v>
                </c:pt>
                <c:pt idx="245">
                  <c:v>266.8521</c:v>
                </c:pt>
                <c:pt idx="246">
                  <c:v>267.9548</c:v>
                </c:pt>
                <c:pt idx="247">
                  <c:v>269.0575</c:v>
                </c:pt>
                <c:pt idx="248">
                  <c:v>270.1602</c:v>
                </c:pt>
                <c:pt idx="249">
                  <c:v>271.2629</c:v>
                </c:pt>
                <c:pt idx="250">
                  <c:v>272.3656</c:v>
                </c:pt>
                <c:pt idx="251">
                  <c:v>273.4683</c:v>
                </c:pt>
                <c:pt idx="252">
                  <c:v>274.571</c:v>
                </c:pt>
                <c:pt idx="253">
                  <c:v>275.6737</c:v>
                </c:pt>
                <c:pt idx="254">
                  <c:v>276.7764</c:v>
                </c:pt>
                <c:pt idx="255">
                  <c:v>277.8791</c:v>
                </c:pt>
                <c:pt idx="256">
                  <c:v>278.9818</c:v>
                </c:pt>
                <c:pt idx="257">
                  <c:v>280.0845</c:v>
                </c:pt>
                <c:pt idx="258">
                  <c:v>281.1872</c:v>
                </c:pt>
                <c:pt idx="259">
                  <c:v>282.2899</c:v>
                </c:pt>
                <c:pt idx="260">
                  <c:v>283.3926</c:v>
                </c:pt>
                <c:pt idx="261">
                  <c:v>284.4953</c:v>
                </c:pt>
                <c:pt idx="262">
                  <c:v>285.598</c:v>
                </c:pt>
                <c:pt idx="263">
                  <c:v>286.7007</c:v>
                </c:pt>
                <c:pt idx="264">
                  <c:v>287.8033</c:v>
                </c:pt>
                <c:pt idx="265">
                  <c:v>288.906</c:v>
                </c:pt>
                <c:pt idx="266">
                  <c:v>290.0087</c:v>
                </c:pt>
                <c:pt idx="267">
                  <c:v>291.1114</c:v>
                </c:pt>
                <c:pt idx="268">
                  <c:v>292.2141</c:v>
                </c:pt>
                <c:pt idx="269">
                  <c:v>293.3168</c:v>
                </c:pt>
                <c:pt idx="270">
                  <c:v>294.4195</c:v>
                </c:pt>
                <c:pt idx="271">
                  <c:v>295.5222</c:v>
                </c:pt>
                <c:pt idx="272">
                  <c:v>296.6249</c:v>
                </c:pt>
                <c:pt idx="273">
                  <c:v>297.7276</c:v>
                </c:pt>
                <c:pt idx="274">
                  <c:v>298.8303</c:v>
                </c:pt>
                <c:pt idx="275">
                  <c:v>299.933</c:v>
                </c:pt>
                <c:pt idx="276">
                  <c:v>301.0357</c:v>
                </c:pt>
                <c:pt idx="277">
                  <c:v>302.1384</c:v>
                </c:pt>
                <c:pt idx="278">
                  <c:v>303.2411</c:v>
                </c:pt>
                <c:pt idx="279">
                  <c:v>304.3438</c:v>
                </c:pt>
                <c:pt idx="280">
                  <c:v>305.4465</c:v>
                </c:pt>
                <c:pt idx="281">
                  <c:v>306.5492</c:v>
                </c:pt>
                <c:pt idx="282">
                  <c:v>307.6519</c:v>
                </c:pt>
                <c:pt idx="283">
                  <c:v>308.7545</c:v>
                </c:pt>
                <c:pt idx="284">
                  <c:v>309.8572</c:v>
                </c:pt>
                <c:pt idx="285">
                  <c:v>310.9599</c:v>
                </c:pt>
                <c:pt idx="286">
                  <c:v>312.0626</c:v>
                </c:pt>
                <c:pt idx="287">
                  <c:v>313.1653</c:v>
                </c:pt>
                <c:pt idx="288">
                  <c:v>314.268</c:v>
                </c:pt>
                <c:pt idx="289">
                  <c:v>315.3707</c:v>
                </c:pt>
                <c:pt idx="290">
                  <c:v>316.4734</c:v>
                </c:pt>
                <c:pt idx="291">
                  <c:v>317.5761</c:v>
                </c:pt>
                <c:pt idx="292">
                  <c:v>318.6788</c:v>
                </c:pt>
                <c:pt idx="293">
                  <c:v>319.7815</c:v>
                </c:pt>
                <c:pt idx="294">
                  <c:v>320.8842</c:v>
                </c:pt>
                <c:pt idx="295">
                  <c:v>321.9869</c:v>
                </c:pt>
                <c:pt idx="296">
                  <c:v>323.0896</c:v>
                </c:pt>
                <c:pt idx="297">
                  <c:v>324.1923</c:v>
                </c:pt>
                <c:pt idx="298">
                  <c:v>325.295</c:v>
                </c:pt>
                <c:pt idx="299">
                  <c:v>326.3977</c:v>
                </c:pt>
                <c:pt idx="300">
                  <c:v>327.5004</c:v>
                </c:pt>
                <c:pt idx="301">
                  <c:v>328.6031</c:v>
                </c:pt>
                <c:pt idx="302">
                  <c:v>329.7057</c:v>
                </c:pt>
                <c:pt idx="303">
                  <c:v>330.8084</c:v>
                </c:pt>
                <c:pt idx="304">
                  <c:v>331.9111</c:v>
                </c:pt>
                <c:pt idx="305">
                  <c:v>333.0138</c:v>
                </c:pt>
                <c:pt idx="306">
                  <c:v>334.1165</c:v>
                </c:pt>
                <c:pt idx="307">
                  <c:v>335.2192</c:v>
                </c:pt>
                <c:pt idx="308">
                  <c:v>336.3219</c:v>
                </c:pt>
                <c:pt idx="309">
                  <c:v>337.4246</c:v>
                </c:pt>
                <c:pt idx="310">
                  <c:v>338.5273</c:v>
                </c:pt>
                <c:pt idx="311">
                  <c:v>339.63</c:v>
                </c:pt>
                <c:pt idx="312">
                  <c:v>340.7327</c:v>
                </c:pt>
                <c:pt idx="313">
                  <c:v>341.8354</c:v>
                </c:pt>
                <c:pt idx="314">
                  <c:v>342.9381</c:v>
                </c:pt>
                <c:pt idx="315">
                  <c:v>344.0408</c:v>
                </c:pt>
                <c:pt idx="316">
                  <c:v>345.1435</c:v>
                </c:pt>
                <c:pt idx="317">
                  <c:v>346.2462</c:v>
                </c:pt>
                <c:pt idx="318">
                  <c:v>347.3489</c:v>
                </c:pt>
                <c:pt idx="319">
                  <c:v>348.4516</c:v>
                </c:pt>
                <c:pt idx="320">
                  <c:v>349.5543</c:v>
                </c:pt>
                <c:pt idx="321">
                  <c:v>350.657</c:v>
                </c:pt>
                <c:pt idx="322">
                  <c:v>351.7596</c:v>
                </c:pt>
                <c:pt idx="323">
                  <c:v>352.8623</c:v>
                </c:pt>
                <c:pt idx="324">
                  <c:v>353.965</c:v>
                </c:pt>
                <c:pt idx="325">
                  <c:v>355.0677</c:v>
                </c:pt>
                <c:pt idx="326">
                  <c:v>356.1704</c:v>
                </c:pt>
                <c:pt idx="327">
                  <c:v>357.2731</c:v>
                </c:pt>
                <c:pt idx="328">
                  <c:v>358.3758</c:v>
                </c:pt>
                <c:pt idx="329">
                  <c:v>359.4785</c:v>
                </c:pt>
                <c:pt idx="330">
                  <c:v>360.5812</c:v>
                </c:pt>
                <c:pt idx="331">
                  <c:v>361.6839</c:v>
                </c:pt>
                <c:pt idx="332">
                  <c:v>362.7866</c:v>
                </c:pt>
                <c:pt idx="333">
                  <c:v>363.8893</c:v>
                </c:pt>
                <c:pt idx="334">
                  <c:v>364.992</c:v>
                </c:pt>
                <c:pt idx="335">
                  <c:v>366.0947</c:v>
                </c:pt>
                <c:pt idx="336">
                  <c:v>367.1974</c:v>
                </c:pt>
                <c:pt idx="337">
                  <c:v>368.3001</c:v>
                </c:pt>
                <c:pt idx="338">
                  <c:v>369.4028</c:v>
                </c:pt>
                <c:pt idx="339">
                  <c:v>370.5055</c:v>
                </c:pt>
                <c:pt idx="340">
                  <c:v>371.6082</c:v>
                </c:pt>
                <c:pt idx="341">
                  <c:v>372.7108</c:v>
                </c:pt>
                <c:pt idx="342">
                  <c:v>373.8135</c:v>
                </c:pt>
                <c:pt idx="343">
                  <c:v>374.9162</c:v>
                </c:pt>
                <c:pt idx="344">
                  <c:v>376.0189</c:v>
                </c:pt>
                <c:pt idx="345">
                  <c:v>377.1216</c:v>
                </c:pt>
                <c:pt idx="346">
                  <c:v>378.2243</c:v>
                </c:pt>
                <c:pt idx="347">
                  <c:v>379.327</c:v>
                </c:pt>
                <c:pt idx="348">
                  <c:v>380.4297</c:v>
                </c:pt>
                <c:pt idx="349">
                  <c:v>381.5324</c:v>
                </c:pt>
                <c:pt idx="350">
                  <c:v>382.6351</c:v>
                </c:pt>
                <c:pt idx="351">
                  <c:v>383.7378</c:v>
                </c:pt>
                <c:pt idx="352">
                  <c:v>384.8405</c:v>
                </c:pt>
                <c:pt idx="353">
                  <c:v>385.9432</c:v>
                </c:pt>
                <c:pt idx="354">
                  <c:v>387.0459</c:v>
                </c:pt>
                <c:pt idx="355">
                  <c:v>388.1486</c:v>
                </c:pt>
                <c:pt idx="356">
                  <c:v>389.2513</c:v>
                </c:pt>
                <c:pt idx="357">
                  <c:v>390.354</c:v>
                </c:pt>
                <c:pt idx="358">
                  <c:v>391.4567</c:v>
                </c:pt>
                <c:pt idx="359">
                  <c:v>392.5594</c:v>
                </c:pt>
                <c:pt idx="360">
                  <c:v>393.662</c:v>
                </c:pt>
                <c:pt idx="361">
                  <c:v>394.7647</c:v>
                </c:pt>
                <c:pt idx="362">
                  <c:v>395.8674</c:v>
                </c:pt>
                <c:pt idx="363">
                  <c:v>396.9701</c:v>
                </c:pt>
                <c:pt idx="364">
                  <c:v>398.0728</c:v>
                </c:pt>
                <c:pt idx="365">
                  <c:v>399.1755</c:v>
                </c:pt>
                <c:pt idx="366">
                  <c:v>400.2782</c:v>
                </c:pt>
                <c:pt idx="367">
                  <c:v>401.3809</c:v>
                </c:pt>
                <c:pt idx="368">
                  <c:v>402.4836</c:v>
                </c:pt>
                <c:pt idx="369">
                  <c:v>403.5863</c:v>
                </c:pt>
                <c:pt idx="370">
                  <c:v>404.689</c:v>
                </c:pt>
                <c:pt idx="371">
                  <c:v>405.7917</c:v>
                </c:pt>
                <c:pt idx="372">
                  <c:v>406.8944</c:v>
                </c:pt>
                <c:pt idx="373">
                  <c:v>407.9971</c:v>
                </c:pt>
                <c:pt idx="374">
                  <c:v>409.0998</c:v>
                </c:pt>
                <c:pt idx="375">
                  <c:v>410.2025</c:v>
                </c:pt>
                <c:pt idx="376">
                  <c:v>411.3052</c:v>
                </c:pt>
                <c:pt idx="377">
                  <c:v>412.4079</c:v>
                </c:pt>
                <c:pt idx="378">
                  <c:v>413.5106</c:v>
                </c:pt>
                <c:pt idx="379">
                  <c:v>414.6133</c:v>
                </c:pt>
                <c:pt idx="380">
                  <c:v>415.7159</c:v>
                </c:pt>
                <c:pt idx="381">
                  <c:v>416.8186</c:v>
                </c:pt>
                <c:pt idx="382">
                  <c:v>417.9213</c:v>
                </c:pt>
                <c:pt idx="383">
                  <c:v>419.024</c:v>
                </c:pt>
                <c:pt idx="384">
                  <c:v>420.1267</c:v>
                </c:pt>
                <c:pt idx="385">
                  <c:v>421.2294</c:v>
                </c:pt>
                <c:pt idx="386">
                  <c:v>422.3321</c:v>
                </c:pt>
                <c:pt idx="387">
                  <c:v>423.4348</c:v>
                </c:pt>
                <c:pt idx="388">
                  <c:v>424.5375</c:v>
                </c:pt>
                <c:pt idx="389">
                  <c:v>425.6402</c:v>
                </c:pt>
                <c:pt idx="390">
                  <c:v>426.7429</c:v>
                </c:pt>
                <c:pt idx="391">
                  <c:v>427.8456</c:v>
                </c:pt>
                <c:pt idx="392">
                  <c:v>428.9483</c:v>
                </c:pt>
                <c:pt idx="393">
                  <c:v>430.051</c:v>
                </c:pt>
                <c:pt idx="394">
                  <c:v>431.1537</c:v>
                </c:pt>
                <c:pt idx="395">
                  <c:v>432.2564</c:v>
                </c:pt>
                <c:pt idx="396">
                  <c:v>433.3591</c:v>
                </c:pt>
                <c:pt idx="397">
                  <c:v>434.4618</c:v>
                </c:pt>
                <c:pt idx="398">
                  <c:v>435.5645</c:v>
                </c:pt>
                <c:pt idx="399">
                  <c:v>436.6671</c:v>
                </c:pt>
                <c:pt idx="400">
                  <c:v>437.7698</c:v>
                </c:pt>
                <c:pt idx="401">
                  <c:v>438.8725</c:v>
                </c:pt>
                <c:pt idx="402">
                  <c:v>439.9752</c:v>
                </c:pt>
                <c:pt idx="403">
                  <c:v>441.0779</c:v>
                </c:pt>
                <c:pt idx="404">
                  <c:v>442.1806</c:v>
                </c:pt>
                <c:pt idx="405">
                  <c:v>443.2833</c:v>
                </c:pt>
                <c:pt idx="406">
                  <c:v>444.386</c:v>
                </c:pt>
                <c:pt idx="407">
                  <c:v>445.4887</c:v>
                </c:pt>
                <c:pt idx="408">
                  <c:v>446.5914</c:v>
                </c:pt>
                <c:pt idx="409">
                  <c:v>447.6941</c:v>
                </c:pt>
                <c:pt idx="410">
                  <c:v>448.7968</c:v>
                </c:pt>
                <c:pt idx="411">
                  <c:v>449.8995</c:v>
                </c:pt>
                <c:pt idx="412">
                  <c:v>451.0022</c:v>
                </c:pt>
                <c:pt idx="413">
                  <c:v>452.1049</c:v>
                </c:pt>
                <c:pt idx="414">
                  <c:v>453.2076</c:v>
                </c:pt>
                <c:pt idx="415">
                  <c:v>454.3103</c:v>
                </c:pt>
                <c:pt idx="416">
                  <c:v>455.413</c:v>
                </c:pt>
                <c:pt idx="417">
                  <c:v>456.5157</c:v>
                </c:pt>
                <c:pt idx="418">
                  <c:v>457.6183</c:v>
                </c:pt>
                <c:pt idx="419">
                  <c:v>458.721</c:v>
                </c:pt>
                <c:pt idx="420">
                  <c:v>459.8237</c:v>
                </c:pt>
                <c:pt idx="421">
                  <c:v>460.9264</c:v>
                </c:pt>
                <c:pt idx="422">
                  <c:v>462.0291</c:v>
                </c:pt>
                <c:pt idx="423">
                  <c:v>463.1318</c:v>
                </c:pt>
                <c:pt idx="424">
                  <c:v>464.2345</c:v>
                </c:pt>
                <c:pt idx="425">
                  <c:v>465.3372</c:v>
                </c:pt>
                <c:pt idx="426">
                  <c:v>466.4399</c:v>
                </c:pt>
                <c:pt idx="427">
                  <c:v>467.5426</c:v>
                </c:pt>
                <c:pt idx="428">
                  <c:v>468.6453</c:v>
                </c:pt>
                <c:pt idx="429">
                  <c:v>469.748</c:v>
                </c:pt>
                <c:pt idx="430">
                  <c:v>470.8507</c:v>
                </c:pt>
                <c:pt idx="431">
                  <c:v>471.9534</c:v>
                </c:pt>
                <c:pt idx="432">
                  <c:v>473.0561</c:v>
                </c:pt>
                <c:pt idx="433">
                  <c:v>474.1588</c:v>
                </c:pt>
                <c:pt idx="434">
                  <c:v>475.2615</c:v>
                </c:pt>
                <c:pt idx="435">
                  <c:v>476.3642</c:v>
                </c:pt>
                <c:pt idx="436">
                  <c:v>477.4669</c:v>
                </c:pt>
                <c:pt idx="437">
                  <c:v>478.5695</c:v>
                </c:pt>
                <c:pt idx="438">
                  <c:v>479.6722</c:v>
                </c:pt>
                <c:pt idx="439">
                  <c:v>480.7749</c:v>
                </c:pt>
                <c:pt idx="440">
                  <c:v>481.8776</c:v>
                </c:pt>
                <c:pt idx="441">
                  <c:v>482.9803</c:v>
                </c:pt>
                <c:pt idx="442">
                  <c:v>484.083</c:v>
                </c:pt>
                <c:pt idx="443">
                  <c:v>485.1857</c:v>
                </c:pt>
                <c:pt idx="444">
                  <c:v>486.2884</c:v>
                </c:pt>
                <c:pt idx="445">
                  <c:v>487.3911</c:v>
                </c:pt>
                <c:pt idx="446">
                  <c:v>488.4938</c:v>
                </c:pt>
                <c:pt idx="447">
                  <c:v>489.5965</c:v>
                </c:pt>
                <c:pt idx="448">
                  <c:v>490.6992</c:v>
                </c:pt>
                <c:pt idx="449">
                  <c:v>491.8019</c:v>
                </c:pt>
                <c:pt idx="450">
                  <c:v>492.9046</c:v>
                </c:pt>
                <c:pt idx="451">
                  <c:v>494.0073</c:v>
                </c:pt>
                <c:pt idx="452">
                  <c:v>495.11</c:v>
                </c:pt>
                <c:pt idx="453">
                  <c:v>496.2127</c:v>
                </c:pt>
                <c:pt idx="454">
                  <c:v>497.3154</c:v>
                </c:pt>
                <c:pt idx="455">
                  <c:v>498.4181</c:v>
                </c:pt>
                <c:pt idx="456">
                  <c:v>499.5208</c:v>
                </c:pt>
                <c:pt idx="457">
                  <c:v>500.6234</c:v>
                </c:pt>
                <c:pt idx="458">
                  <c:v>501.7261</c:v>
                </c:pt>
                <c:pt idx="459">
                  <c:v>502.8288</c:v>
                </c:pt>
                <c:pt idx="460">
                  <c:v>503.9315</c:v>
                </c:pt>
              </c:strCache>
            </c:strRef>
          </c:cat>
          <c:val>
            <c:numRef>
              <c:f>Sheet1!$B$2:$B$462</c:f>
              <c:numCache>
                <c:formatCode>General</c:formatCode>
                <c:ptCount val="461"/>
                <c:pt idx="0">
                  <c:v>0</c:v>
                </c:pt>
                <c:pt idx="2">
                  <c:v>0</c:v>
                </c:pt>
                <c:pt idx="3">
                  <c:v>-0.29680685699999998</c:v>
                </c:pt>
                <c:pt idx="4">
                  <c:v>-0.106071706</c:v>
                </c:pt>
                <c:pt idx="5">
                  <c:v>-0.22918432999999999</c:v>
                </c:pt>
                <c:pt idx="6">
                  <c:v>-0.24016336499999999</c:v>
                </c:pt>
                <c:pt idx="7">
                  <c:v>-0.14113949000000001</c:v>
                </c:pt>
                <c:pt idx="8">
                  <c:v>-7.2029237999999995E-2</c:v>
                </c:pt>
                <c:pt idx="9">
                  <c:v>-3.1138910000000001E-3</c:v>
                </c:pt>
                <c:pt idx="10">
                  <c:v>-0.120036507</c:v>
                </c:pt>
                <c:pt idx="11">
                  <c:v>-0.127678973</c:v>
                </c:pt>
                <c:pt idx="12">
                  <c:v>-5.7330338000000002E-2</c:v>
                </c:pt>
                <c:pt idx="13">
                  <c:v>-0.13326390699999999</c:v>
                </c:pt>
                <c:pt idx="14">
                  <c:v>-9.5221499000000001E-2</c:v>
                </c:pt>
                <c:pt idx="15">
                  <c:v>-0.118031976</c:v>
                </c:pt>
                <c:pt idx="16">
                  <c:v>-0.17284063</c:v>
                </c:pt>
                <c:pt idx="17">
                  <c:v>-0.14578116999999999</c:v>
                </c:pt>
                <c:pt idx="18">
                  <c:v>-0.152135522</c:v>
                </c:pt>
                <c:pt idx="19">
                  <c:v>-0.20989360900000001</c:v>
                </c:pt>
                <c:pt idx="20">
                  <c:v>-0.22720190600000001</c:v>
                </c:pt>
                <c:pt idx="21">
                  <c:v>-0.12293164199999999</c:v>
                </c:pt>
                <c:pt idx="22">
                  <c:v>-0.143550236</c:v>
                </c:pt>
                <c:pt idx="23">
                  <c:v>-0.188630151</c:v>
                </c:pt>
                <c:pt idx="24">
                  <c:v>-0.23803519200000001</c:v>
                </c:pt>
                <c:pt idx="25">
                  <c:v>-0.30295820099999998</c:v>
                </c:pt>
                <c:pt idx="26">
                  <c:v>-0.22595059100000001</c:v>
                </c:pt>
                <c:pt idx="27">
                  <c:v>-0.304797449</c:v>
                </c:pt>
                <c:pt idx="28">
                  <c:v>-0.34395795600000001</c:v>
                </c:pt>
                <c:pt idx="29">
                  <c:v>-0.33200062200000002</c:v>
                </c:pt>
                <c:pt idx="30">
                  <c:v>-0.43986776900000002</c:v>
                </c:pt>
                <c:pt idx="31">
                  <c:v>-0.43075743500000002</c:v>
                </c:pt>
                <c:pt idx="32">
                  <c:v>-0.30947728600000002</c:v>
                </c:pt>
                <c:pt idx="33">
                  <c:v>-0.36225138099999998</c:v>
                </c:pt>
                <c:pt idx="34">
                  <c:v>-0.42157448400000003</c:v>
                </c:pt>
                <c:pt idx="35">
                  <c:v>-0.35729995399999998</c:v>
                </c:pt>
                <c:pt idx="36">
                  <c:v>-0.30968931300000002</c:v>
                </c:pt>
                <c:pt idx="37">
                  <c:v>-0.347263188</c:v>
                </c:pt>
                <c:pt idx="38">
                  <c:v>-0.39077069599999997</c:v>
                </c:pt>
                <c:pt idx="39">
                  <c:v>-0.43746732799999999</c:v>
                </c:pt>
                <c:pt idx="40">
                  <c:v>-0.48979547200000001</c:v>
                </c:pt>
                <c:pt idx="41">
                  <c:v>-0.43851293299999999</c:v>
                </c:pt>
                <c:pt idx="42">
                  <c:v>-0.42129865999999999</c:v>
                </c:pt>
                <c:pt idx="43">
                  <c:v>-0.455966861</c:v>
                </c:pt>
                <c:pt idx="44">
                  <c:v>-0.45156574900000002</c:v>
                </c:pt>
                <c:pt idx="45">
                  <c:v>-0.45404371999999998</c:v>
                </c:pt>
                <c:pt idx="46">
                  <c:v>-0.45228406100000001</c:v>
                </c:pt>
                <c:pt idx="47">
                  <c:v>-0.375375458</c:v>
                </c:pt>
                <c:pt idx="48">
                  <c:v>-0.25222209200000001</c:v>
                </c:pt>
                <c:pt idx="49">
                  <c:v>-0.240757054</c:v>
                </c:pt>
                <c:pt idx="50">
                  <c:v>-0.226415164</c:v>
                </c:pt>
                <c:pt idx="51">
                  <c:v>-0.117368583</c:v>
                </c:pt>
                <c:pt idx="52">
                  <c:v>-0.145940816</c:v>
                </c:pt>
                <c:pt idx="53">
                  <c:v>-0.26723669799999999</c:v>
                </c:pt>
                <c:pt idx="54">
                  <c:v>-0.22092605600000001</c:v>
                </c:pt>
                <c:pt idx="55">
                  <c:v>-0.22290731</c:v>
                </c:pt>
                <c:pt idx="56">
                  <c:v>-0.381202971</c:v>
                </c:pt>
                <c:pt idx="57">
                  <c:v>-0.39769668600000002</c:v>
                </c:pt>
                <c:pt idx="58">
                  <c:v>-0.335393304</c:v>
                </c:pt>
                <c:pt idx="59">
                  <c:v>-0.36367820299999998</c:v>
                </c:pt>
                <c:pt idx="60">
                  <c:v>-0.329482575</c:v>
                </c:pt>
                <c:pt idx="61">
                  <c:v>-0.24877733299999999</c:v>
                </c:pt>
                <c:pt idx="62">
                  <c:v>-0.201454517</c:v>
                </c:pt>
                <c:pt idx="63">
                  <c:v>-0.15159836700000001</c:v>
                </c:pt>
                <c:pt idx="64">
                  <c:v>-0.11471184099999999</c:v>
                </c:pt>
                <c:pt idx="65">
                  <c:v>-0.152478699</c:v>
                </c:pt>
                <c:pt idx="66">
                  <c:v>-0.230064346</c:v>
                </c:pt>
                <c:pt idx="67">
                  <c:v>-0.25247016999999999</c:v>
                </c:pt>
                <c:pt idx="68">
                  <c:v>-0.23922675700000001</c:v>
                </c:pt>
                <c:pt idx="69">
                  <c:v>-0.24682375500000001</c:v>
                </c:pt>
                <c:pt idx="70">
                  <c:v>-0.196964902</c:v>
                </c:pt>
                <c:pt idx="71">
                  <c:v>-0.18319881599999999</c:v>
                </c:pt>
                <c:pt idx="72">
                  <c:v>-0.255522739</c:v>
                </c:pt>
                <c:pt idx="73">
                  <c:v>-0.30531723300000002</c:v>
                </c:pt>
                <c:pt idx="74">
                  <c:v>-0.376243567</c:v>
                </c:pt>
                <c:pt idx="75">
                  <c:v>-0.39677830200000003</c:v>
                </c:pt>
                <c:pt idx="76">
                  <c:v>-0.38637896500000002</c:v>
                </c:pt>
                <c:pt idx="77">
                  <c:v>-0.38440486899999998</c:v>
                </c:pt>
                <c:pt idx="78">
                  <c:v>-0.30458457999999999</c:v>
                </c:pt>
                <c:pt idx="79">
                  <c:v>-0.28921056099999998</c:v>
                </c:pt>
                <c:pt idx="80">
                  <c:v>-0.34190710200000002</c:v>
                </c:pt>
                <c:pt idx="81">
                  <c:v>-0.28620606799999998</c:v>
                </c:pt>
                <c:pt idx="82">
                  <c:v>-0.22746119000000001</c:v>
                </c:pt>
                <c:pt idx="83">
                  <c:v>-0.22954718199999999</c:v>
                </c:pt>
                <c:pt idx="84">
                  <c:v>-0.27867417700000002</c:v>
                </c:pt>
                <c:pt idx="85">
                  <c:v>-0.35755757700000002</c:v>
                </c:pt>
                <c:pt idx="86">
                  <c:v>-0.362481469</c:v>
                </c:pt>
                <c:pt idx="87">
                  <c:v>-0.28940394200000003</c:v>
                </c:pt>
                <c:pt idx="88">
                  <c:v>-0.19439177299999999</c:v>
                </c:pt>
                <c:pt idx="89">
                  <c:v>-5.8195055000000002E-2</c:v>
                </c:pt>
                <c:pt idx="90">
                  <c:v>0.103506273</c:v>
                </c:pt>
                <c:pt idx="91">
                  <c:v>0.32454703299999998</c:v>
                </c:pt>
                <c:pt idx="92">
                  <c:v>0.52777870900000001</c:v>
                </c:pt>
                <c:pt idx="93">
                  <c:v>0.596158454</c:v>
                </c:pt>
                <c:pt idx="94">
                  <c:v>0.63993727099999997</c:v>
                </c:pt>
                <c:pt idx="95">
                  <c:v>0.67812998400000002</c:v>
                </c:pt>
                <c:pt idx="96">
                  <c:v>0.68314315000000003</c:v>
                </c:pt>
                <c:pt idx="97">
                  <c:v>0.74768405199999999</c:v>
                </c:pt>
                <c:pt idx="98">
                  <c:v>0.74174978800000002</c:v>
                </c:pt>
                <c:pt idx="99">
                  <c:v>0.51850629599999998</c:v>
                </c:pt>
                <c:pt idx="100">
                  <c:v>0.53425343800000002</c:v>
                </c:pt>
                <c:pt idx="101">
                  <c:v>0.58114417600000001</c:v>
                </c:pt>
                <c:pt idx="102">
                  <c:v>0.43821366699999997</c:v>
                </c:pt>
                <c:pt idx="103">
                  <c:v>0.43027915300000003</c:v>
                </c:pt>
                <c:pt idx="104">
                  <c:v>0.375935458</c:v>
                </c:pt>
                <c:pt idx="105">
                  <c:v>0.30959978100000002</c:v>
                </c:pt>
                <c:pt idx="106">
                  <c:v>0.32160767099999998</c:v>
                </c:pt>
                <c:pt idx="107">
                  <c:v>0.25268074600000001</c:v>
                </c:pt>
                <c:pt idx="108">
                  <c:v>0.29725107699999997</c:v>
                </c:pt>
                <c:pt idx="109">
                  <c:v>0.32105969600000001</c:v>
                </c:pt>
                <c:pt idx="110">
                  <c:v>0.36972223500000001</c:v>
                </c:pt>
                <c:pt idx="111">
                  <c:v>0.43484978400000002</c:v>
                </c:pt>
                <c:pt idx="112">
                  <c:v>0.48158092299999999</c:v>
                </c:pt>
                <c:pt idx="113">
                  <c:v>0.44814637299999999</c:v>
                </c:pt>
                <c:pt idx="114">
                  <c:v>0.52193287700000002</c:v>
                </c:pt>
                <c:pt idx="115">
                  <c:v>0.51632052500000003</c:v>
                </c:pt>
                <c:pt idx="116">
                  <c:v>0.409217053</c:v>
                </c:pt>
                <c:pt idx="117">
                  <c:v>0.29959878600000001</c:v>
                </c:pt>
                <c:pt idx="118">
                  <c:v>0.268981735</c:v>
                </c:pt>
                <c:pt idx="119">
                  <c:v>0.203244379</c:v>
                </c:pt>
                <c:pt idx="120">
                  <c:v>4.3460527999999998E-2</c:v>
                </c:pt>
                <c:pt idx="121">
                  <c:v>-5.8155927000000003E-2</c:v>
                </c:pt>
                <c:pt idx="122">
                  <c:v>-0.24676859000000001</c:v>
                </c:pt>
                <c:pt idx="123">
                  <c:v>-0.44447559800000003</c:v>
                </c:pt>
                <c:pt idx="124">
                  <c:v>-0.42411449800000001</c:v>
                </c:pt>
                <c:pt idx="125">
                  <c:v>-0.38506188699999999</c:v>
                </c:pt>
                <c:pt idx="126">
                  <c:v>-0.59465829000000003</c:v>
                </c:pt>
                <c:pt idx="127">
                  <c:v>-0.65027508000000001</c:v>
                </c:pt>
                <c:pt idx="128">
                  <c:v>-0.52187293999999995</c:v>
                </c:pt>
                <c:pt idx="129">
                  <c:v>-0.65225853300000003</c:v>
                </c:pt>
                <c:pt idx="130">
                  <c:v>-0.72670720200000005</c:v>
                </c:pt>
                <c:pt idx="131">
                  <c:v>-0.58350690500000002</c:v>
                </c:pt>
                <c:pt idx="132">
                  <c:v>-0.56031798899999996</c:v>
                </c:pt>
                <c:pt idx="133">
                  <c:v>-0.617394471</c:v>
                </c:pt>
                <c:pt idx="134">
                  <c:v>-0.47550072300000001</c:v>
                </c:pt>
                <c:pt idx="135">
                  <c:v>-0.41097900500000001</c:v>
                </c:pt>
                <c:pt idx="136">
                  <c:v>-0.38925934899999998</c:v>
                </c:pt>
                <c:pt idx="137">
                  <c:v>-0.34926959200000002</c:v>
                </c:pt>
                <c:pt idx="138">
                  <c:v>-0.24787824999999999</c:v>
                </c:pt>
                <c:pt idx="139">
                  <c:v>-0.13947090600000001</c:v>
                </c:pt>
                <c:pt idx="140">
                  <c:v>-4.8834382000000003E-2</c:v>
                </c:pt>
                <c:pt idx="141">
                  <c:v>7.4476872E-2</c:v>
                </c:pt>
                <c:pt idx="142">
                  <c:v>0.17676619700000001</c:v>
                </c:pt>
                <c:pt idx="143">
                  <c:v>0.39131233100000001</c:v>
                </c:pt>
                <c:pt idx="144">
                  <c:v>0.61290230599999995</c:v>
                </c:pt>
                <c:pt idx="145">
                  <c:v>0.56021056000000002</c:v>
                </c:pt>
                <c:pt idx="146">
                  <c:v>0.52469823000000004</c:v>
                </c:pt>
                <c:pt idx="147">
                  <c:v>0.69528567699999999</c:v>
                </c:pt>
                <c:pt idx="148">
                  <c:v>0.74299508999999997</c:v>
                </c:pt>
                <c:pt idx="149">
                  <c:v>0.69827618000000002</c:v>
                </c:pt>
                <c:pt idx="150">
                  <c:v>0.762847261</c:v>
                </c:pt>
                <c:pt idx="151">
                  <c:v>0.74199973799999996</c:v>
                </c:pt>
                <c:pt idx="152">
                  <c:v>0.622716728</c:v>
                </c:pt>
                <c:pt idx="153">
                  <c:v>0.57730383600000001</c:v>
                </c:pt>
                <c:pt idx="154">
                  <c:v>0.52569255299999995</c:v>
                </c:pt>
                <c:pt idx="155">
                  <c:v>0.45435683500000001</c:v>
                </c:pt>
                <c:pt idx="156">
                  <c:v>0.34494867600000001</c:v>
                </c:pt>
                <c:pt idx="157">
                  <c:v>0.26617888099999998</c:v>
                </c:pt>
                <c:pt idx="158">
                  <c:v>0.24173640499999999</c:v>
                </c:pt>
                <c:pt idx="159">
                  <c:v>9.2843387999999999E-2</c:v>
                </c:pt>
                <c:pt idx="160">
                  <c:v>-4.9552183E-2</c:v>
                </c:pt>
                <c:pt idx="161">
                  <c:v>-0.16925019199999999</c:v>
                </c:pt>
                <c:pt idx="162">
                  <c:v>-0.26733198499999999</c:v>
                </c:pt>
                <c:pt idx="163">
                  <c:v>-0.30275251399999997</c:v>
                </c:pt>
                <c:pt idx="164">
                  <c:v>-0.26825174899999998</c:v>
                </c:pt>
                <c:pt idx="165">
                  <c:v>-0.204384498</c:v>
                </c:pt>
                <c:pt idx="166">
                  <c:v>-0.17584414000000001</c:v>
                </c:pt>
                <c:pt idx="167">
                  <c:v>-0.16762796499999999</c:v>
                </c:pt>
                <c:pt idx="168">
                  <c:v>-0.171799493</c:v>
                </c:pt>
                <c:pt idx="169">
                  <c:v>-0.16650493599999999</c:v>
                </c:pt>
                <c:pt idx="170">
                  <c:v>-0.13303452099999999</c:v>
                </c:pt>
                <c:pt idx="171">
                  <c:v>-0.11989177600000001</c:v>
                </c:pt>
                <c:pt idx="172">
                  <c:v>-0.13628610999999999</c:v>
                </c:pt>
                <c:pt idx="173">
                  <c:v>-0.16148468099999999</c:v>
                </c:pt>
                <c:pt idx="174">
                  <c:v>-0.25891773800000001</c:v>
                </c:pt>
                <c:pt idx="175">
                  <c:v>-0.36448064299999999</c:v>
                </c:pt>
                <c:pt idx="176">
                  <c:v>-0.41468870899999999</c:v>
                </c:pt>
                <c:pt idx="177">
                  <c:v>-0.39857871499999997</c:v>
                </c:pt>
                <c:pt idx="178">
                  <c:v>-0.43982163499999999</c:v>
                </c:pt>
                <c:pt idx="179">
                  <c:v>-0.48360868600000001</c:v>
                </c:pt>
                <c:pt idx="180">
                  <c:v>-0.375835586</c:v>
                </c:pt>
                <c:pt idx="181">
                  <c:v>-0.198969434</c:v>
                </c:pt>
                <c:pt idx="182">
                  <c:v>-0.12580606</c:v>
                </c:pt>
                <c:pt idx="183">
                  <c:v>-7.9180319999999998E-2</c:v>
                </c:pt>
                <c:pt idx="184">
                  <c:v>-4.7235033000000003E-2</c:v>
                </c:pt>
                <c:pt idx="185">
                  <c:v>-6.0557473000000001E-2</c:v>
                </c:pt>
                <c:pt idx="186">
                  <c:v>-2.4344385E-2</c:v>
                </c:pt>
                <c:pt idx="187">
                  <c:v>-5.1846522999999999E-2</c:v>
                </c:pt>
                <c:pt idx="188">
                  <c:v>-2.7663693E-2</c:v>
                </c:pt>
                <c:pt idx="189">
                  <c:v>5.6056944999999997E-2</c:v>
                </c:pt>
                <c:pt idx="190">
                  <c:v>-3.1685758000000001E-2</c:v>
                </c:pt>
                <c:pt idx="191">
                  <c:v>-0.14598276299999999</c:v>
                </c:pt>
                <c:pt idx="192">
                  <c:v>-0.183547561</c:v>
                </c:pt>
                <c:pt idx="193">
                  <c:v>-0.144903528</c:v>
                </c:pt>
                <c:pt idx="194">
                  <c:v>-0.21527959399999999</c:v>
                </c:pt>
                <c:pt idx="195">
                  <c:v>-0.41650460900000003</c:v>
                </c:pt>
                <c:pt idx="196">
                  <c:v>-0.30701082499999999</c:v>
                </c:pt>
                <c:pt idx="197">
                  <c:v>-0.20666422300000001</c:v>
                </c:pt>
                <c:pt idx="198">
                  <c:v>-0.401144744</c:v>
                </c:pt>
                <c:pt idx="199">
                  <c:v>-0.37469677600000001</c:v>
                </c:pt>
                <c:pt idx="200">
                  <c:v>-0.182358886</c:v>
                </c:pt>
                <c:pt idx="201">
                  <c:v>-5.8250594000000003E-2</c:v>
                </c:pt>
                <c:pt idx="202">
                  <c:v>7.3221713999999993E-2</c:v>
                </c:pt>
                <c:pt idx="203">
                  <c:v>0.14974595900000001</c:v>
                </c:pt>
                <c:pt idx="204">
                  <c:v>0.26460265999999999</c:v>
                </c:pt>
                <c:pt idx="205">
                  <c:v>0.49642310899999997</c:v>
                </c:pt>
                <c:pt idx="206">
                  <c:v>0.62528692100000005</c:v>
                </c:pt>
                <c:pt idx="207">
                  <c:v>0.72316603400000001</c:v>
                </c:pt>
                <c:pt idx="208">
                  <c:v>0.90104590299999998</c:v>
                </c:pt>
                <c:pt idx="209">
                  <c:v>0.95942346000000001</c:v>
                </c:pt>
                <c:pt idx="210">
                  <c:v>1.009539491</c:v>
                </c:pt>
                <c:pt idx="211">
                  <c:v>0.96568295699999995</c:v>
                </c:pt>
                <c:pt idx="212">
                  <c:v>1.0013474010000001</c:v>
                </c:pt>
                <c:pt idx="213">
                  <c:v>0.916602845</c:v>
                </c:pt>
                <c:pt idx="214">
                  <c:v>0.73567117900000001</c:v>
                </c:pt>
                <c:pt idx="215">
                  <c:v>0.69158818399999999</c:v>
                </c:pt>
                <c:pt idx="216">
                  <c:v>0.68239269300000005</c:v>
                </c:pt>
                <c:pt idx="217">
                  <c:v>0.52098422099999997</c:v>
                </c:pt>
                <c:pt idx="218">
                  <c:v>0.542735623</c:v>
                </c:pt>
                <c:pt idx="219">
                  <c:v>0.46720096999999999</c:v>
                </c:pt>
                <c:pt idx="220">
                  <c:v>0.32040740400000001</c:v>
                </c:pt>
                <c:pt idx="221">
                  <c:v>0.35814076099999997</c:v>
                </c:pt>
                <c:pt idx="222">
                  <c:v>0.30392922300000003</c:v>
                </c:pt>
                <c:pt idx="223">
                  <c:v>0.105579773</c:v>
                </c:pt>
                <c:pt idx="224">
                  <c:v>9.0882405999999999E-2</c:v>
                </c:pt>
                <c:pt idx="225">
                  <c:v>6.1525722999999997E-2</c:v>
                </c:pt>
                <c:pt idx="226">
                  <c:v>-0.17697195399999999</c:v>
                </c:pt>
                <c:pt idx="227">
                  <c:v>-0.192469743</c:v>
                </c:pt>
                <c:pt idx="228">
                  <c:v>-0.25565658099999999</c:v>
                </c:pt>
                <c:pt idx="229">
                  <c:v>-0.4422567</c:v>
                </c:pt>
                <c:pt idx="230">
                  <c:v>-0.29430228600000002</c:v>
                </c:pt>
                <c:pt idx="231">
                  <c:v>-0.26684214499999998</c:v>
                </c:pt>
                <c:pt idx="232">
                  <c:v>-0.54548226</c:v>
                </c:pt>
                <c:pt idx="233">
                  <c:v>-0.63098995099999999</c:v>
                </c:pt>
                <c:pt idx="234">
                  <c:v>-0.50038019</c:v>
                </c:pt>
                <c:pt idx="235">
                  <c:v>-0.40926950400000001</c:v>
                </c:pt>
                <c:pt idx="236">
                  <c:v>-0.43049372899999999</c:v>
                </c:pt>
                <c:pt idx="237">
                  <c:v>-0.38790795099999997</c:v>
                </c:pt>
                <c:pt idx="238">
                  <c:v>-0.33878175199999999</c:v>
                </c:pt>
                <c:pt idx="239">
                  <c:v>-0.19409845000000001</c:v>
                </c:pt>
                <c:pt idx="240">
                  <c:v>-0.11620839099999999</c:v>
                </c:pt>
                <c:pt idx="241">
                  <c:v>-3.4930936000000003E-2</c:v>
                </c:pt>
                <c:pt idx="242">
                  <c:v>-1.5840019999999999E-3</c:v>
                </c:pt>
                <c:pt idx="243">
                  <c:v>-9.7315779000000005E-2</c:v>
                </c:pt>
                <c:pt idx="244">
                  <c:v>-0.16055792199999999</c:v>
                </c:pt>
                <c:pt idx="245">
                  <c:v>-0.136711836</c:v>
                </c:pt>
                <c:pt idx="246">
                  <c:v>-8.8103069000000006E-2</c:v>
                </c:pt>
                <c:pt idx="247">
                  <c:v>0.12519738799999999</c:v>
                </c:pt>
                <c:pt idx="248">
                  <c:v>0.24736934399999999</c:v>
                </c:pt>
                <c:pt idx="249">
                  <c:v>0.241196103</c:v>
                </c:pt>
                <c:pt idx="250">
                  <c:v>0.321689108</c:v>
                </c:pt>
                <c:pt idx="251">
                  <c:v>0.33425610900000002</c:v>
                </c:pt>
                <c:pt idx="252">
                  <c:v>0.29852992699999997</c:v>
                </c:pt>
                <c:pt idx="253">
                  <c:v>0.28664818199999997</c:v>
                </c:pt>
                <c:pt idx="254">
                  <c:v>0.15095277700000001</c:v>
                </c:pt>
                <c:pt idx="255">
                  <c:v>9.5573618999999999E-2</c:v>
                </c:pt>
                <c:pt idx="256">
                  <c:v>8.5577835000000005E-2</c:v>
                </c:pt>
                <c:pt idx="257">
                  <c:v>-1.9339624999999999E-2</c:v>
                </c:pt>
                <c:pt idx="258">
                  <c:v>-9.2801781E-2</c:v>
                </c:pt>
                <c:pt idx="259">
                  <c:v>-8.7046785000000002E-2</c:v>
                </c:pt>
                <c:pt idx="260">
                  <c:v>-0.17293666499999999</c:v>
                </c:pt>
                <c:pt idx="261">
                  <c:v>-0.35732138400000002</c:v>
                </c:pt>
                <c:pt idx="262">
                  <c:v>-0.44388693899999998</c:v>
                </c:pt>
                <c:pt idx="263">
                  <c:v>-0.36240735400000001</c:v>
                </c:pt>
                <c:pt idx="264">
                  <c:v>-0.31836431799999998</c:v>
                </c:pt>
                <c:pt idx="265">
                  <c:v>-0.32898326100000003</c:v>
                </c:pt>
                <c:pt idx="266">
                  <c:v>-0.38392902000000001</c:v>
                </c:pt>
                <c:pt idx="267">
                  <c:v>-0.42514620600000003</c:v>
                </c:pt>
                <c:pt idx="268">
                  <c:v>-0.37991785099999997</c:v>
                </c:pt>
                <c:pt idx="269">
                  <c:v>-0.45599947400000002</c:v>
                </c:pt>
                <c:pt idx="270">
                  <c:v>-0.53862001999999998</c:v>
                </c:pt>
                <c:pt idx="271">
                  <c:v>-0.53024774299999999</c:v>
                </c:pt>
                <c:pt idx="272">
                  <c:v>-0.568108532</c:v>
                </c:pt>
                <c:pt idx="273">
                  <c:v>-0.61580985099999996</c:v>
                </c:pt>
                <c:pt idx="274">
                  <c:v>-0.63332343700000004</c:v>
                </c:pt>
                <c:pt idx="275">
                  <c:v>-0.51086880199999996</c:v>
                </c:pt>
                <c:pt idx="276">
                  <c:v>-0.35103509900000002</c:v>
                </c:pt>
                <c:pt idx="277">
                  <c:v>-0.37504645800000003</c:v>
                </c:pt>
                <c:pt idx="278">
                  <c:v>-0.32686774499999999</c:v>
                </c:pt>
                <c:pt idx="279">
                  <c:v>-0.179197788</c:v>
                </c:pt>
                <c:pt idx="280">
                  <c:v>-7.9243626999999997E-2</c:v>
                </c:pt>
                <c:pt idx="281">
                  <c:v>-3.2313644000000002E-2</c:v>
                </c:pt>
                <c:pt idx="282">
                  <c:v>-2.4427559000000001E-2</c:v>
                </c:pt>
                <c:pt idx="283">
                  <c:v>-3.6434521999999997E-2</c:v>
                </c:pt>
                <c:pt idx="284">
                  <c:v>-4.8365786000000001E-2</c:v>
                </c:pt>
                <c:pt idx="285">
                  <c:v>-4.8280137000000001E-2</c:v>
                </c:pt>
                <c:pt idx="286">
                  <c:v>-0.11899712599999999</c:v>
                </c:pt>
                <c:pt idx="287">
                  <c:v>-0.20558364300000001</c:v>
                </c:pt>
                <c:pt idx="288">
                  <c:v>-0.24398604300000001</c:v>
                </c:pt>
                <c:pt idx="289">
                  <c:v>-0.23334113100000001</c:v>
                </c:pt>
                <c:pt idx="290">
                  <c:v>-0.229115128</c:v>
                </c:pt>
                <c:pt idx="291">
                  <c:v>-0.10015562</c:v>
                </c:pt>
                <c:pt idx="292">
                  <c:v>5.6650744000000003E-2</c:v>
                </c:pt>
                <c:pt idx="293">
                  <c:v>8.1953023999999999E-2</c:v>
                </c:pt>
                <c:pt idx="294">
                  <c:v>0.204314572</c:v>
                </c:pt>
                <c:pt idx="295">
                  <c:v>0.308664834</c:v>
                </c:pt>
                <c:pt idx="296">
                  <c:v>0.26499742300000001</c:v>
                </c:pt>
                <c:pt idx="297">
                  <c:v>0.23848430100000001</c:v>
                </c:pt>
                <c:pt idx="298">
                  <c:v>0.22092381</c:v>
                </c:pt>
                <c:pt idx="299">
                  <c:v>6.7198421999999994E-2</c:v>
                </c:pt>
                <c:pt idx="300">
                  <c:v>-1.2669989E-2</c:v>
                </c:pt>
                <c:pt idx="301">
                  <c:v>2.2534912000000001E-2</c:v>
                </c:pt>
                <c:pt idx="302">
                  <c:v>-0.124915926</c:v>
                </c:pt>
                <c:pt idx="303">
                  <c:v>-0.29522258899999998</c:v>
                </c:pt>
                <c:pt idx="304">
                  <c:v>-0.33657389599999998</c:v>
                </c:pt>
                <c:pt idx="305">
                  <c:v>-0.32927277100000002</c:v>
                </c:pt>
                <c:pt idx="306">
                  <c:v>-0.41467967900000002</c:v>
                </c:pt>
                <c:pt idx="307">
                  <c:v>-0.413596034</c:v>
                </c:pt>
                <c:pt idx="308">
                  <c:v>-0.40325925400000001</c:v>
                </c:pt>
                <c:pt idx="309">
                  <c:v>-0.51639534200000003</c:v>
                </c:pt>
                <c:pt idx="310">
                  <c:v>-0.59970261800000002</c:v>
                </c:pt>
                <c:pt idx="311">
                  <c:v>-0.60101159999999998</c:v>
                </c:pt>
                <c:pt idx="312">
                  <c:v>-0.53232281000000004</c:v>
                </c:pt>
                <c:pt idx="313">
                  <c:v>-0.52340211400000003</c:v>
                </c:pt>
                <c:pt idx="314">
                  <c:v>-0.59972339200000002</c:v>
                </c:pt>
                <c:pt idx="315">
                  <c:v>-0.56898649000000001</c:v>
                </c:pt>
                <c:pt idx="316">
                  <c:v>-0.56067742600000003</c:v>
                </c:pt>
                <c:pt idx="317">
                  <c:v>-0.62286757699999995</c:v>
                </c:pt>
                <c:pt idx="318">
                  <c:v>-0.67587164300000002</c:v>
                </c:pt>
                <c:pt idx="319">
                  <c:v>-0.64154163500000005</c:v>
                </c:pt>
                <c:pt idx="320">
                  <c:v>-0.64991475399999998</c:v>
                </c:pt>
                <c:pt idx="321">
                  <c:v>-0.58827465999999995</c:v>
                </c:pt>
                <c:pt idx="322">
                  <c:v>-0.56040235000000005</c:v>
                </c:pt>
                <c:pt idx="323">
                  <c:v>-0.58634913200000005</c:v>
                </c:pt>
                <c:pt idx="324">
                  <c:v>-0.61086729100000003</c:v>
                </c:pt>
                <c:pt idx="325">
                  <c:v>-0.56513688500000003</c:v>
                </c:pt>
                <c:pt idx="326">
                  <c:v>-0.623639838</c:v>
                </c:pt>
                <c:pt idx="327">
                  <c:v>-0.72811575299999998</c:v>
                </c:pt>
                <c:pt idx="328">
                  <c:v>-0.76628184300000002</c:v>
                </c:pt>
                <c:pt idx="329">
                  <c:v>-0.59879111200000001</c:v>
                </c:pt>
                <c:pt idx="330">
                  <c:v>-0.55155796800000001</c:v>
                </c:pt>
                <c:pt idx="331">
                  <c:v>-0.50098807899999998</c:v>
                </c:pt>
                <c:pt idx="332">
                  <c:v>-0.35362595000000002</c:v>
                </c:pt>
                <c:pt idx="333">
                  <c:v>-0.39712449700000002</c:v>
                </c:pt>
                <c:pt idx="334">
                  <c:v>-0.39376777299999999</c:v>
                </c:pt>
                <c:pt idx="335">
                  <c:v>-0.226597456</c:v>
                </c:pt>
                <c:pt idx="336">
                  <c:v>-0.28603058399999998</c:v>
                </c:pt>
                <c:pt idx="337">
                  <c:v>-0.38818496899999999</c:v>
                </c:pt>
                <c:pt idx="338">
                  <c:v>-0.41668507599999999</c:v>
                </c:pt>
                <c:pt idx="339">
                  <c:v>-0.38406779800000002</c:v>
                </c:pt>
                <c:pt idx="340">
                  <c:v>-0.50290326600000002</c:v>
                </c:pt>
                <c:pt idx="341">
                  <c:v>-0.51566299299999996</c:v>
                </c:pt>
                <c:pt idx="342">
                  <c:v>-0.46179921699999998</c:v>
                </c:pt>
                <c:pt idx="343">
                  <c:v>-0.60300544099999998</c:v>
                </c:pt>
                <c:pt idx="344">
                  <c:v>-0.62193253599999998</c:v>
                </c:pt>
                <c:pt idx="345">
                  <c:v>-0.54726554699999996</c:v>
                </c:pt>
                <c:pt idx="346">
                  <c:v>-0.50105601700000002</c:v>
                </c:pt>
                <c:pt idx="347">
                  <c:v>-0.45387747699999997</c:v>
                </c:pt>
                <c:pt idx="348">
                  <c:v>-0.40563246400000003</c:v>
                </c:pt>
                <c:pt idx="349">
                  <c:v>-0.37500544699999999</c:v>
                </c:pt>
                <c:pt idx="350">
                  <c:v>-0.32741373200000001</c:v>
                </c:pt>
                <c:pt idx="351">
                  <c:v>-0.33921303400000002</c:v>
                </c:pt>
                <c:pt idx="352">
                  <c:v>-0.39963742000000002</c:v>
                </c:pt>
                <c:pt idx="353">
                  <c:v>-0.32100857900000002</c:v>
                </c:pt>
                <c:pt idx="354">
                  <c:v>-0.31521674199999999</c:v>
                </c:pt>
                <c:pt idx="355">
                  <c:v>-0.34384472500000002</c:v>
                </c:pt>
                <c:pt idx="356">
                  <c:v>-0.26654283299999998</c:v>
                </c:pt>
                <c:pt idx="357">
                  <c:v>-0.19297707</c:v>
                </c:pt>
                <c:pt idx="358">
                  <c:v>-0.243055049</c:v>
                </c:pt>
                <c:pt idx="359">
                  <c:v>-0.245760277</c:v>
                </c:pt>
                <c:pt idx="360">
                  <c:v>-0.27482686499999998</c:v>
                </c:pt>
                <c:pt idx="361">
                  <c:v>-0.27266848900000001</c:v>
                </c:pt>
                <c:pt idx="362">
                  <c:v>-0.29266105199999998</c:v>
                </c:pt>
                <c:pt idx="363">
                  <c:v>-0.31626955200000001</c:v>
                </c:pt>
                <c:pt idx="364">
                  <c:v>-0.32479162499999997</c:v>
                </c:pt>
                <c:pt idx="365">
                  <c:v>-0.31317604199999999</c:v>
                </c:pt>
                <c:pt idx="366">
                  <c:v>-0.17275929800000001</c:v>
                </c:pt>
                <c:pt idx="367">
                  <c:v>-5.3365900000000001E-2</c:v>
                </c:pt>
                <c:pt idx="368">
                  <c:v>-1.7462455000000002E-2</c:v>
                </c:pt>
                <c:pt idx="369">
                  <c:v>4.7348129000000003E-2</c:v>
                </c:pt>
                <c:pt idx="370">
                  <c:v>0.171106377</c:v>
                </c:pt>
                <c:pt idx="371">
                  <c:v>0.30621495999999998</c:v>
                </c:pt>
                <c:pt idx="372">
                  <c:v>0.431147379</c:v>
                </c:pt>
                <c:pt idx="373">
                  <c:v>0.51435246599999995</c:v>
                </c:pt>
                <c:pt idx="374">
                  <c:v>0.51327495099999998</c:v>
                </c:pt>
                <c:pt idx="375">
                  <c:v>0.48618538300000003</c:v>
                </c:pt>
                <c:pt idx="376">
                  <c:v>0.438982278</c:v>
                </c:pt>
                <c:pt idx="377">
                  <c:v>0.404895061</c:v>
                </c:pt>
                <c:pt idx="378">
                  <c:v>0.50137259499999998</c:v>
                </c:pt>
                <c:pt idx="379">
                  <c:v>0.63077481300000005</c:v>
                </c:pt>
                <c:pt idx="380">
                  <c:v>0.57542996400000002</c:v>
                </c:pt>
                <c:pt idx="381">
                  <c:v>0.50521302899999998</c:v>
                </c:pt>
                <c:pt idx="382">
                  <c:v>0.53314228100000005</c:v>
                </c:pt>
                <c:pt idx="383">
                  <c:v>0.53323562599999996</c:v>
                </c:pt>
                <c:pt idx="384">
                  <c:v>0.48794630500000002</c:v>
                </c:pt>
                <c:pt idx="385">
                  <c:v>0.47417325799999999</c:v>
                </c:pt>
                <c:pt idx="386">
                  <c:v>0.48938367799999999</c:v>
                </c:pt>
                <c:pt idx="387">
                  <c:v>0.42815706199999998</c:v>
                </c:pt>
                <c:pt idx="388">
                  <c:v>0.38182248699999999</c:v>
                </c:pt>
                <c:pt idx="389">
                  <c:v>0.38174193899999997</c:v>
                </c:pt>
                <c:pt idx="390">
                  <c:v>0.34563007200000001</c:v>
                </c:pt>
                <c:pt idx="391">
                  <c:v>0.30005463300000002</c:v>
                </c:pt>
                <c:pt idx="392">
                  <c:v>0.28274656999999997</c:v>
                </c:pt>
                <c:pt idx="393">
                  <c:v>0.19036076499999999</c:v>
                </c:pt>
                <c:pt idx="394">
                  <c:v>7.2439100000000001E-4</c:v>
                </c:pt>
                <c:pt idx="395">
                  <c:v>-5.8235528000000002E-2</c:v>
                </c:pt>
                <c:pt idx="396">
                  <c:v>-1.2190032999999999E-2</c:v>
                </c:pt>
                <c:pt idx="397">
                  <c:v>-7.7203095999999999E-2</c:v>
                </c:pt>
                <c:pt idx="398">
                  <c:v>-0.14586906399999999</c:v>
                </c:pt>
                <c:pt idx="399">
                  <c:v>-0.132609591</c:v>
                </c:pt>
                <c:pt idx="400">
                  <c:v>-5.8190598000000003E-2</c:v>
                </c:pt>
                <c:pt idx="401">
                  <c:v>4.9973253000000002E-2</c:v>
                </c:pt>
                <c:pt idx="402">
                  <c:v>0.124431549</c:v>
                </c:pt>
                <c:pt idx="403">
                  <c:v>7.6626327999999994E-2</c:v>
                </c:pt>
                <c:pt idx="404">
                  <c:v>8.3099787999999994E-2</c:v>
                </c:pt>
                <c:pt idx="405">
                  <c:v>0.132578628</c:v>
                </c:pt>
                <c:pt idx="406">
                  <c:v>0.27713286100000001</c:v>
                </c:pt>
                <c:pt idx="407">
                  <c:v>0.31776864100000002</c:v>
                </c:pt>
                <c:pt idx="408">
                  <c:v>0.18938714600000001</c:v>
                </c:pt>
                <c:pt idx="409">
                  <c:v>0.24952002300000001</c:v>
                </c:pt>
                <c:pt idx="410">
                  <c:v>0.29984403300000001</c:v>
                </c:pt>
                <c:pt idx="411">
                  <c:v>0.163236304</c:v>
                </c:pt>
                <c:pt idx="412">
                  <c:v>8.5310258E-2</c:v>
                </c:pt>
                <c:pt idx="413">
                  <c:v>3.6811998999999998E-2</c:v>
                </c:pt>
                <c:pt idx="414">
                  <c:v>-0.144241387</c:v>
                </c:pt>
                <c:pt idx="415">
                  <c:v>-0.198711203</c:v>
                </c:pt>
                <c:pt idx="416">
                  <c:v>-0.20981065199999999</c:v>
                </c:pt>
                <c:pt idx="417">
                  <c:v>-0.39366577200000002</c:v>
                </c:pt>
                <c:pt idx="418">
                  <c:v>-0.48676641500000001</c:v>
                </c:pt>
                <c:pt idx="419">
                  <c:v>-0.49968485099999999</c:v>
                </c:pt>
                <c:pt idx="420">
                  <c:v>-0.5839493</c:v>
                </c:pt>
                <c:pt idx="421">
                  <c:v>-0.61048183899999997</c:v>
                </c:pt>
                <c:pt idx="422">
                  <c:v>-0.54384107199999998</c:v>
                </c:pt>
                <c:pt idx="423">
                  <c:v>-0.50555693199999996</c:v>
                </c:pt>
                <c:pt idx="424">
                  <c:v>-0.43713357899999999</c:v>
                </c:pt>
                <c:pt idx="425">
                  <c:v>-0.27363728900000001</c:v>
                </c:pt>
                <c:pt idx="426">
                  <c:v>-0.268099215</c:v>
                </c:pt>
                <c:pt idx="427">
                  <c:v>-0.28921556700000001</c:v>
                </c:pt>
                <c:pt idx="428">
                  <c:v>-0.22270276899999999</c:v>
                </c:pt>
                <c:pt idx="429">
                  <c:v>-0.21185769199999999</c:v>
                </c:pt>
                <c:pt idx="430">
                  <c:v>-0.31685994200000001</c:v>
                </c:pt>
                <c:pt idx="431">
                  <c:v>-0.41407614100000001</c:v>
                </c:pt>
                <c:pt idx="432">
                  <c:v>-0.34495249</c:v>
                </c:pt>
                <c:pt idx="433">
                  <c:v>-0.34325824199999999</c:v>
                </c:pt>
                <c:pt idx="434">
                  <c:v>-0.31406642299999998</c:v>
                </c:pt>
                <c:pt idx="435">
                  <c:v>-0.41132697800000001</c:v>
                </c:pt>
                <c:pt idx="436">
                  <c:v>-0.396253464</c:v>
                </c:pt>
                <c:pt idx="437">
                  <c:v>-0.361492386</c:v>
                </c:pt>
                <c:pt idx="438">
                  <c:v>-0.45768979100000001</c:v>
                </c:pt>
                <c:pt idx="439">
                  <c:v>-0.38153978500000002</c:v>
                </c:pt>
                <c:pt idx="440">
                  <c:v>-0.40170355099999999</c:v>
                </c:pt>
                <c:pt idx="441">
                  <c:v>-0.40665210000000002</c:v>
                </c:pt>
                <c:pt idx="442">
                  <c:v>-0.40957686399999998</c:v>
                </c:pt>
                <c:pt idx="443">
                  <c:v>-0.30474092699999999</c:v>
                </c:pt>
                <c:pt idx="444">
                  <c:v>-0.109652915</c:v>
                </c:pt>
                <c:pt idx="445">
                  <c:v>2.1739088E-2</c:v>
                </c:pt>
                <c:pt idx="446">
                  <c:v>0.18264057</c:v>
                </c:pt>
                <c:pt idx="447">
                  <c:v>0.30555986000000002</c:v>
                </c:pt>
                <c:pt idx="448">
                  <c:v>0.32683506299999998</c:v>
                </c:pt>
                <c:pt idx="449">
                  <c:v>0.474569238</c:v>
                </c:pt>
                <c:pt idx="450">
                  <c:v>0.66033491300000002</c:v>
                </c:pt>
                <c:pt idx="451">
                  <c:v>0.59177853700000005</c:v>
                </c:pt>
                <c:pt idx="452">
                  <c:v>0.54509507700000004</c:v>
                </c:pt>
                <c:pt idx="453">
                  <c:v>0.89411750300000004</c:v>
                </c:pt>
                <c:pt idx="454">
                  <c:v>1.0329640849999999</c:v>
                </c:pt>
                <c:pt idx="455">
                  <c:v>0.87568759200000001</c:v>
                </c:pt>
                <c:pt idx="456">
                  <c:v>0.93935095800000001</c:v>
                </c:pt>
                <c:pt idx="457">
                  <c:v>1.0944642790000001</c:v>
                </c:pt>
                <c:pt idx="458">
                  <c:v>1.0744355720000001</c:v>
                </c:pt>
                <c:pt idx="459">
                  <c:v>1.0567115279999999</c:v>
                </c:pt>
                <c:pt idx="460">
                  <c:v>1.1261037039999999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11-4E72-8B15-1324D1673C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    500nm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6837345386257921"/>
              <c:y val="0.831282660050167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50075336029339"/>
          <c:y val="0.2063428436448343"/>
          <c:w val="0.83836174872032299"/>
          <c:h val="0.4738266178965376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Sheet1!$A$2:$A$137</c:f>
              <c:strCache>
                <c:ptCount val="1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  <c:pt idx="115">
                  <c:v>437.5</c:v>
                </c:pt>
                <c:pt idx="116">
                  <c:v>441.4062</c:v>
                </c:pt>
                <c:pt idx="117">
                  <c:v>445.3125</c:v>
                </c:pt>
                <c:pt idx="118">
                  <c:v>449.2187</c:v>
                </c:pt>
                <c:pt idx="119">
                  <c:v>453.125</c:v>
                </c:pt>
                <c:pt idx="120">
                  <c:v>457.0312</c:v>
                </c:pt>
                <c:pt idx="121">
                  <c:v>460.9375</c:v>
                </c:pt>
                <c:pt idx="122">
                  <c:v>464.8437</c:v>
                </c:pt>
                <c:pt idx="123">
                  <c:v>468.75</c:v>
                </c:pt>
                <c:pt idx="124">
                  <c:v>472.6562</c:v>
                </c:pt>
                <c:pt idx="125">
                  <c:v>476.5625</c:v>
                </c:pt>
                <c:pt idx="126">
                  <c:v>480.4687</c:v>
                </c:pt>
                <c:pt idx="127">
                  <c:v>484.375</c:v>
                </c:pt>
                <c:pt idx="128">
                  <c:v>488.2812</c:v>
                </c:pt>
                <c:pt idx="129">
                  <c:v>492.1875</c:v>
                </c:pt>
                <c:pt idx="130">
                  <c:v>496.0937</c:v>
                </c:pt>
                <c:pt idx="131">
                  <c:v>500</c:v>
                </c:pt>
                <c:pt idx="132">
                  <c:v>503.9062</c:v>
                </c:pt>
                <c:pt idx="133">
                  <c:v>507.8125</c:v>
                </c:pt>
                <c:pt idx="134">
                  <c:v>511.7187</c:v>
                </c:pt>
                <c:pt idx="135">
                  <c:v>515.625</c:v>
                </c:pt>
              </c:strCache>
            </c:strRef>
          </c:cat>
          <c:val>
            <c:numRef>
              <c:f>Sheet1!$B$2:$B$137</c:f>
              <c:numCache>
                <c:formatCode>General</c:formatCode>
                <c:ptCount val="136"/>
                <c:pt idx="0">
                  <c:v>0</c:v>
                </c:pt>
                <c:pt idx="2">
                  <c:v>0</c:v>
                </c:pt>
                <c:pt idx="3">
                  <c:v>-0.29142847599999999</c:v>
                </c:pt>
                <c:pt idx="4">
                  <c:v>-0.12927638999999999</c:v>
                </c:pt>
                <c:pt idx="5">
                  <c:v>-8.9720891999999997E-2</c:v>
                </c:pt>
                <c:pt idx="6">
                  <c:v>-0.12324065100000001</c:v>
                </c:pt>
                <c:pt idx="7">
                  <c:v>-0.141004982</c:v>
                </c:pt>
                <c:pt idx="8">
                  <c:v>-0.30094716500000002</c:v>
                </c:pt>
                <c:pt idx="9">
                  <c:v>-0.19322750999999999</c:v>
                </c:pt>
                <c:pt idx="10">
                  <c:v>-0.17097716800000001</c:v>
                </c:pt>
                <c:pt idx="11">
                  <c:v>6.4552715999999996E-2</c:v>
                </c:pt>
                <c:pt idx="12">
                  <c:v>0.77727807400000004</c:v>
                </c:pt>
                <c:pt idx="13">
                  <c:v>1.606300828</c:v>
                </c:pt>
                <c:pt idx="14">
                  <c:v>1.7143680699999999</c:v>
                </c:pt>
                <c:pt idx="15">
                  <c:v>1.1152174749999999</c:v>
                </c:pt>
                <c:pt idx="16">
                  <c:v>1.0174542129999999</c:v>
                </c:pt>
                <c:pt idx="17">
                  <c:v>1.027419157</c:v>
                </c:pt>
                <c:pt idx="18">
                  <c:v>0.106036965</c:v>
                </c:pt>
                <c:pt idx="19">
                  <c:v>0.222474951</c:v>
                </c:pt>
                <c:pt idx="20">
                  <c:v>-0.112636493</c:v>
                </c:pt>
                <c:pt idx="21">
                  <c:v>-0.116709038</c:v>
                </c:pt>
                <c:pt idx="22">
                  <c:v>-0.111435302</c:v>
                </c:pt>
                <c:pt idx="23">
                  <c:v>0.22328225700000001</c:v>
                </c:pt>
                <c:pt idx="24">
                  <c:v>0.80112704899999998</c:v>
                </c:pt>
                <c:pt idx="25">
                  <c:v>1.0074964749999999</c:v>
                </c:pt>
                <c:pt idx="26">
                  <c:v>1.0069425809999999</c:v>
                </c:pt>
                <c:pt idx="27">
                  <c:v>1.067526075</c:v>
                </c:pt>
                <c:pt idx="28">
                  <c:v>0.89765693999999996</c:v>
                </c:pt>
                <c:pt idx="29">
                  <c:v>0.54167326800000004</c:v>
                </c:pt>
                <c:pt idx="30">
                  <c:v>0.197059347</c:v>
                </c:pt>
                <c:pt idx="31">
                  <c:v>-9.7733219999999992E-3</c:v>
                </c:pt>
                <c:pt idx="32">
                  <c:v>-1.4871756999999999E-2</c:v>
                </c:pt>
                <c:pt idx="33">
                  <c:v>-9.0723081999999997E-2</c:v>
                </c:pt>
                <c:pt idx="34">
                  <c:v>-0.233966075</c:v>
                </c:pt>
                <c:pt idx="35">
                  <c:v>-0.248876808</c:v>
                </c:pt>
                <c:pt idx="36">
                  <c:v>-0.237267751</c:v>
                </c:pt>
                <c:pt idx="37">
                  <c:v>-0.12128301399999999</c:v>
                </c:pt>
                <c:pt idx="38">
                  <c:v>-6.1059787999999997E-2</c:v>
                </c:pt>
                <c:pt idx="39">
                  <c:v>-0.107374372</c:v>
                </c:pt>
                <c:pt idx="40">
                  <c:v>-0.14812325300000001</c:v>
                </c:pt>
                <c:pt idx="41">
                  <c:v>-0.102697517</c:v>
                </c:pt>
                <c:pt idx="42">
                  <c:v>7.1535129000000003E-2</c:v>
                </c:pt>
                <c:pt idx="43">
                  <c:v>0.59540636000000002</c:v>
                </c:pt>
                <c:pt idx="44">
                  <c:v>0.92545354400000002</c:v>
                </c:pt>
                <c:pt idx="45">
                  <c:v>1.2116595889999999</c:v>
                </c:pt>
                <c:pt idx="46">
                  <c:v>1.276754151</c:v>
                </c:pt>
                <c:pt idx="47">
                  <c:v>1.1720658580000001</c:v>
                </c:pt>
                <c:pt idx="48">
                  <c:v>0.81037274500000001</c:v>
                </c:pt>
                <c:pt idx="49">
                  <c:v>0.32277824999999999</c:v>
                </c:pt>
                <c:pt idx="50">
                  <c:v>-7.7711633000000002E-2</c:v>
                </c:pt>
                <c:pt idx="51">
                  <c:v>-0.223297838</c:v>
                </c:pt>
                <c:pt idx="52">
                  <c:v>-0.198537988</c:v>
                </c:pt>
                <c:pt idx="53">
                  <c:v>-3.6332456999999999E-2</c:v>
                </c:pt>
                <c:pt idx="54">
                  <c:v>-1.9460493999999998E-2</c:v>
                </c:pt>
                <c:pt idx="55">
                  <c:v>3.1274323E-2</c:v>
                </c:pt>
                <c:pt idx="56">
                  <c:v>8.4232497000000003E-2</c:v>
                </c:pt>
                <c:pt idx="57">
                  <c:v>1.1926538E-2</c:v>
                </c:pt>
                <c:pt idx="58">
                  <c:v>-0.104869239</c:v>
                </c:pt>
                <c:pt idx="59">
                  <c:v>-0.10632327</c:v>
                </c:pt>
                <c:pt idx="60">
                  <c:v>-7.2898844000000004E-2</c:v>
                </c:pt>
                <c:pt idx="61">
                  <c:v>-9.4070396000000001E-2</c:v>
                </c:pt>
                <c:pt idx="62">
                  <c:v>-8.1000015999999994E-2</c:v>
                </c:pt>
                <c:pt idx="63">
                  <c:v>-1.2093039E-2</c:v>
                </c:pt>
                <c:pt idx="64">
                  <c:v>-1.9371559E-2</c:v>
                </c:pt>
                <c:pt idx="65">
                  <c:v>-9.0845997999999997E-2</c:v>
                </c:pt>
                <c:pt idx="66">
                  <c:v>-0.201999966</c:v>
                </c:pt>
                <c:pt idx="67">
                  <c:v>-0.23404196699999999</c:v>
                </c:pt>
                <c:pt idx="68">
                  <c:v>-0.254697654</c:v>
                </c:pt>
                <c:pt idx="69">
                  <c:v>-7.1841903999999998E-2</c:v>
                </c:pt>
                <c:pt idx="70">
                  <c:v>-4.4709059000000002E-2</c:v>
                </c:pt>
                <c:pt idx="71">
                  <c:v>-0.139940802</c:v>
                </c:pt>
                <c:pt idx="72">
                  <c:v>-0.21806726500000001</c:v>
                </c:pt>
                <c:pt idx="73">
                  <c:v>-0.27602128300000001</c:v>
                </c:pt>
                <c:pt idx="74">
                  <c:v>-0.309153807</c:v>
                </c:pt>
                <c:pt idx="75">
                  <c:v>-0.19424535700000001</c:v>
                </c:pt>
                <c:pt idx="76">
                  <c:v>-0.28283879200000001</c:v>
                </c:pt>
                <c:pt idx="77">
                  <c:v>-0.298811249</c:v>
                </c:pt>
                <c:pt idx="78">
                  <c:v>-0.26334289999999999</c:v>
                </c:pt>
                <c:pt idx="79">
                  <c:v>5.3114850999999998E-2</c:v>
                </c:pt>
                <c:pt idx="80">
                  <c:v>0.57158536500000001</c:v>
                </c:pt>
                <c:pt idx="81">
                  <c:v>1.015661989</c:v>
                </c:pt>
                <c:pt idx="82">
                  <c:v>1.3605991310000001</c:v>
                </c:pt>
                <c:pt idx="83">
                  <c:v>1.2054252640000001</c:v>
                </c:pt>
                <c:pt idx="84">
                  <c:v>0.74242294900000005</c:v>
                </c:pt>
                <c:pt idx="85">
                  <c:v>0.26538376400000002</c:v>
                </c:pt>
                <c:pt idx="86">
                  <c:v>6.9875980000000004E-2</c:v>
                </c:pt>
                <c:pt idx="87">
                  <c:v>5.7711303999999998E-2</c:v>
                </c:pt>
                <c:pt idx="88">
                  <c:v>4.9893799000000003E-2</c:v>
                </c:pt>
                <c:pt idx="89">
                  <c:v>0.10063330500000001</c:v>
                </c:pt>
                <c:pt idx="90">
                  <c:v>3.2228721000000002E-2</c:v>
                </c:pt>
                <c:pt idx="91">
                  <c:v>-3.1303882999999998E-2</c:v>
                </c:pt>
                <c:pt idx="92">
                  <c:v>-0.13261777899999999</c:v>
                </c:pt>
                <c:pt idx="93">
                  <c:v>-0.111921479</c:v>
                </c:pt>
                <c:pt idx="94">
                  <c:v>-0.127793923</c:v>
                </c:pt>
                <c:pt idx="95">
                  <c:v>1.9882960000000002E-2</c:v>
                </c:pt>
                <c:pt idx="96">
                  <c:v>0.125038385</c:v>
                </c:pt>
                <c:pt idx="97">
                  <c:v>0.13130729899999999</c:v>
                </c:pt>
                <c:pt idx="98">
                  <c:v>0.18774721</c:v>
                </c:pt>
                <c:pt idx="99">
                  <c:v>0.38481991500000001</c:v>
                </c:pt>
                <c:pt idx="100">
                  <c:v>0.26161026199999998</c:v>
                </c:pt>
                <c:pt idx="101">
                  <c:v>0.134362922</c:v>
                </c:pt>
                <c:pt idx="102">
                  <c:v>0.32556194399999999</c:v>
                </c:pt>
                <c:pt idx="103">
                  <c:v>1.194298818</c:v>
                </c:pt>
                <c:pt idx="104">
                  <c:v>2.3265879049999998</c:v>
                </c:pt>
                <c:pt idx="105">
                  <c:v>3.102633076</c:v>
                </c:pt>
                <c:pt idx="106">
                  <c:v>3.484477016</c:v>
                </c:pt>
                <c:pt idx="107">
                  <c:v>3.3906528680000001</c:v>
                </c:pt>
                <c:pt idx="108">
                  <c:v>2.9546124790000001</c:v>
                </c:pt>
                <c:pt idx="109">
                  <c:v>2.3193460149999998</c:v>
                </c:pt>
                <c:pt idx="110">
                  <c:v>1.7472311330000001</c:v>
                </c:pt>
                <c:pt idx="111">
                  <c:v>0.95813150899999999</c:v>
                </c:pt>
                <c:pt idx="112">
                  <c:v>0.34077655099999998</c:v>
                </c:pt>
                <c:pt idx="113">
                  <c:v>0.24273528999999999</c:v>
                </c:pt>
                <c:pt idx="114">
                  <c:v>0.31840539899999998</c:v>
                </c:pt>
                <c:pt idx="115">
                  <c:v>0.403313015</c:v>
                </c:pt>
                <c:pt idx="116">
                  <c:v>0.326791361</c:v>
                </c:pt>
                <c:pt idx="117">
                  <c:v>0.36932052399999998</c:v>
                </c:pt>
                <c:pt idx="118">
                  <c:v>0.47588154300000002</c:v>
                </c:pt>
                <c:pt idx="119">
                  <c:v>0.43574182500000003</c:v>
                </c:pt>
                <c:pt idx="120">
                  <c:v>0.18991857000000001</c:v>
                </c:pt>
                <c:pt idx="121">
                  <c:v>7.2076238000000001E-2</c:v>
                </c:pt>
                <c:pt idx="122">
                  <c:v>-0.10848215999999999</c:v>
                </c:pt>
                <c:pt idx="123">
                  <c:v>-0.124099929</c:v>
                </c:pt>
                <c:pt idx="124">
                  <c:v>-0.145874644</c:v>
                </c:pt>
                <c:pt idx="125">
                  <c:v>-0.125133731</c:v>
                </c:pt>
                <c:pt idx="126">
                  <c:v>-0.175172208</c:v>
                </c:pt>
                <c:pt idx="127">
                  <c:v>-0.16286582499999999</c:v>
                </c:pt>
                <c:pt idx="128">
                  <c:v>-0.17893313499999999</c:v>
                </c:pt>
                <c:pt idx="129">
                  <c:v>0.10743435599999999</c:v>
                </c:pt>
                <c:pt idx="130">
                  <c:v>0.72309678499999996</c:v>
                </c:pt>
                <c:pt idx="131">
                  <c:v>1.1072556819999999</c:v>
                </c:pt>
                <c:pt idx="132">
                  <c:v>1.3972663670000001</c:v>
                </c:pt>
                <c:pt idx="133">
                  <c:v>1.272776109</c:v>
                </c:pt>
                <c:pt idx="134">
                  <c:v>0.968741399</c:v>
                </c:pt>
                <c:pt idx="135">
                  <c:v>0.50881469599999996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CE-4533-9930-8D0D3DC8C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Sheet1!$A$2:$A$137</c:f>
              <c:strCache>
                <c:ptCount val="1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  <c:pt idx="115">
                  <c:v>437.5</c:v>
                </c:pt>
                <c:pt idx="116">
                  <c:v>441.4062</c:v>
                </c:pt>
                <c:pt idx="117">
                  <c:v>445.3125</c:v>
                </c:pt>
                <c:pt idx="118">
                  <c:v>449.2187</c:v>
                </c:pt>
                <c:pt idx="119">
                  <c:v>453.125</c:v>
                </c:pt>
                <c:pt idx="120">
                  <c:v>457.0312</c:v>
                </c:pt>
                <c:pt idx="121">
                  <c:v>460.9375</c:v>
                </c:pt>
                <c:pt idx="122">
                  <c:v>464.8437</c:v>
                </c:pt>
                <c:pt idx="123">
                  <c:v>468.75</c:v>
                </c:pt>
                <c:pt idx="124">
                  <c:v>472.6562</c:v>
                </c:pt>
                <c:pt idx="125">
                  <c:v>476.5625</c:v>
                </c:pt>
                <c:pt idx="126">
                  <c:v>480.4687</c:v>
                </c:pt>
                <c:pt idx="127">
                  <c:v>484.375</c:v>
                </c:pt>
                <c:pt idx="128">
                  <c:v>488.2812</c:v>
                </c:pt>
                <c:pt idx="129">
                  <c:v>492.1875</c:v>
                </c:pt>
                <c:pt idx="130">
                  <c:v>496.0937</c:v>
                </c:pt>
                <c:pt idx="131">
                  <c:v>500</c:v>
                </c:pt>
                <c:pt idx="132">
                  <c:v>503.9062</c:v>
                </c:pt>
                <c:pt idx="133">
                  <c:v>507.8125</c:v>
                </c:pt>
                <c:pt idx="134">
                  <c:v>511.7187</c:v>
                </c:pt>
                <c:pt idx="135">
                  <c:v>515.625</c:v>
                </c:pt>
              </c:strCache>
            </c:strRef>
          </c:cat>
          <c:val>
            <c:numRef>
              <c:f>Sheet1!$C$2:$C$137</c:f>
            </c:numRef>
          </c:val>
          <c:smooth val="0"/>
          <c:extLst>
            <c:ext xmlns:c16="http://schemas.microsoft.com/office/drawing/2014/chart" uri="{C3380CC4-5D6E-409C-BE32-E72D297353CC}">
              <c16:uniqueId val="{00000001-A1CE-4533-9930-8D0D3DC8CB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Sheet1!$A$2:$A$137</c:f>
              <c:strCache>
                <c:ptCount val="1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  <c:pt idx="115">
                  <c:v>437.5</c:v>
                </c:pt>
                <c:pt idx="116">
                  <c:v>441.4062</c:v>
                </c:pt>
                <c:pt idx="117">
                  <c:v>445.3125</c:v>
                </c:pt>
                <c:pt idx="118">
                  <c:v>449.2187</c:v>
                </c:pt>
                <c:pt idx="119">
                  <c:v>453.125</c:v>
                </c:pt>
                <c:pt idx="120">
                  <c:v>457.0312</c:v>
                </c:pt>
                <c:pt idx="121">
                  <c:v>460.9375</c:v>
                </c:pt>
                <c:pt idx="122">
                  <c:v>464.8437</c:v>
                </c:pt>
                <c:pt idx="123">
                  <c:v>468.75</c:v>
                </c:pt>
                <c:pt idx="124">
                  <c:v>472.6562</c:v>
                </c:pt>
                <c:pt idx="125">
                  <c:v>476.5625</c:v>
                </c:pt>
                <c:pt idx="126">
                  <c:v>480.4687</c:v>
                </c:pt>
                <c:pt idx="127">
                  <c:v>484.375</c:v>
                </c:pt>
                <c:pt idx="128">
                  <c:v>488.2812</c:v>
                </c:pt>
                <c:pt idx="129">
                  <c:v>492.1875</c:v>
                </c:pt>
                <c:pt idx="130">
                  <c:v>496.0937</c:v>
                </c:pt>
                <c:pt idx="131">
                  <c:v>500</c:v>
                </c:pt>
                <c:pt idx="132">
                  <c:v>503.9062</c:v>
                </c:pt>
                <c:pt idx="133">
                  <c:v>507.8125</c:v>
                </c:pt>
                <c:pt idx="134">
                  <c:v>511.7187</c:v>
                </c:pt>
                <c:pt idx="135">
                  <c:v>515.625</c:v>
                </c:pt>
              </c:strCache>
            </c:strRef>
          </c:cat>
          <c:val>
            <c:numRef>
              <c:f>Sheet1!$D$2:$D$137</c:f>
            </c:numRef>
          </c:val>
          <c:smooth val="0"/>
          <c:extLst>
            <c:ext xmlns:c16="http://schemas.microsoft.com/office/drawing/2014/chart" uri="{C3380CC4-5D6E-409C-BE32-E72D297353CC}">
              <c16:uniqueId val="{00000002-A1CE-4533-9930-8D0D3DC8C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</a:t>
                </a:r>
                <a:r>
                  <a:rPr lang="en-US" altLang="zh-CN" sz="1100" b="1" baseline="0" dirty="0"/>
                  <a:t>           </a:t>
                </a:r>
                <a:r>
                  <a:rPr lang="en-US" altLang="zh-CN" sz="1100" b="1" dirty="0"/>
                  <a:t>          500nm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9563725327700524"/>
              <c:y val="0.68026340877735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74140895524982"/>
          <c:y val="0.29829418421706366"/>
          <c:w val="0.83836174872032299"/>
          <c:h val="0.5249783570693428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Sheet1!$A$2:$A$137</c:f>
              <c:strCache>
                <c:ptCount val="1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  <c:pt idx="115">
                  <c:v>437.5</c:v>
                </c:pt>
                <c:pt idx="116">
                  <c:v>441.4062</c:v>
                </c:pt>
                <c:pt idx="117">
                  <c:v>445.3125</c:v>
                </c:pt>
                <c:pt idx="118">
                  <c:v>449.2187</c:v>
                </c:pt>
                <c:pt idx="119">
                  <c:v>453.125</c:v>
                </c:pt>
                <c:pt idx="120">
                  <c:v>457.0312</c:v>
                </c:pt>
                <c:pt idx="121">
                  <c:v>460.9375</c:v>
                </c:pt>
                <c:pt idx="122">
                  <c:v>464.8437</c:v>
                </c:pt>
                <c:pt idx="123">
                  <c:v>468.75</c:v>
                </c:pt>
                <c:pt idx="124">
                  <c:v>472.6562</c:v>
                </c:pt>
                <c:pt idx="125">
                  <c:v>476.5625</c:v>
                </c:pt>
                <c:pt idx="126">
                  <c:v>480.4687</c:v>
                </c:pt>
                <c:pt idx="127">
                  <c:v>484.375</c:v>
                </c:pt>
                <c:pt idx="128">
                  <c:v>488.2812</c:v>
                </c:pt>
                <c:pt idx="129">
                  <c:v>492.1875</c:v>
                </c:pt>
                <c:pt idx="130">
                  <c:v>496.0937</c:v>
                </c:pt>
                <c:pt idx="131">
                  <c:v>500</c:v>
                </c:pt>
                <c:pt idx="132">
                  <c:v>503.9062</c:v>
                </c:pt>
                <c:pt idx="133">
                  <c:v>507.8125</c:v>
                </c:pt>
                <c:pt idx="134">
                  <c:v>511.7187</c:v>
                </c:pt>
                <c:pt idx="135">
                  <c:v>515.625</c:v>
                </c:pt>
              </c:strCache>
            </c:strRef>
          </c:cat>
          <c:val>
            <c:numRef>
              <c:f>Sheet1!$B$2:$B$137</c:f>
              <c:numCache>
                <c:formatCode>General</c:formatCode>
                <c:ptCount val="136"/>
                <c:pt idx="0">
                  <c:v>0</c:v>
                </c:pt>
                <c:pt idx="2">
                  <c:v>0</c:v>
                </c:pt>
                <c:pt idx="3">
                  <c:v>4.7893560000000002E-2</c:v>
                </c:pt>
                <c:pt idx="4">
                  <c:v>4.4113922999999999E-2</c:v>
                </c:pt>
                <c:pt idx="5">
                  <c:v>8.3830049000000004E-2</c:v>
                </c:pt>
                <c:pt idx="6">
                  <c:v>0.14868332300000001</c:v>
                </c:pt>
                <c:pt idx="7">
                  <c:v>9.1648577999999994E-2</c:v>
                </c:pt>
                <c:pt idx="8">
                  <c:v>3.1049022999999999E-2</c:v>
                </c:pt>
                <c:pt idx="9">
                  <c:v>-5.3463139999999996E-3</c:v>
                </c:pt>
                <c:pt idx="10">
                  <c:v>7.4387954000000006E-2</c:v>
                </c:pt>
                <c:pt idx="11">
                  <c:v>9.9957923000000004E-2</c:v>
                </c:pt>
                <c:pt idx="12">
                  <c:v>8.9988095000000004E-2</c:v>
                </c:pt>
                <c:pt idx="13">
                  <c:v>3.7747218999999999E-2</c:v>
                </c:pt>
                <c:pt idx="14">
                  <c:v>-0.29095297799999997</c:v>
                </c:pt>
                <c:pt idx="15">
                  <c:v>-0.63245338600000001</c:v>
                </c:pt>
                <c:pt idx="16">
                  <c:v>-0.91260580700000005</c:v>
                </c:pt>
                <c:pt idx="17">
                  <c:v>-1.0729916479999999</c:v>
                </c:pt>
                <c:pt idx="18">
                  <c:v>-0.52678920500000004</c:v>
                </c:pt>
                <c:pt idx="19">
                  <c:v>2.0112729979999999</c:v>
                </c:pt>
                <c:pt idx="20">
                  <c:v>4.2451879630000002</c:v>
                </c:pt>
                <c:pt idx="21">
                  <c:v>5.8415958090000002</c:v>
                </c:pt>
                <c:pt idx="22">
                  <c:v>7.0321071120000003</c:v>
                </c:pt>
                <c:pt idx="23">
                  <c:v>7.7356233400000001</c:v>
                </c:pt>
                <c:pt idx="24">
                  <c:v>8.5216013569999998</c:v>
                </c:pt>
                <c:pt idx="25">
                  <c:v>9.8162664290000006</c:v>
                </c:pt>
                <c:pt idx="26">
                  <c:v>11.126726135</c:v>
                </c:pt>
                <c:pt idx="27">
                  <c:v>12.040944027</c:v>
                </c:pt>
                <c:pt idx="28">
                  <c:v>12.573180791</c:v>
                </c:pt>
                <c:pt idx="29">
                  <c:v>12.942813236999999</c:v>
                </c:pt>
                <c:pt idx="30">
                  <c:v>12.809251339999999</c:v>
                </c:pt>
                <c:pt idx="31">
                  <c:v>12.527928246</c:v>
                </c:pt>
                <c:pt idx="32">
                  <c:v>12.020254839</c:v>
                </c:pt>
                <c:pt idx="33">
                  <c:v>11.323402931</c:v>
                </c:pt>
                <c:pt idx="34">
                  <c:v>10.615292350000001</c:v>
                </c:pt>
                <c:pt idx="35">
                  <c:v>9.8071683079999996</c:v>
                </c:pt>
                <c:pt idx="36">
                  <c:v>8.4046987630000007</c:v>
                </c:pt>
                <c:pt idx="37">
                  <c:v>6.5750172559999998</c:v>
                </c:pt>
                <c:pt idx="38">
                  <c:v>4.5934447260000004</c:v>
                </c:pt>
                <c:pt idx="39">
                  <c:v>2.439735362</c:v>
                </c:pt>
                <c:pt idx="40">
                  <c:v>0.16080164799999999</c:v>
                </c:pt>
                <c:pt idx="41">
                  <c:v>-1.6477656700000001</c:v>
                </c:pt>
                <c:pt idx="42">
                  <c:v>-1.728603865</c:v>
                </c:pt>
                <c:pt idx="43">
                  <c:v>-1.430046613</c:v>
                </c:pt>
                <c:pt idx="44">
                  <c:v>-1.286050192</c:v>
                </c:pt>
                <c:pt idx="45">
                  <c:v>-1.148005207</c:v>
                </c:pt>
                <c:pt idx="46">
                  <c:v>-1.0080543930000001</c:v>
                </c:pt>
                <c:pt idx="47">
                  <c:v>-0.70207235099999998</c:v>
                </c:pt>
                <c:pt idx="48">
                  <c:v>-0.57177210199999995</c:v>
                </c:pt>
                <c:pt idx="49">
                  <c:v>-0.55577290499999998</c:v>
                </c:pt>
                <c:pt idx="50">
                  <c:v>-0.36527618099999998</c:v>
                </c:pt>
                <c:pt idx="51">
                  <c:v>-0.19962107100000001</c:v>
                </c:pt>
                <c:pt idx="52">
                  <c:v>-0.29075831000000002</c:v>
                </c:pt>
                <c:pt idx="53">
                  <c:v>-0.28105456899999998</c:v>
                </c:pt>
                <c:pt idx="54">
                  <c:v>-0.37091028999999998</c:v>
                </c:pt>
                <c:pt idx="55">
                  <c:v>-0.351495695</c:v>
                </c:pt>
                <c:pt idx="56">
                  <c:v>-0.21974300699999999</c:v>
                </c:pt>
                <c:pt idx="57">
                  <c:v>-0.118771893</c:v>
                </c:pt>
                <c:pt idx="58">
                  <c:v>-0.15589777099999999</c:v>
                </c:pt>
                <c:pt idx="59">
                  <c:v>-0.116317948</c:v>
                </c:pt>
                <c:pt idx="60">
                  <c:v>-5.8491525000000003E-2</c:v>
                </c:pt>
                <c:pt idx="61">
                  <c:v>3.7368000000000002E-3</c:v>
                </c:pt>
                <c:pt idx="62">
                  <c:v>-7.3733059000000004E-2</c:v>
                </c:pt>
                <c:pt idx="63">
                  <c:v>-5.3635027000000002E-2</c:v>
                </c:pt>
                <c:pt idx="64">
                  <c:v>-0.11140383600000001</c:v>
                </c:pt>
                <c:pt idx="65">
                  <c:v>-0.182907025</c:v>
                </c:pt>
                <c:pt idx="66">
                  <c:v>-5.9997263000000002E-2</c:v>
                </c:pt>
                <c:pt idx="67">
                  <c:v>5.2015626000000002E-2</c:v>
                </c:pt>
                <c:pt idx="68">
                  <c:v>-9.3236940000000004E-2</c:v>
                </c:pt>
                <c:pt idx="69">
                  <c:v>-0.106654808</c:v>
                </c:pt>
                <c:pt idx="70">
                  <c:v>-7.7078747000000003E-2</c:v>
                </c:pt>
                <c:pt idx="71">
                  <c:v>-0.16226462699999999</c:v>
                </c:pt>
                <c:pt idx="72">
                  <c:v>-0.24761101199999999</c:v>
                </c:pt>
                <c:pt idx="73">
                  <c:v>-0.165983244</c:v>
                </c:pt>
                <c:pt idx="74">
                  <c:v>-0.13568068899999999</c:v>
                </c:pt>
                <c:pt idx="75">
                  <c:v>0.102127434</c:v>
                </c:pt>
                <c:pt idx="76">
                  <c:v>0.64278791999999996</c:v>
                </c:pt>
                <c:pt idx="77">
                  <c:v>0.86880588800000003</c:v>
                </c:pt>
                <c:pt idx="78">
                  <c:v>0.42871128400000003</c:v>
                </c:pt>
                <c:pt idx="79">
                  <c:v>-0.225499798</c:v>
                </c:pt>
                <c:pt idx="80">
                  <c:v>-0.72632245299999998</c:v>
                </c:pt>
                <c:pt idx="81">
                  <c:v>-0.8915613</c:v>
                </c:pt>
                <c:pt idx="82">
                  <c:v>-0.935316394</c:v>
                </c:pt>
                <c:pt idx="83">
                  <c:v>-0.86505037699999998</c:v>
                </c:pt>
                <c:pt idx="84">
                  <c:v>-0.92270494300000006</c:v>
                </c:pt>
                <c:pt idx="85">
                  <c:v>-0.96083079400000004</c:v>
                </c:pt>
                <c:pt idx="86">
                  <c:v>0.398642208</c:v>
                </c:pt>
                <c:pt idx="87">
                  <c:v>3.0446172950000001</c:v>
                </c:pt>
                <c:pt idx="88">
                  <c:v>5.3720723030000004</c:v>
                </c:pt>
                <c:pt idx="89">
                  <c:v>7.113496112</c:v>
                </c:pt>
                <c:pt idx="90">
                  <c:v>8.4080009770000004</c:v>
                </c:pt>
                <c:pt idx="91">
                  <c:v>9.8306401599999997</c:v>
                </c:pt>
                <c:pt idx="92">
                  <c:v>11.766121303</c:v>
                </c:pt>
                <c:pt idx="93">
                  <c:v>13.264319141</c:v>
                </c:pt>
                <c:pt idx="94">
                  <c:v>14.342055431</c:v>
                </c:pt>
                <c:pt idx="95">
                  <c:v>14.946596549000001</c:v>
                </c:pt>
                <c:pt idx="96">
                  <c:v>15.305192666</c:v>
                </c:pt>
                <c:pt idx="97">
                  <c:v>15.477701381999999</c:v>
                </c:pt>
                <c:pt idx="98">
                  <c:v>15.585311211</c:v>
                </c:pt>
                <c:pt idx="99">
                  <c:v>15.624943777</c:v>
                </c:pt>
                <c:pt idx="100">
                  <c:v>15.429917713</c:v>
                </c:pt>
                <c:pt idx="101">
                  <c:v>15.192942817</c:v>
                </c:pt>
                <c:pt idx="102">
                  <c:v>14.558438461</c:v>
                </c:pt>
                <c:pt idx="103">
                  <c:v>13.759561518</c:v>
                </c:pt>
                <c:pt idx="104">
                  <c:v>12.552225839</c:v>
                </c:pt>
                <c:pt idx="105">
                  <c:v>10.756303133999999</c:v>
                </c:pt>
                <c:pt idx="106">
                  <c:v>8.6175519939999994</c:v>
                </c:pt>
                <c:pt idx="107">
                  <c:v>6.2523535929999996</c:v>
                </c:pt>
                <c:pt idx="108">
                  <c:v>3.7009285470000002</c:v>
                </c:pt>
                <c:pt idx="109">
                  <c:v>0.79247099499999996</c:v>
                </c:pt>
                <c:pt idx="110">
                  <c:v>-0.728608119</c:v>
                </c:pt>
                <c:pt idx="111">
                  <c:v>-0.77571998399999997</c:v>
                </c:pt>
                <c:pt idx="112">
                  <c:v>-0.64970742999999997</c:v>
                </c:pt>
                <c:pt idx="113">
                  <c:v>-0.66932471699999996</c:v>
                </c:pt>
                <c:pt idx="114">
                  <c:v>-0.58918691499999998</c:v>
                </c:pt>
                <c:pt idx="115">
                  <c:v>-0.51678692299999995</c:v>
                </c:pt>
                <c:pt idx="116">
                  <c:v>-0.27533687000000001</c:v>
                </c:pt>
                <c:pt idx="117">
                  <c:v>-0.123662681</c:v>
                </c:pt>
                <c:pt idx="118">
                  <c:v>-1.5091365000000001E-2</c:v>
                </c:pt>
                <c:pt idx="119">
                  <c:v>-6.6183798000000002E-2</c:v>
                </c:pt>
                <c:pt idx="120">
                  <c:v>-0.101597426</c:v>
                </c:pt>
                <c:pt idx="121">
                  <c:v>-0.19093295399999999</c:v>
                </c:pt>
                <c:pt idx="122">
                  <c:v>-0.127312799</c:v>
                </c:pt>
                <c:pt idx="123">
                  <c:v>-0.146169044</c:v>
                </c:pt>
                <c:pt idx="124">
                  <c:v>-7.6255087999999999E-2</c:v>
                </c:pt>
                <c:pt idx="125">
                  <c:v>0.182150802</c:v>
                </c:pt>
                <c:pt idx="126">
                  <c:v>0.34280698100000001</c:v>
                </c:pt>
                <c:pt idx="127">
                  <c:v>0.19443044500000001</c:v>
                </c:pt>
                <c:pt idx="128">
                  <c:v>-1.6326112E-2</c:v>
                </c:pt>
                <c:pt idx="129">
                  <c:v>0.10743435599999999</c:v>
                </c:pt>
                <c:pt idx="130">
                  <c:v>0.72309678499999996</c:v>
                </c:pt>
                <c:pt idx="131">
                  <c:v>1.1072556819999999</c:v>
                </c:pt>
                <c:pt idx="132">
                  <c:v>1.3972663670000001</c:v>
                </c:pt>
                <c:pt idx="133">
                  <c:v>1.272776109</c:v>
                </c:pt>
                <c:pt idx="134">
                  <c:v>0.968741399</c:v>
                </c:pt>
                <c:pt idx="135">
                  <c:v>0.50881469599999996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3E-46C8-968B-1A847581B4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Sheet1!$A$2:$A$137</c:f>
              <c:strCache>
                <c:ptCount val="1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  <c:pt idx="115">
                  <c:v>437.5</c:v>
                </c:pt>
                <c:pt idx="116">
                  <c:v>441.4062</c:v>
                </c:pt>
                <c:pt idx="117">
                  <c:v>445.3125</c:v>
                </c:pt>
                <c:pt idx="118">
                  <c:v>449.2187</c:v>
                </c:pt>
                <c:pt idx="119">
                  <c:v>453.125</c:v>
                </c:pt>
                <c:pt idx="120">
                  <c:v>457.0312</c:v>
                </c:pt>
                <c:pt idx="121">
                  <c:v>460.9375</c:v>
                </c:pt>
                <c:pt idx="122">
                  <c:v>464.8437</c:v>
                </c:pt>
                <c:pt idx="123">
                  <c:v>468.75</c:v>
                </c:pt>
                <c:pt idx="124">
                  <c:v>472.6562</c:v>
                </c:pt>
                <c:pt idx="125">
                  <c:v>476.5625</c:v>
                </c:pt>
                <c:pt idx="126">
                  <c:v>480.4687</c:v>
                </c:pt>
                <c:pt idx="127">
                  <c:v>484.375</c:v>
                </c:pt>
                <c:pt idx="128">
                  <c:v>488.2812</c:v>
                </c:pt>
                <c:pt idx="129">
                  <c:v>492.1875</c:v>
                </c:pt>
                <c:pt idx="130">
                  <c:v>496.0937</c:v>
                </c:pt>
                <c:pt idx="131">
                  <c:v>500</c:v>
                </c:pt>
                <c:pt idx="132">
                  <c:v>503.9062</c:v>
                </c:pt>
                <c:pt idx="133">
                  <c:v>507.8125</c:v>
                </c:pt>
                <c:pt idx="134">
                  <c:v>511.7187</c:v>
                </c:pt>
                <c:pt idx="135">
                  <c:v>515.625</c:v>
                </c:pt>
              </c:strCache>
            </c:strRef>
          </c:cat>
          <c:val>
            <c:numRef>
              <c:f>Sheet1!$C$2:$C$137</c:f>
            </c:numRef>
          </c:val>
          <c:smooth val="0"/>
          <c:extLst>
            <c:ext xmlns:c16="http://schemas.microsoft.com/office/drawing/2014/chart" uri="{C3380CC4-5D6E-409C-BE32-E72D297353CC}">
              <c16:uniqueId val="{00000001-553E-46C8-968B-1A847581B4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Sheet1!$A$2:$A$137</c:f>
              <c:strCache>
                <c:ptCount val="1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  <c:pt idx="115">
                  <c:v>437.5</c:v>
                </c:pt>
                <c:pt idx="116">
                  <c:v>441.4062</c:v>
                </c:pt>
                <c:pt idx="117">
                  <c:v>445.3125</c:v>
                </c:pt>
                <c:pt idx="118">
                  <c:v>449.2187</c:v>
                </c:pt>
                <c:pt idx="119">
                  <c:v>453.125</c:v>
                </c:pt>
                <c:pt idx="120">
                  <c:v>457.0312</c:v>
                </c:pt>
                <c:pt idx="121">
                  <c:v>460.9375</c:v>
                </c:pt>
                <c:pt idx="122">
                  <c:v>464.8437</c:v>
                </c:pt>
                <c:pt idx="123">
                  <c:v>468.75</c:v>
                </c:pt>
                <c:pt idx="124">
                  <c:v>472.6562</c:v>
                </c:pt>
                <c:pt idx="125">
                  <c:v>476.5625</c:v>
                </c:pt>
                <c:pt idx="126">
                  <c:v>480.4687</c:v>
                </c:pt>
                <c:pt idx="127">
                  <c:v>484.375</c:v>
                </c:pt>
                <c:pt idx="128">
                  <c:v>488.2812</c:v>
                </c:pt>
                <c:pt idx="129">
                  <c:v>492.1875</c:v>
                </c:pt>
                <c:pt idx="130">
                  <c:v>496.0937</c:v>
                </c:pt>
                <c:pt idx="131">
                  <c:v>500</c:v>
                </c:pt>
                <c:pt idx="132">
                  <c:v>503.9062</c:v>
                </c:pt>
                <c:pt idx="133">
                  <c:v>507.8125</c:v>
                </c:pt>
                <c:pt idx="134">
                  <c:v>511.7187</c:v>
                </c:pt>
                <c:pt idx="135">
                  <c:v>515.625</c:v>
                </c:pt>
              </c:strCache>
            </c:strRef>
          </c:cat>
          <c:val>
            <c:numRef>
              <c:f>Sheet1!$D$2:$D$137</c:f>
            </c:numRef>
          </c:val>
          <c:smooth val="0"/>
          <c:extLst>
            <c:ext xmlns:c16="http://schemas.microsoft.com/office/drawing/2014/chart" uri="{C3380CC4-5D6E-409C-BE32-E72D297353CC}">
              <c16:uniqueId val="{00000002-553E-46C8-968B-1A847581B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400nm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20270061711622608"/>
              <c:y val="0.817188808229135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6578775780495"/>
          <c:y val="7.2008000793919669E-2"/>
          <c:w val="0.80215590742500298"/>
          <c:h val="0.855983998412160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Sheet1!$A$2:$A$462</c:f>
              <c:strCache>
                <c:ptCount val="461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1.1027</c:v>
                </c:pt>
                <c:pt idx="5">
                  <c:v>2.2054</c:v>
                </c:pt>
                <c:pt idx="6">
                  <c:v>3.3081</c:v>
                </c:pt>
                <c:pt idx="7">
                  <c:v>4.4108</c:v>
                </c:pt>
                <c:pt idx="8">
                  <c:v>5.5135</c:v>
                </c:pt>
                <c:pt idx="9">
                  <c:v>6.6162</c:v>
                </c:pt>
                <c:pt idx="10">
                  <c:v>7.7189</c:v>
                </c:pt>
                <c:pt idx="11">
                  <c:v>8.8216</c:v>
                </c:pt>
                <c:pt idx="12">
                  <c:v>9.9243</c:v>
                </c:pt>
                <c:pt idx="13">
                  <c:v>11.0269</c:v>
                </c:pt>
                <c:pt idx="14">
                  <c:v>12.1296</c:v>
                </c:pt>
                <c:pt idx="15">
                  <c:v>13.2323</c:v>
                </c:pt>
                <c:pt idx="16">
                  <c:v>14.335</c:v>
                </c:pt>
                <c:pt idx="17">
                  <c:v>15.4377</c:v>
                </c:pt>
                <c:pt idx="18">
                  <c:v>16.5404</c:v>
                </c:pt>
                <c:pt idx="19">
                  <c:v>17.6431</c:v>
                </c:pt>
                <c:pt idx="20">
                  <c:v>18.7458</c:v>
                </c:pt>
                <c:pt idx="21">
                  <c:v>19.8485</c:v>
                </c:pt>
                <c:pt idx="22">
                  <c:v>20.9512</c:v>
                </c:pt>
                <c:pt idx="23">
                  <c:v>22.0539</c:v>
                </c:pt>
                <c:pt idx="24">
                  <c:v>23.1566</c:v>
                </c:pt>
                <c:pt idx="25">
                  <c:v>24.2593</c:v>
                </c:pt>
                <c:pt idx="26">
                  <c:v>25.362</c:v>
                </c:pt>
                <c:pt idx="27">
                  <c:v>26.4647</c:v>
                </c:pt>
                <c:pt idx="28">
                  <c:v>27.5674</c:v>
                </c:pt>
                <c:pt idx="29">
                  <c:v>28.6701</c:v>
                </c:pt>
                <c:pt idx="30">
                  <c:v>29.7728</c:v>
                </c:pt>
                <c:pt idx="31">
                  <c:v>30.8755</c:v>
                </c:pt>
                <c:pt idx="32">
                  <c:v>31.9781</c:v>
                </c:pt>
                <c:pt idx="33">
                  <c:v>33.0808</c:v>
                </c:pt>
                <c:pt idx="34">
                  <c:v>34.1835</c:v>
                </c:pt>
                <c:pt idx="35">
                  <c:v>35.2862</c:v>
                </c:pt>
                <c:pt idx="36">
                  <c:v>36.3889</c:v>
                </c:pt>
                <c:pt idx="37">
                  <c:v>37.4916</c:v>
                </c:pt>
                <c:pt idx="38">
                  <c:v>38.5943</c:v>
                </c:pt>
                <c:pt idx="39">
                  <c:v>39.697</c:v>
                </c:pt>
                <c:pt idx="40">
                  <c:v>40.7997</c:v>
                </c:pt>
                <c:pt idx="41">
                  <c:v>41.9024</c:v>
                </c:pt>
                <c:pt idx="42">
                  <c:v>43.0051</c:v>
                </c:pt>
                <c:pt idx="43">
                  <c:v>44.1078</c:v>
                </c:pt>
                <c:pt idx="44">
                  <c:v>45.2105</c:v>
                </c:pt>
                <c:pt idx="45">
                  <c:v>46.3132</c:v>
                </c:pt>
                <c:pt idx="46">
                  <c:v>47.4159</c:v>
                </c:pt>
                <c:pt idx="47">
                  <c:v>48.5186</c:v>
                </c:pt>
                <c:pt idx="48">
                  <c:v>49.6213</c:v>
                </c:pt>
                <c:pt idx="49">
                  <c:v>50.724</c:v>
                </c:pt>
                <c:pt idx="50">
                  <c:v>51.8267</c:v>
                </c:pt>
                <c:pt idx="51">
                  <c:v>52.9294</c:v>
                </c:pt>
                <c:pt idx="52">
                  <c:v>54.032</c:v>
                </c:pt>
                <c:pt idx="53">
                  <c:v>55.1347</c:v>
                </c:pt>
                <c:pt idx="54">
                  <c:v>56.2374</c:v>
                </c:pt>
                <c:pt idx="55">
                  <c:v>57.3401</c:v>
                </c:pt>
                <c:pt idx="56">
                  <c:v>58.4428</c:v>
                </c:pt>
                <c:pt idx="57">
                  <c:v>59.5455</c:v>
                </c:pt>
                <c:pt idx="58">
                  <c:v>60.6482</c:v>
                </c:pt>
                <c:pt idx="59">
                  <c:v>61.7509</c:v>
                </c:pt>
                <c:pt idx="60">
                  <c:v>62.8536</c:v>
                </c:pt>
                <c:pt idx="61">
                  <c:v>63.9563</c:v>
                </c:pt>
                <c:pt idx="62">
                  <c:v>65.059</c:v>
                </c:pt>
                <c:pt idx="63">
                  <c:v>66.1617</c:v>
                </c:pt>
                <c:pt idx="64">
                  <c:v>67.2644</c:v>
                </c:pt>
                <c:pt idx="65">
                  <c:v>68.3671</c:v>
                </c:pt>
                <c:pt idx="66">
                  <c:v>69.4698</c:v>
                </c:pt>
                <c:pt idx="67">
                  <c:v>70.5725</c:v>
                </c:pt>
                <c:pt idx="68">
                  <c:v>71.6752</c:v>
                </c:pt>
                <c:pt idx="69">
                  <c:v>72.7779</c:v>
                </c:pt>
                <c:pt idx="70">
                  <c:v>73.8806</c:v>
                </c:pt>
                <c:pt idx="71">
                  <c:v>74.9832</c:v>
                </c:pt>
                <c:pt idx="72">
                  <c:v>76.0859</c:v>
                </c:pt>
                <c:pt idx="73">
                  <c:v>77.1886</c:v>
                </c:pt>
                <c:pt idx="74">
                  <c:v>78.2913</c:v>
                </c:pt>
                <c:pt idx="75">
                  <c:v>79.394</c:v>
                </c:pt>
                <c:pt idx="76">
                  <c:v>80.4967</c:v>
                </c:pt>
                <c:pt idx="77">
                  <c:v>81.5994</c:v>
                </c:pt>
                <c:pt idx="78">
                  <c:v>82.7021</c:v>
                </c:pt>
                <c:pt idx="79">
                  <c:v>83.8048</c:v>
                </c:pt>
                <c:pt idx="80">
                  <c:v>84.9075</c:v>
                </c:pt>
                <c:pt idx="81">
                  <c:v>86.0102</c:v>
                </c:pt>
                <c:pt idx="82">
                  <c:v>87.1129</c:v>
                </c:pt>
                <c:pt idx="83">
                  <c:v>88.2156</c:v>
                </c:pt>
                <c:pt idx="84">
                  <c:v>89.3183</c:v>
                </c:pt>
                <c:pt idx="85">
                  <c:v>90.421</c:v>
                </c:pt>
                <c:pt idx="86">
                  <c:v>91.5237</c:v>
                </c:pt>
                <c:pt idx="87">
                  <c:v>92.6264</c:v>
                </c:pt>
                <c:pt idx="88">
                  <c:v>93.7291</c:v>
                </c:pt>
                <c:pt idx="89">
                  <c:v>94.8318</c:v>
                </c:pt>
                <c:pt idx="90">
                  <c:v>95.9344</c:v>
                </c:pt>
                <c:pt idx="91">
                  <c:v>97.0371</c:v>
                </c:pt>
                <c:pt idx="92">
                  <c:v>98.1398</c:v>
                </c:pt>
                <c:pt idx="93">
                  <c:v>99.2425</c:v>
                </c:pt>
                <c:pt idx="94">
                  <c:v>100.3452</c:v>
                </c:pt>
                <c:pt idx="95">
                  <c:v>101.4479</c:v>
                </c:pt>
                <c:pt idx="96">
                  <c:v>102.5506</c:v>
                </c:pt>
                <c:pt idx="97">
                  <c:v>103.6533</c:v>
                </c:pt>
                <c:pt idx="98">
                  <c:v>104.756</c:v>
                </c:pt>
                <c:pt idx="99">
                  <c:v>105.8587</c:v>
                </c:pt>
                <c:pt idx="100">
                  <c:v>106.9614</c:v>
                </c:pt>
                <c:pt idx="101">
                  <c:v>108.0641</c:v>
                </c:pt>
                <c:pt idx="102">
                  <c:v>109.1668</c:v>
                </c:pt>
                <c:pt idx="103">
                  <c:v>110.2695</c:v>
                </c:pt>
                <c:pt idx="104">
                  <c:v>111.3722</c:v>
                </c:pt>
                <c:pt idx="105">
                  <c:v>112.4749</c:v>
                </c:pt>
                <c:pt idx="106">
                  <c:v>113.5776</c:v>
                </c:pt>
                <c:pt idx="107">
                  <c:v>114.6803</c:v>
                </c:pt>
                <c:pt idx="108">
                  <c:v>115.783</c:v>
                </c:pt>
                <c:pt idx="109">
                  <c:v>116.8857</c:v>
                </c:pt>
                <c:pt idx="110">
                  <c:v>117.9883</c:v>
                </c:pt>
                <c:pt idx="111">
                  <c:v>119.091</c:v>
                </c:pt>
                <c:pt idx="112">
                  <c:v>120.1937</c:v>
                </c:pt>
                <c:pt idx="113">
                  <c:v>121.2964</c:v>
                </c:pt>
                <c:pt idx="114">
                  <c:v>122.3991</c:v>
                </c:pt>
                <c:pt idx="115">
                  <c:v>123.5018</c:v>
                </c:pt>
                <c:pt idx="116">
                  <c:v>124.6045</c:v>
                </c:pt>
                <c:pt idx="117">
                  <c:v>125.7072</c:v>
                </c:pt>
                <c:pt idx="118">
                  <c:v>126.8099</c:v>
                </c:pt>
                <c:pt idx="119">
                  <c:v>127.9126</c:v>
                </c:pt>
                <c:pt idx="120">
                  <c:v>129.0153</c:v>
                </c:pt>
                <c:pt idx="121">
                  <c:v>130.118</c:v>
                </c:pt>
                <c:pt idx="122">
                  <c:v>131.2207</c:v>
                </c:pt>
                <c:pt idx="123">
                  <c:v>132.3234</c:v>
                </c:pt>
                <c:pt idx="124">
                  <c:v>133.4261</c:v>
                </c:pt>
                <c:pt idx="125">
                  <c:v>134.5288</c:v>
                </c:pt>
                <c:pt idx="126">
                  <c:v>135.6315</c:v>
                </c:pt>
                <c:pt idx="127">
                  <c:v>136.7342</c:v>
                </c:pt>
                <c:pt idx="128">
                  <c:v>137.8369</c:v>
                </c:pt>
                <c:pt idx="129">
                  <c:v>138.9395</c:v>
                </c:pt>
                <c:pt idx="130">
                  <c:v>140.0422</c:v>
                </c:pt>
                <c:pt idx="131">
                  <c:v>141.1449</c:v>
                </c:pt>
                <c:pt idx="132">
                  <c:v>142.2476</c:v>
                </c:pt>
                <c:pt idx="133">
                  <c:v>143.3503</c:v>
                </c:pt>
                <c:pt idx="134">
                  <c:v>144.453</c:v>
                </c:pt>
                <c:pt idx="135">
                  <c:v>145.5557</c:v>
                </c:pt>
                <c:pt idx="136">
                  <c:v>146.6584</c:v>
                </c:pt>
                <c:pt idx="137">
                  <c:v>147.7611</c:v>
                </c:pt>
                <c:pt idx="138">
                  <c:v>148.8638</c:v>
                </c:pt>
                <c:pt idx="139">
                  <c:v>149.9665</c:v>
                </c:pt>
                <c:pt idx="140">
                  <c:v>151.0692</c:v>
                </c:pt>
                <c:pt idx="141">
                  <c:v>152.1719</c:v>
                </c:pt>
                <c:pt idx="142">
                  <c:v>153.2746</c:v>
                </c:pt>
                <c:pt idx="143">
                  <c:v>154.3773</c:v>
                </c:pt>
                <c:pt idx="144">
                  <c:v>155.48</c:v>
                </c:pt>
                <c:pt idx="145">
                  <c:v>156.5827</c:v>
                </c:pt>
                <c:pt idx="146">
                  <c:v>157.6854</c:v>
                </c:pt>
                <c:pt idx="147">
                  <c:v>158.7881</c:v>
                </c:pt>
                <c:pt idx="148">
                  <c:v>159.8907</c:v>
                </c:pt>
                <c:pt idx="149">
                  <c:v>160.9934</c:v>
                </c:pt>
                <c:pt idx="150">
                  <c:v>162.0961</c:v>
                </c:pt>
                <c:pt idx="151">
                  <c:v>163.1988</c:v>
                </c:pt>
                <c:pt idx="152">
                  <c:v>164.3015</c:v>
                </c:pt>
                <c:pt idx="153">
                  <c:v>165.4042</c:v>
                </c:pt>
                <c:pt idx="154">
                  <c:v>166.5069</c:v>
                </c:pt>
                <c:pt idx="155">
                  <c:v>167.6096</c:v>
                </c:pt>
                <c:pt idx="156">
                  <c:v>168.7123</c:v>
                </c:pt>
                <c:pt idx="157">
                  <c:v>169.815</c:v>
                </c:pt>
                <c:pt idx="158">
                  <c:v>170.9177</c:v>
                </c:pt>
                <c:pt idx="159">
                  <c:v>172.0204</c:v>
                </c:pt>
                <c:pt idx="160">
                  <c:v>173.1231</c:v>
                </c:pt>
                <c:pt idx="161">
                  <c:v>174.2258</c:v>
                </c:pt>
                <c:pt idx="162">
                  <c:v>175.3285</c:v>
                </c:pt>
                <c:pt idx="163">
                  <c:v>176.4312</c:v>
                </c:pt>
                <c:pt idx="164">
                  <c:v>177.5339</c:v>
                </c:pt>
                <c:pt idx="165">
                  <c:v>178.6366</c:v>
                </c:pt>
                <c:pt idx="166">
                  <c:v>179.7393</c:v>
                </c:pt>
                <c:pt idx="167">
                  <c:v>180.8419</c:v>
                </c:pt>
                <c:pt idx="168">
                  <c:v>181.9446</c:v>
                </c:pt>
                <c:pt idx="169">
                  <c:v>183.0473</c:v>
                </c:pt>
                <c:pt idx="170">
                  <c:v>184.15</c:v>
                </c:pt>
                <c:pt idx="171">
                  <c:v>185.2527</c:v>
                </c:pt>
                <c:pt idx="172">
                  <c:v>186.3554</c:v>
                </c:pt>
                <c:pt idx="173">
                  <c:v>187.4581</c:v>
                </c:pt>
                <c:pt idx="174">
                  <c:v>188.5608</c:v>
                </c:pt>
                <c:pt idx="175">
                  <c:v>189.6635</c:v>
                </c:pt>
                <c:pt idx="176">
                  <c:v>190.7662</c:v>
                </c:pt>
                <c:pt idx="177">
                  <c:v>191.8689</c:v>
                </c:pt>
                <c:pt idx="178">
                  <c:v>192.9716</c:v>
                </c:pt>
                <c:pt idx="179">
                  <c:v>194.0743</c:v>
                </c:pt>
                <c:pt idx="180">
                  <c:v>195.177</c:v>
                </c:pt>
                <c:pt idx="181">
                  <c:v>196.2797</c:v>
                </c:pt>
                <c:pt idx="182">
                  <c:v>197.3824</c:v>
                </c:pt>
                <c:pt idx="183">
                  <c:v>198.4851</c:v>
                </c:pt>
                <c:pt idx="184">
                  <c:v>199.5878</c:v>
                </c:pt>
                <c:pt idx="185">
                  <c:v>200.6905</c:v>
                </c:pt>
                <c:pt idx="186">
                  <c:v>201.7932</c:v>
                </c:pt>
                <c:pt idx="187">
                  <c:v>202.8958</c:v>
                </c:pt>
                <c:pt idx="188">
                  <c:v>203.9985</c:v>
                </c:pt>
                <c:pt idx="189">
                  <c:v>205.1012</c:v>
                </c:pt>
                <c:pt idx="190">
                  <c:v>206.2039</c:v>
                </c:pt>
                <c:pt idx="191">
                  <c:v>207.3066</c:v>
                </c:pt>
                <c:pt idx="192">
                  <c:v>208.4093</c:v>
                </c:pt>
                <c:pt idx="193">
                  <c:v>209.512</c:v>
                </c:pt>
                <c:pt idx="194">
                  <c:v>210.6147</c:v>
                </c:pt>
                <c:pt idx="195">
                  <c:v>211.7174</c:v>
                </c:pt>
                <c:pt idx="196">
                  <c:v>212.8201</c:v>
                </c:pt>
                <c:pt idx="197">
                  <c:v>213.9228</c:v>
                </c:pt>
                <c:pt idx="198">
                  <c:v>215.0255</c:v>
                </c:pt>
                <c:pt idx="199">
                  <c:v>216.1282</c:v>
                </c:pt>
                <c:pt idx="200">
                  <c:v>217.2309</c:v>
                </c:pt>
                <c:pt idx="201">
                  <c:v>218.3336</c:v>
                </c:pt>
                <c:pt idx="202">
                  <c:v>219.4363</c:v>
                </c:pt>
                <c:pt idx="203">
                  <c:v>220.539</c:v>
                </c:pt>
                <c:pt idx="204">
                  <c:v>221.6417</c:v>
                </c:pt>
                <c:pt idx="205">
                  <c:v>222.7444</c:v>
                </c:pt>
                <c:pt idx="206">
                  <c:v>223.847</c:v>
                </c:pt>
                <c:pt idx="207">
                  <c:v>224.9497</c:v>
                </c:pt>
                <c:pt idx="208">
                  <c:v>226.0524</c:v>
                </c:pt>
                <c:pt idx="209">
                  <c:v>227.1551</c:v>
                </c:pt>
                <c:pt idx="210">
                  <c:v>228.2578</c:v>
                </c:pt>
                <c:pt idx="211">
                  <c:v>229.3605</c:v>
                </c:pt>
                <c:pt idx="212">
                  <c:v>230.4632</c:v>
                </c:pt>
                <c:pt idx="213">
                  <c:v>231.5659</c:v>
                </c:pt>
                <c:pt idx="214">
                  <c:v>232.6686</c:v>
                </c:pt>
                <c:pt idx="215">
                  <c:v>233.7713</c:v>
                </c:pt>
                <c:pt idx="216">
                  <c:v>234.874</c:v>
                </c:pt>
                <c:pt idx="217">
                  <c:v>235.9767</c:v>
                </c:pt>
                <c:pt idx="218">
                  <c:v>237.0794</c:v>
                </c:pt>
                <c:pt idx="219">
                  <c:v>238.1821</c:v>
                </c:pt>
                <c:pt idx="220">
                  <c:v>239.2848</c:v>
                </c:pt>
                <c:pt idx="221">
                  <c:v>240.3875</c:v>
                </c:pt>
                <c:pt idx="222">
                  <c:v>241.4902</c:v>
                </c:pt>
                <c:pt idx="223">
                  <c:v>242.5929</c:v>
                </c:pt>
                <c:pt idx="224">
                  <c:v>243.6956</c:v>
                </c:pt>
                <c:pt idx="225">
                  <c:v>244.7982</c:v>
                </c:pt>
                <c:pt idx="226">
                  <c:v>245.9009</c:v>
                </c:pt>
                <c:pt idx="227">
                  <c:v>247.0036</c:v>
                </c:pt>
                <c:pt idx="228">
                  <c:v>248.1063</c:v>
                </c:pt>
                <c:pt idx="229">
                  <c:v>249.209</c:v>
                </c:pt>
                <c:pt idx="230">
                  <c:v>250.3117</c:v>
                </c:pt>
                <c:pt idx="231">
                  <c:v>251.4144</c:v>
                </c:pt>
                <c:pt idx="232">
                  <c:v>252.5171</c:v>
                </c:pt>
                <c:pt idx="233">
                  <c:v>253.6198</c:v>
                </c:pt>
                <c:pt idx="234">
                  <c:v>254.7225</c:v>
                </c:pt>
                <c:pt idx="235">
                  <c:v>255.8252</c:v>
                </c:pt>
                <c:pt idx="236">
                  <c:v>256.9279</c:v>
                </c:pt>
                <c:pt idx="237">
                  <c:v>258.0306</c:v>
                </c:pt>
                <c:pt idx="238">
                  <c:v>259.1333</c:v>
                </c:pt>
                <c:pt idx="239">
                  <c:v>260.236</c:v>
                </c:pt>
                <c:pt idx="240">
                  <c:v>261.3387</c:v>
                </c:pt>
                <c:pt idx="241">
                  <c:v>262.4414</c:v>
                </c:pt>
                <c:pt idx="242">
                  <c:v>263.5441</c:v>
                </c:pt>
                <c:pt idx="243">
                  <c:v>264.6468</c:v>
                </c:pt>
                <c:pt idx="244">
                  <c:v>265.7495</c:v>
                </c:pt>
                <c:pt idx="245">
                  <c:v>266.8521</c:v>
                </c:pt>
                <c:pt idx="246">
                  <c:v>267.9548</c:v>
                </c:pt>
                <c:pt idx="247">
                  <c:v>269.0575</c:v>
                </c:pt>
                <c:pt idx="248">
                  <c:v>270.1602</c:v>
                </c:pt>
                <c:pt idx="249">
                  <c:v>271.2629</c:v>
                </c:pt>
                <c:pt idx="250">
                  <c:v>272.3656</c:v>
                </c:pt>
                <c:pt idx="251">
                  <c:v>273.4683</c:v>
                </c:pt>
                <c:pt idx="252">
                  <c:v>274.571</c:v>
                </c:pt>
                <c:pt idx="253">
                  <c:v>275.6737</c:v>
                </c:pt>
                <c:pt idx="254">
                  <c:v>276.7764</c:v>
                </c:pt>
                <c:pt idx="255">
                  <c:v>277.8791</c:v>
                </c:pt>
                <c:pt idx="256">
                  <c:v>278.9818</c:v>
                </c:pt>
                <c:pt idx="257">
                  <c:v>280.0845</c:v>
                </c:pt>
                <c:pt idx="258">
                  <c:v>281.1872</c:v>
                </c:pt>
                <c:pt idx="259">
                  <c:v>282.2899</c:v>
                </c:pt>
                <c:pt idx="260">
                  <c:v>283.3926</c:v>
                </c:pt>
                <c:pt idx="261">
                  <c:v>284.4953</c:v>
                </c:pt>
                <c:pt idx="262">
                  <c:v>285.598</c:v>
                </c:pt>
                <c:pt idx="263">
                  <c:v>286.7007</c:v>
                </c:pt>
                <c:pt idx="264">
                  <c:v>287.8033</c:v>
                </c:pt>
                <c:pt idx="265">
                  <c:v>288.906</c:v>
                </c:pt>
                <c:pt idx="266">
                  <c:v>290.0087</c:v>
                </c:pt>
                <c:pt idx="267">
                  <c:v>291.1114</c:v>
                </c:pt>
                <c:pt idx="268">
                  <c:v>292.2141</c:v>
                </c:pt>
                <c:pt idx="269">
                  <c:v>293.3168</c:v>
                </c:pt>
                <c:pt idx="270">
                  <c:v>294.4195</c:v>
                </c:pt>
                <c:pt idx="271">
                  <c:v>295.5222</c:v>
                </c:pt>
                <c:pt idx="272">
                  <c:v>296.6249</c:v>
                </c:pt>
                <c:pt idx="273">
                  <c:v>297.7276</c:v>
                </c:pt>
                <c:pt idx="274">
                  <c:v>298.8303</c:v>
                </c:pt>
                <c:pt idx="275">
                  <c:v>299.933</c:v>
                </c:pt>
                <c:pt idx="276">
                  <c:v>301.0357</c:v>
                </c:pt>
                <c:pt idx="277">
                  <c:v>302.1384</c:v>
                </c:pt>
                <c:pt idx="278">
                  <c:v>303.2411</c:v>
                </c:pt>
                <c:pt idx="279">
                  <c:v>304.3438</c:v>
                </c:pt>
                <c:pt idx="280">
                  <c:v>305.4465</c:v>
                </c:pt>
                <c:pt idx="281">
                  <c:v>306.5492</c:v>
                </c:pt>
                <c:pt idx="282">
                  <c:v>307.6519</c:v>
                </c:pt>
                <c:pt idx="283">
                  <c:v>308.7545</c:v>
                </c:pt>
                <c:pt idx="284">
                  <c:v>309.8572</c:v>
                </c:pt>
                <c:pt idx="285">
                  <c:v>310.9599</c:v>
                </c:pt>
                <c:pt idx="286">
                  <c:v>312.0626</c:v>
                </c:pt>
                <c:pt idx="287">
                  <c:v>313.1653</c:v>
                </c:pt>
                <c:pt idx="288">
                  <c:v>314.268</c:v>
                </c:pt>
                <c:pt idx="289">
                  <c:v>315.3707</c:v>
                </c:pt>
                <c:pt idx="290">
                  <c:v>316.4734</c:v>
                </c:pt>
                <c:pt idx="291">
                  <c:v>317.5761</c:v>
                </c:pt>
                <c:pt idx="292">
                  <c:v>318.6788</c:v>
                </c:pt>
                <c:pt idx="293">
                  <c:v>319.7815</c:v>
                </c:pt>
                <c:pt idx="294">
                  <c:v>320.8842</c:v>
                </c:pt>
                <c:pt idx="295">
                  <c:v>321.9869</c:v>
                </c:pt>
                <c:pt idx="296">
                  <c:v>323.0896</c:v>
                </c:pt>
                <c:pt idx="297">
                  <c:v>324.1923</c:v>
                </c:pt>
                <c:pt idx="298">
                  <c:v>325.295</c:v>
                </c:pt>
                <c:pt idx="299">
                  <c:v>326.3977</c:v>
                </c:pt>
                <c:pt idx="300">
                  <c:v>327.5004</c:v>
                </c:pt>
                <c:pt idx="301">
                  <c:v>328.6031</c:v>
                </c:pt>
                <c:pt idx="302">
                  <c:v>329.7057</c:v>
                </c:pt>
                <c:pt idx="303">
                  <c:v>330.8084</c:v>
                </c:pt>
                <c:pt idx="304">
                  <c:v>331.9111</c:v>
                </c:pt>
                <c:pt idx="305">
                  <c:v>333.0138</c:v>
                </c:pt>
                <c:pt idx="306">
                  <c:v>334.1165</c:v>
                </c:pt>
                <c:pt idx="307">
                  <c:v>335.2192</c:v>
                </c:pt>
                <c:pt idx="308">
                  <c:v>336.3219</c:v>
                </c:pt>
                <c:pt idx="309">
                  <c:v>337.4246</c:v>
                </c:pt>
                <c:pt idx="310">
                  <c:v>338.5273</c:v>
                </c:pt>
                <c:pt idx="311">
                  <c:v>339.63</c:v>
                </c:pt>
                <c:pt idx="312">
                  <c:v>340.7327</c:v>
                </c:pt>
                <c:pt idx="313">
                  <c:v>341.8354</c:v>
                </c:pt>
                <c:pt idx="314">
                  <c:v>342.9381</c:v>
                </c:pt>
                <c:pt idx="315">
                  <c:v>344.0408</c:v>
                </c:pt>
                <c:pt idx="316">
                  <c:v>345.1435</c:v>
                </c:pt>
                <c:pt idx="317">
                  <c:v>346.2462</c:v>
                </c:pt>
                <c:pt idx="318">
                  <c:v>347.3489</c:v>
                </c:pt>
                <c:pt idx="319">
                  <c:v>348.4516</c:v>
                </c:pt>
                <c:pt idx="320">
                  <c:v>349.5543</c:v>
                </c:pt>
                <c:pt idx="321">
                  <c:v>350.657</c:v>
                </c:pt>
                <c:pt idx="322">
                  <c:v>351.7596</c:v>
                </c:pt>
                <c:pt idx="323">
                  <c:v>352.8623</c:v>
                </c:pt>
                <c:pt idx="324">
                  <c:v>353.965</c:v>
                </c:pt>
                <c:pt idx="325">
                  <c:v>355.0677</c:v>
                </c:pt>
                <c:pt idx="326">
                  <c:v>356.1704</c:v>
                </c:pt>
                <c:pt idx="327">
                  <c:v>357.2731</c:v>
                </c:pt>
                <c:pt idx="328">
                  <c:v>358.3758</c:v>
                </c:pt>
                <c:pt idx="329">
                  <c:v>359.4785</c:v>
                </c:pt>
                <c:pt idx="330">
                  <c:v>360.5812</c:v>
                </c:pt>
                <c:pt idx="331">
                  <c:v>361.6839</c:v>
                </c:pt>
                <c:pt idx="332">
                  <c:v>362.7866</c:v>
                </c:pt>
                <c:pt idx="333">
                  <c:v>363.8893</c:v>
                </c:pt>
                <c:pt idx="334">
                  <c:v>364.992</c:v>
                </c:pt>
                <c:pt idx="335">
                  <c:v>366.0947</c:v>
                </c:pt>
                <c:pt idx="336">
                  <c:v>367.1974</c:v>
                </c:pt>
                <c:pt idx="337">
                  <c:v>368.3001</c:v>
                </c:pt>
                <c:pt idx="338">
                  <c:v>369.4028</c:v>
                </c:pt>
                <c:pt idx="339">
                  <c:v>370.5055</c:v>
                </c:pt>
                <c:pt idx="340">
                  <c:v>371.6082</c:v>
                </c:pt>
                <c:pt idx="341">
                  <c:v>372.7108</c:v>
                </c:pt>
                <c:pt idx="342">
                  <c:v>373.8135</c:v>
                </c:pt>
                <c:pt idx="343">
                  <c:v>374.9162</c:v>
                </c:pt>
                <c:pt idx="344">
                  <c:v>376.0189</c:v>
                </c:pt>
                <c:pt idx="345">
                  <c:v>377.1216</c:v>
                </c:pt>
                <c:pt idx="346">
                  <c:v>378.2243</c:v>
                </c:pt>
                <c:pt idx="347">
                  <c:v>379.327</c:v>
                </c:pt>
                <c:pt idx="348">
                  <c:v>380.4297</c:v>
                </c:pt>
                <c:pt idx="349">
                  <c:v>381.5324</c:v>
                </c:pt>
                <c:pt idx="350">
                  <c:v>382.6351</c:v>
                </c:pt>
                <c:pt idx="351">
                  <c:v>383.7378</c:v>
                </c:pt>
                <c:pt idx="352">
                  <c:v>384.8405</c:v>
                </c:pt>
                <c:pt idx="353">
                  <c:v>385.9432</c:v>
                </c:pt>
                <c:pt idx="354">
                  <c:v>387.0459</c:v>
                </c:pt>
                <c:pt idx="355">
                  <c:v>388.1486</c:v>
                </c:pt>
                <c:pt idx="356">
                  <c:v>389.2513</c:v>
                </c:pt>
                <c:pt idx="357">
                  <c:v>390.354</c:v>
                </c:pt>
                <c:pt idx="358">
                  <c:v>391.4567</c:v>
                </c:pt>
                <c:pt idx="359">
                  <c:v>392.5594</c:v>
                </c:pt>
                <c:pt idx="360">
                  <c:v>393.662</c:v>
                </c:pt>
                <c:pt idx="361">
                  <c:v>394.7647</c:v>
                </c:pt>
                <c:pt idx="362">
                  <c:v>395.8674</c:v>
                </c:pt>
                <c:pt idx="363">
                  <c:v>396.9701</c:v>
                </c:pt>
                <c:pt idx="364">
                  <c:v>398.0728</c:v>
                </c:pt>
                <c:pt idx="365">
                  <c:v>399.1755</c:v>
                </c:pt>
                <c:pt idx="366">
                  <c:v>400.2782</c:v>
                </c:pt>
                <c:pt idx="367">
                  <c:v>401.3809</c:v>
                </c:pt>
                <c:pt idx="368">
                  <c:v>402.4836</c:v>
                </c:pt>
                <c:pt idx="369">
                  <c:v>403.5863</c:v>
                </c:pt>
                <c:pt idx="370">
                  <c:v>404.689</c:v>
                </c:pt>
                <c:pt idx="371">
                  <c:v>405.7917</c:v>
                </c:pt>
                <c:pt idx="372">
                  <c:v>406.8944</c:v>
                </c:pt>
                <c:pt idx="373">
                  <c:v>407.9971</c:v>
                </c:pt>
                <c:pt idx="374">
                  <c:v>409.0998</c:v>
                </c:pt>
                <c:pt idx="375">
                  <c:v>410.2025</c:v>
                </c:pt>
                <c:pt idx="376">
                  <c:v>411.3052</c:v>
                </c:pt>
                <c:pt idx="377">
                  <c:v>412.4079</c:v>
                </c:pt>
                <c:pt idx="378">
                  <c:v>413.5106</c:v>
                </c:pt>
                <c:pt idx="379">
                  <c:v>414.6133</c:v>
                </c:pt>
                <c:pt idx="380">
                  <c:v>415.7159</c:v>
                </c:pt>
                <c:pt idx="381">
                  <c:v>416.8186</c:v>
                </c:pt>
                <c:pt idx="382">
                  <c:v>417.9213</c:v>
                </c:pt>
                <c:pt idx="383">
                  <c:v>419.024</c:v>
                </c:pt>
                <c:pt idx="384">
                  <c:v>420.1267</c:v>
                </c:pt>
                <c:pt idx="385">
                  <c:v>421.2294</c:v>
                </c:pt>
                <c:pt idx="386">
                  <c:v>422.3321</c:v>
                </c:pt>
                <c:pt idx="387">
                  <c:v>423.4348</c:v>
                </c:pt>
                <c:pt idx="388">
                  <c:v>424.5375</c:v>
                </c:pt>
                <c:pt idx="389">
                  <c:v>425.6402</c:v>
                </c:pt>
                <c:pt idx="390">
                  <c:v>426.7429</c:v>
                </c:pt>
                <c:pt idx="391">
                  <c:v>427.8456</c:v>
                </c:pt>
                <c:pt idx="392">
                  <c:v>428.9483</c:v>
                </c:pt>
                <c:pt idx="393">
                  <c:v>430.051</c:v>
                </c:pt>
                <c:pt idx="394">
                  <c:v>431.1537</c:v>
                </c:pt>
                <c:pt idx="395">
                  <c:v>432.2564</c:v>
                </c:pt>
                <c:pt idx="396">
                  <c:v>433.3591</c:v>
                </c:pt>
                <c:pt idx="397">
                  <c:v>434.4618</c:v>
                </c:pt>
                <c:pt idx="398">
                  <c:v>435.5645</c:v>
                </c:pt>
                <c:pt idx="399">
                  <c:v>436.6671</c:v>
                </c:pt>
                <c:pt idx="400">
                  <c:v>437.7698</c:v>
                </c:pt>
                <c:pt idx="401">
                  <c:v>438.8725</c:v>
                </c:pt>
                <c:pt idx="402">
                  <c:v>439.9752</c:v>
                </c:pt>
                <c:pt idx="403">
                  <c:v>441.0779</c:v>
                </c:pt>
                <c:pt idx="404">
                  <c:v>442.1806</c:v>
                </c:pt>
                <c:pt idx="405">
                  <c:v>443.2833</c:v>
                </c:pt>
                <c:pt idx="406">
                  <c:v>444.386</c:v>
                </c:pt>
                <c:pt idx="407">
                  <c:v>445.4887</c:v>
                </c:pt>
                <c:pt idx="408">
                  <c:v>446.5914</c:v>
                </c:pt>
                <c:pt idx="409">
                  <c:v>447.6941</c:v>
                </c:pt>
                <c:pt idx="410">
                  <c:v>448.7968</c:v>
                </c:pt>
                <c:pt idx="411">
                  <c:v>449.8995</c:v>
                </c:pt>
                <c:pt idx="412">
                  <c:v>451.0022</c:v>
                </c:pt>
                <c:pt idx="413">
                  <c:v>452.1049</c:v>
                </c:pt>
                <c:pt idx="414">
                  <c:v>453.2076</c:v>
                </c:pt>
                <c:pt idx="415">
                  <c:v>454.3103</c:v>
                </c:pt>
                <c:pt idx="416">
                  <c:v>455.413</c:v>
                </c:pt>
                <c:pt idx="417">
                  <c:v>456.5157</c:v>
                </c:pt>
                <c:pt idx="418">
                  <c:v>457.6183</c:v>
                </c:pt>
                <c:pt idx="419">
                  <c:v>458.721</c:v>
                </c:pt>
                <c:pt idx="420">
                  <c:v>459.8237</c:v>
                </c:pt>
                <c:pt idx="421">
                  <c:v>460.9264</c:v>
                </c:pt>
                <c:pt idx="422">
                  <c:v>462.0291</c:v>
                </c:pt>
                <c:pt idx="423">
                  <c:v>463.1318</c:v>
                </c:pt>
                <c:pt idx="424">
                  <c:v>464.2345</c:v>
                </c:pt>
                <c:pt idx="425">
                  <c:v>465.3372</c:v>
                </c:pt>
                <c:pt idx="426">
                  <c:v>466.4399</c:v>
                </c:pt>
                <c:pt idx="427">
                  <c:v>467.5426</c:v>
                </c:pt>
                <c:pt idx="428">
                  <c:v>468.6453</c:v>
                </c:pt>
                <c:pt idx="429">
                  <c:v>469.748</c:v>
                </c:pt>
                <c:pt idx="430">
                  <c:v>470.8507</c:v>
                </c:pt>
                <c:pt idx="431">
                  <c:v>471.9534</c:v>
                </c:pt>
                <c:pt idx="432">
                  <c:v>473.0561</c:v>
                </c:pt>
                <c:pt idx="433">
                  <c:v>474.1588</c:v>
                </c:pt>
                <c:pt idx="434">
                  <c:v>475.2615</c:v>
                </c:pt>
                <c:pt idx="435">
                  <c:v>476.3642</c:v>
                </c:pt>
                <c:pt idx="436">
                  <c:v>477.4669</c:v>
                </c:pt>
                <c:pt idx="437">
                  <c:v>478.5695</c:v>
                </c:pt>
                <c:pt idx="438">
                  <c:v>479.6722</c:v>
                </c:pt>
                <c:pt idx="439">
                  <c:v>480.7749</c:v>
                </c:pt>
                <c:pt idx="440">
                  <c:v>481.8776</c:v>
                </c:pt>
                <c:pt idx="441">
                  <c:v>482.9803</c:v>
                </c:pt>
                <c:pt idx="442">
                  <c:v>484.083</c:v>
                </c:pt>
                <c:pt idx="443">
                  <c:v>485.1857</c:v>
                </c:pt>
                <c:pt idx="444">
                  <c:v>486.2884</c:v>
                </c:pt>
                <c:pt idx="445">
                  <c:v>487.3911</c:v>
                </c:pt>
                <c:pt idx="446">
                  <c:v>488.4938</c:v>
                </c:pt>
                <c:pt idx="447">
                  <c:v>489.5965</c:v>
                </c:pt>
                <c:pt idx="448">
                  <c:v>490.6992</c:v>
                </c:pt>
                <c:pt idx="449">
                  <c:v>491.8019</c:v>
                </c:pt>
                <c:pt idx="450">
                  <c:v>492.9046</c:v>
                </c:pt>
                <c:pt idx="451">
                  <c:v>494.0073</c:v>
                </c:pt>
                <c:pt idx="452">
                  <c:v>495.11</c:v>
                </c:pt>
                <c:pt idx="453">
                  <c:v>496.2127</c:v>
                </c:pt>
                <c:pt idx="454">
                  <c:v>497.3154</c:v>
                </c:pt>
                <c:pt idx="455">
                  <c:v>498.4181</c:v>
                </c:pt>
                <c:pt idx="456">
                  <c:v>499.5208</c:v>
                </c:pt>
                <c:pt idx="457">
                  <c:v>500.6234</c:v>
                </c:pt>
                <c:pt idx="458">
                  <c:v>501.7261</c:v>
                </c:pt>
                <c:pt idx="459">
                  <c:v>502.8288</c:v>
                </c:pt>
                <c:pt idx="460">
                  <c:v>503.9315</c:v>
                </c:pt>
              </c:strCache>
            </c:strRef>
          </c:cat>
          <c:val>
            <c:numRef>
              <c:f>Sheet1!$B$2:$B$462</c:f>
              <c:numCache>
                <c:formatCode>General</c:formatCode>
                <c:ptCount val="461"/>
                <c:pt idx="0">
                  <c:v>0</c:v>
                </c:pt>
                <c:pt idx="2">
                  <c:v>0</c:v>
                </c:pt>
                <c:pt idx="3">
                  <c:v>-0.29680685699999998</c:v>
                </c:pt>
                <c:pt idx="4">
                  <c:v>-0.106071706</c:v>
                </c:pt>
                <c:pt idx="5">
                  <c:v>-0.22918432999999999</c:v>
                </c:pt>
                <c:pt idx="6">
                  <c:v>-0.24016336499999999</c:v>
                </c:pt>
                <c:pt idx="7">
                  <c:v>-0.14113949000000001</c:v>
                </c:pt>
                <c:pt idx="8">
                  <c:v>-7.2029237999999995E-2</c:v>
                </c:pt>
                <c:pt idx="9">
                  <c:v>-3.1138910000000001E-3</c:v>
                </c:pt>
                <c:pt idx="10">
                  <c:v>-0.120036507</c:v>
                </c:pt>
                <c:pt idx="11">
                  <c:v>-0.127678973</c:v>
                </c:pt>
                <c:pt idx="12">
                  <c:v>-5.7330338000000002E-2</c:v>
                </c:pt>
                <c:pt idx="13">
                  <c:v>-0.13326390699999999</c:v>
                </c:pt>
                <c:pt idx="14">
                  <c:v>-9.5221499000000001E-2</c:v>
                </c:pt>
                <c:pt idx="15">
                  <c:v>-0.118031976</c:v>
                </c:pt>
                <c:pt idx="16">
                  <c:v>-0.17284063</c:v>
                </c:pt>
                <c:pt idx="17">
                  <c:v>-0.14578116999999999</c:v>
                </c:pt>
                <c:pt idx="18">
                  <c:v>-0.152135522</c:v>
                </c:pt>
                <c:pt idx="19">
                  <c:v>-0.20989360900000001</c:v>
                </c:pt>
                <c:pt idx="20">
                  <c:v>-0.22720190600000001</c:v>
                </c:pt>
                <c:pt idx="21">
                  <c:v>-0.12293164199999999</c:v>
                </c:pt>
                <c:pt idx="22">
                  <c:v>-0.143550236</c:v>
                </c:pt>
                <c:pt idx="23">
                  <c:v>-0.188630151</c:v>
                </c:pt>
                <c:pt idx="24">
                  <c:v>-0.23803519200000001</c:v>
                </c:pt>
                <c:pt idx="25">
                  <c:v>-0.30295820099999998</c:v>
                </c:pt>
                <c:pt idx="26">
                  <c:v>-0.22595059100000001</c:v>
                </c:pt>
                <c:pt idx="27">
                  <c:v>-0.304797449</c:v>
                </c:pt>
                <c:pt idx="28">
                  <c:v>-0.34395795600000001</c:v>
                </c:pt>
                <c:pt idx="29">
                  <c:v>-0.33200062200000002</c:v>
                </c:pt>
                <c:pt idx="30">
                  <c:v>-0.43986776900000002</c:v>
                </c:pt>
                <c:pt idx="31">
                  <c:v>-0.43075743500000002</c:v>
                </c:pt>
                <c:pt idx="32">
                  <c:v>-0.30947728600000002</c:v>
                </c:pt>
                <c:pt idx="33">
                  <c:v>-0.36225138099999998</c:v>
                </c:pt>
                <c:pt idx="34">
                  <c:v>-0.42157448400000003</c:v>
                </c:pt>
                <c:pt idx="35">
                  <c:v>-0.35729995399999998</c:v>
                </c:pt>
                <c:pt idx="36">
                  <c:v>-0.30968931300000002</c:v>
                </c:pt>
                <c:pt idx="37">
                  <c:v>-0.347263188</c:v>
                </c:pt>
                <c:pt idx="38">
                  <c:v>-0.39077069599999997</c:v>
                </c:pt>
                <c:pt idx="39">
                  <c:v>-0.43746732799999999</c:v>
                </c:pt>
                <c:pt idx="40">
                  <c:v>-0.48979547200000001</c:v>
                </c:pt>
                <c:pt idx="41">
                  <c:v>-0.43851293299999999</c:v>
                </c:pt>
                <c:pt idx="42">
                  <c:v>-0.42129865999999999</c:v>
                </c:pt>
                <c:pt idx="43">
                  <c:v>-0.455966861</c:v>
                </c:pt>
                <c:pt idx="44">
                  <c:v>-0.45156574900000002</c:v>
                </c:pt>
                <c:pt idx="45">
                  <c:v>-0.45404371999999998</c:v>
                </c:pt>
                <c:pt idx="46">
                  <c:v>-0.45228406100000001</c:v>
                </c:pt>
                <c:pt idx="47">
                  <c:v>-0.375375458</c:v>
                </c:pt>
                <c:pt idx="48">
                  <c:v>-0.25222209200000001</c:v>
                </c:pt>
                <c:pt idx="49">
                  <c:v>-0.240757054</c:v>
                </c:pt>
                <c:pt idx="50">
                  <c:v>-0.226415164</c:v>
                </c:pt>
                <c:pt idx="51">
                  <c:v>-0.117368583</c:v>
                </c:pt>
                <c:pt idx="52">
                  <c:v>-0.145940816</c:v>
                </c:pt>
                <c:pt idx="53">
                  <c:v>-0.26723669799999999</c:v>
                </c:pt>
                <c:pt idx="54">
                  <c:v>-0.22092605600000001</c:v>
                </c:pt>
                <c:pt idx="55">
                  <c:v>-0.22290731</c:v>
                </c:pt>
                <c:pt idx="56">
                  <c:v>-0.381202971</c:v>
                </c:pt>
                <c:pt idx="57">
                  <c:v>-0.39769668600000002</c:v>
                </c:pt>
                <c:pt idx="58">
                  <c:v>-0.335393304</c:v>
                </c:pt>
                <c:pt idx="59">
                  <c:v>-0.36367820299999998</c:v>
                </c:pt>
                <c:pt idx="60">
                  <c:v>-0.329482575</c:v>
                </c:pt>
                <c:pt idx="61">
                  <c:v>-0.24877733299999999</c:v>
                </c:pt>
                <c:pt idx="62">
                  <c:v>-0.201454517</c:v>
                </c:pt>
                <c:pt idx="63">
                  <c:v>-0.15159836700000001</c:v>
                </c:pt>
                <c:pt idx="64">
                  <c:v>-0.11471184099999999</c:v>
                </c:pt>
                <c:pt idx="65">
                  <c:v>-0.152478699</c:v>
                </c:pt>
                <c:pt idx="66">
                  <c:v>-0.230064346</c:v>
                </c:pt>
                <c:pt idx="67">
                  <c:v>-0.25247016999999999</c:v>
                </c:pt>
                <c:pt idx="68">
                  <c:v>-0.23922675700000001</c:v>
                </c:pt>
                <c:pt idx="69">
                  <c:v>-0.24682375500000001</c:v>
                </c:pt>
                <c:pt idx="70">
                  <c:v>-0.196964902</c:v>
                </c:pt>
                <c:pt idx="71">
                  <c:v>-0.18319881599999999</c:v>
                </c:pt>
                <c:pt idx="72">
                  <c:v>-0.255522739</c:v>
                </c:pt>
                <c:pt idx="73">
                  <c:v>-0.30531723300000002</c:v>
                </c:pt>
                <c:pt idx="74">
                  <c:v>-0.376243567</c:v>
                </c:pt>
                <c:pt idx="75">
                  <c:v>-0.39677830200000003</c:v>
                </c:pt>
                <c:pt idx="76">
                  <c:v>-0.38637896500000002</c:v>
                </c:pt>
                <c:pt idx="77">
                  <c:v>-0.38440486899999998</c:v>
                </c:pt>
                <c:pt idx="78">
                  <c:v>-0.30458457999999999</c:v>
                </c:pt>
                <c:pt idx="79">
                  <c:v>-0.28921056099999998</c:v>
                </c:pt>
                <c:pt idx="80">
                  <c:v>-0.34190710200000002</c:v>
                </c:pt>
                <c:pt idx="81">
                  <c:v>-0.28620606799999998</c:v>
                </c:pt>
                <c:pt idx="82">
                  <c:v>-0.22746119000000001</c:v>
                </c:pt>
                <c:pt idx="83">
                  <c:v>-0.22954718199999999</c:v>
                </c:pt>
                <c:pt idx="84">
                  <c:v>-0.27867417700000002</c:v>
                </c:pt>
                <c:pt idx="85">
                  <c:v>-0.35755757700000002</c:v>
                </c:pt>
                <c:pt idx="86">
                  <c:v>-0.362481469</c:v>
                </c:pt>
                <c:pt idx="87">
                  <c:v>-0.28940394200000003</c:v>
                </c:pt>
                <c:pt idx="88">
                  <c:v>-0.19439177299999999</c:v>
                </c:pt>
                <c:pt idx="89">
                  <c:v>-5.8195055000000002E-2</c:v>
                </c:pt>
                <c:pt idx="90">
                  <c:v>0.103506273</c:v>
                </c:pt>
                <c:pt idx="91">
                  <c:v>0.32454703299999998</c:v>
                </c:pt>
                <c:pt idx="92">
                  <c:v>0.52777870900000001</c:v>
                </c:pt>
                <c:pt idx="93">
                  <c:v>0.596158454</c:v>
                </c:pt>
                <c:pt idx="94">
                  <c:v>0.63993727099999997</c:v>
                </c:pt>
                <c:pt idx="95">
                  <c:v>0.67812998400000002</c:v>
                </c:pt>
                <c:pt idx="96">
                  <c:v>0.68314315000000003</c:v>
                </c:pt>
                <c:pt idx="97">
                  <c:v>0.74768405199999999</c:v>
                </c:pt>
                <c:pt idx="98">
                  <c:v>0.74174978800000002</c:v>
                </c:pt>
                <c:pt idx="99">
                  <c:v>0.51850629599999998</c:v>
                </c:pt>
                <c:pt idx="100">
                  <c:v>0.53425343800000002</c:v>
                </c:pt>
                <c:pt idx="101">
                  <c:v>0.58114417600000001</c:v>
                </c:pt>
                <c:pt idx="102">
                  <c:v>0.43821366699999997</c:v>
                </c:pt>
                <c:pt idx="103">
                  <c:v>0.43027915300000003</c:v>
                </c:pt>
                <c:pt idx="104">
                  <c:v>0.375935458</c:v>
                </c:pt>
                <c:pt idx="105">
                  <c:v>0.30959978100000002</c:v>
                </c:pt>
                <c:pt idx="106">
                  <c:v>0.32160767099999998</c:v>
                </c:pt>
                <c:pt idx="107">
                  <c:v>0.25268074600000001</c:v>
                </c:pt>
                <c:pt idx="108">
                  <c:v>0.29725107699999997</c:v>
                </c:pt>
                <c:pt idx="109">
                  <c:v>0.32105969600000001</c:v>
                </c:pt>
                <c:pt idx="110">
                  <c:v>0.36972223500000001</c:v>
                </c:pt>
                <c:pt idx="111">
                  <c:v>0.43484978400000002</c:v>
                </c:pt>
                <c:pt idx="112">
                  <c:v>0.48158092299999999</c:v>
                </c:pt>
                <c:pt idx="113">
                  <c:v>0.44814637299999999</c:v>
                </c:pt>
                <c:pt idx="114">
                  <c:v>0.52193287700000002</c:v>
                </c:pt>
                <c:pt idx="115">
                  <c:v>0.51632052500000003</c:v>
                </c:pt>
                <c:pt idx="116">
                  <c:v>0.409217053</c:v>
                </c:pt>
                <c:pt idx="117">
                  <c:v>0.29959878600000001</c:v>
                </c:pt>
                <c:pt idx="118">
                  <c:v>0.268981735</c:v>
                </c:pt>
                <c:pt idx="119">
                  <c:v>0.203244379</c:v>
                </c:pt>
                <c:pt idx="120">
                  <c:v>4.3460527999999998E-2</c:v>
                </c:pt>
                <c:pt idx="121">
                  <c:v>-5.8155927000000003E-2</c:v>
                </c:pt>
                <c:pt idx="122">
                  <c:v>-0.24676859000000001</c:v>
                </c:pt>
                <c:pt idx="123">
                  <c:v>-0.44447559800000003</c:v>
                </c:pt>
                <c:pt idx="124">
                  <c:v>-0.42411449800000001</c:v>
                </c:pt>
                <c:pt idx="125">
                  <c:v>-0.38506188699999999</c:v>
                </c:pt>
                <c:pt idx="126">
                  <c:v>-0.59465829000000003</c:v>
                </c:pt>
                <c:pt idx="127">
                  <c:v>-0.65027508000000001</c:v>
                </c:pt>
                <c:pt idx="128">
                  <c:v>-0.52187293999999995</c:v>
                </c:pt>
                <c:pt idx="129">
                  <c:v>-0.65225853300000003</c:v>
                </c:pt>
                <c:pt idx="130">
                  <c:v>-0.72670720200000005</c:v>
                </c:pt>
                <c:pt idx="131">
                  <c:v>-0.58350690500000002</c:v>
                </c:pt>
                <c:pt idx="132">
                  <c:v>-0.56031798899999996</c:v>
                </c:pt>
                <c:pt idx="133">
                  <c:v>-0.617394471</c:v>
                </c:pt>
                <c:pt idx="134">
                  <c:v>-0.47550072300000001</c:v>
                </c:pt>
                <c:pt idx="135">
                  <c:v>-0.41097900500000001</c:v>
                </c:pt>
                <c:pt idx="136">
                  <c:v>-0.38925934899999998</c:v>
                </c:pt>
                <c:pt idx="137">
                  <c:v>-0.34926959200000002</c:v>
                </c:pt>
                <c:pt idx="138">
                  <c:v>-0.24787824999999999</c:v>
                </c:pt>
                <c:pt idx="139">
                  <c:v>-0.13947090600000001</c:v>
                </c:pt>
                <c:pt idx="140">
                  <c:v>-4.8834382000000003E-2</c:v>
                </c:pt>
                <c:pt idx="141">
                  <c:v>7.4476872E-2</c:v>
                </c:pt>
                <c:pt idx="142">
                  <c:v>0.17676619700000001</c:v>
                </c:pt>
                <c:pt idx="143">
                  <c:v>0.39131233100000001</c:v>
                </c:pt>
                <c:pt idx="144">
                  <c:v>0.61290230599999995</c:v>
                </c:pt>
                <c:pt idx="145">
                  <c:v>0.56021056000000002</c:v>
                </c:pt>
                <c:pt idx="146">
                  <c:v>0.52469823000000004</c:v>
                </c:pt>
                <c:pt idx="147">
                  <c:v>0.69528567699999999</c:v>
                </c:pt>
                <c:pt idx="148">
                  <c:v>0.74299508999999997</c:v>
                </c:pt>
                <c:pt idx="149">
                  <c:v>0.69827618000000002</c:v>
                </c:pt>
                <c:pt idx="150">
                  <c:v>0.762847261</c:v>
                </c:pt>
                <c:pt idx="151">
                  <c:v>0.74199973799999996</c:v>
                </c:pt>
                <c:pt idx="152">
                  <c:v>0.622716728</c:v>
                </c:pt>
                <c:pt idx="153">
                  <c:v>0.57730383600000001</c:v>
                </c:pt>
                <c:pt idx="154">
                  <c:v>0.52569255299999995</c:v>
                </c:pt>
                <c:pt idx="155">
                  <c:v>0.45435683500000001</c:v>
                </c:pt>
                <c:pt idx="156">
                  <c:v>0.34494867600000001</c:v>
                </c:pt>
                <c:pt idx="157">
                  <c:v>0.26617888099999998</c:v>
                </c:pt>
                <c:pt idx="158">
                  <c:v>0.24173640499999999</c:v>
                </c:pt>
                <c:pt idx="159">
                  <c:v>9.2843387999999999E-2</c:v>
                </c:pt>
                <c:pt idx="160">
                  <c:v>-4.9552183E-2</c:v>
                </c:pt>
                <c:pt idx="161">
                  <c:v>-0.16925019199999999</c:v>
                </c:pt>
                <c:pt idx="162">
                  <c:v>-0.26733198499999999</c:v>
                </c:pt>
                <c:pt idx="163">
                  <c:v>-0.30275251399999997</c:v>
                </c:pt>
                <c:pt idx="164">
                  <c:v>-0.26825174899999998</c:v>
                </c:pt>
                <c:pt idx="165">
                  <c:v>-0.204384498</c:v>
                </c:pt>
                <c:pt idx="166">
                  <c:v>-0.17584414000000001</c:v>
                </c:pt>
                <c:pt idx="167">
                  <c:v>-0.16762796499999999</c:v>
                </c:pt>
                <c:pt idx="168">
                  <c:v>-0.171799493</c:v>
                </c:pt>
                <c:pt idx="169">
                  <c:v>-0.16650493599999999</c:v>
                </c:pt>
                <c:pt idx="170">
                  <c:v>-0.13303452099999999</c:v>
                </c:pt>
                <c:pt idx="171">
                  <c:v>-0.11989177600000001</c:v>
                </c:pt>
                <c:pt idx="172">
                  <c:v>-0.13628610999999999</c:v>
                </c:pt>
                <c:pt idx="173">
                  <c:v>-0.16148468099999999</c:v>
                </c:pt>
                <c:pt idx="174">
                  <c:v>-0.25891773800000001</c:v>
                </c:pt>
                <c:pt idx="175">
                  <c:v>-0.36448064299999999</c:v>
                </c:pt>
                <c:pt idx="176">
                  <c:v>-0.41468870899999999</c:v>
                </c:pt>
                <c:pt idx="177">
                  <c:v>-0.39857871499999997</c:v>
                </c:pt>
                <c:pt idx="178">
                  <c:v>-0.43982163499999999</c:v>
                </c:pt>
                <c:pt idx="179">
                  <c:v>-0.48360868600000001</c:v>
                </c:pt>
                <c:pt idx="180">
                  <c:v>-0.375835586</c:v>
                </c:pt>
                <c:pt idx="181">
                  <c:v>-0.198969434</c:v>
                </c:pt>
                <c:pt idx="182">
                  <c:v>-0.12580606</c:v>
                </c:pt>
                <c:pt idx="183">
                  <c:v>-7.9180319999999998E-2</c:v>
                </c:pt>
                <c:pt idx="184">
                  <c:v>-4.7235033000000003E-2</c:v>
                </c:pt>
                <c:pt idx="185">
                  <c:v>-6.0557473000000001E-2</c:v>
                </c:pt>
                <c:pt idx="186">
                  <c:v>-2.4344385E-2</c:v>
                </c:pt>
                <c:pt idx="187">
                  <c:v>-5.1846522999999999E-2</c:v>
                </c:pt>
                <c:pt idx="188">
                  <c:v>-2.7663693E-2</c:v>
                </c:pt>
                <c:pt idx="189">
                  <c:v>5.6056944999999997E-2</c:v>
                </c:pt>
                <c:pt idx="190">
                  <c:v>-3.1685758000000001E-2</c:v>
                </c:pt>
                <c:pt idx="191">
                  <c:v>-0.14598276299999999</c:v>
                </c:pt>
                <c:pt idx="192">
                  <c:v>-0.183547561</c:v>
                </c:pt>
                <c:pt idx="193">
                  <c:v>-0.144903528</c:v>
                </c:pt>
                <c:pt idx="194">
                  <c:v>-0.21527959399999999</c:v>
                </c:pt>
                <c:pt idx="195">
                  <c:v>-0.41650460900000003</c:v>
                </c:pt>
                <c:pt idx="196">
                  <c:v>-0.30701082499999999</c:v>
                </c:pt>
                <c:pt idx="197">
                  <c:v>-0.20666422300000001</c:v>
                </c:pt>
                <c:pt idx="198">
                  <c:v>-0.401144744</c:v>
                </c:pt>
                <c:pt idx="199">
                  <c:v>-0.37469677600000001</c:v>
                </c:pt>
                <c:pt idx="200">
                  <c:v>-0.182358886</c:v>
                </c:pt>
                <c:pt idx="201">
                  <c:v>-5.8250594000000003E-2</c:v>
                </c:pt>
                <c:pt idx="202">
                  <c:v>7.3221713999999993E-2</c:v>
                </c:pt>
                <c:pt idx="203">
                  <c:v>0.14974595900000001</c:v>
                </c:pt>
                <c:pt idx="204">
                  <c:v>0.26460265999999999</c:v>
                </c:pt>
                <c:pt idx="205">
                  <c:v>0.49642310899999997</c:v>
                </c:pt>
                <c:pt idx="206">
                  <c:v>0.62528692100000005</c:v>
                </c:pt>
                <c:pt idx="207">
                  <c:v>0.72316603400000001</c:v>
                </c:pt>
                <c:pt idx="208">
                  <c:v>0.90104590299999998</c:v>
                </c:pt>
                <c:pt idx="209">
                  <c:v>0.95942346000000001</c:v>
                </c:pt>
                <c:pt idx="210">
                  <c:v>1.009539491</c:v>
                </c:pt>
                <c:pt idx="211">
                  <c:v>0.96568295699999995</c:v>
                </c:pt>
                <c:pt idx="212">
                  <c:v>1.0013474010000001</c:v>
                </c:pt>
                <c:pt idx="213">
                  <c:v>0.916602845</c:v>
                </c:pt>
                <c:pt idx="214">
                  <c:v>0.73567117900000001</c:v>
                </c:pt>
                <c:pt idx="215">
                  <c:v>0.69158818399999999</c:v>
                </c:pt>
                <c:pt idx="216">
                  <c:v>0.68239269300000005</c:v>
                </c:pt>
                <c:pt idx="217">
                  <c:v>0.52098422099999997</c:v>
                </c:pt>
                <c:pt idx="218">
                  <c:v>0.542735623</c:v>
                </c:pt>
                <c:pt idx="219">
                  <c:v>0.46720096999999999</c:v>
                </c:pt>
                <c:pt idx="220">
                  <c:v>0.32040740400000001</c:v>
                </c:pt>
                <c:pt idx="221">
                  <c:v>0.35814076099999997</c:v>
                </c:pt>
                <c:pt idx="222">
                  <c:v>0.30392922300000003</c:v>
                </c:pt>
                <c:pt idx="223">
                  <c:v>0.105579773</c:v>
                </c:pt>
                <c:pt idx="224">
                  <c:v>9.0882405999999999E-2</c:v>
                </c:pt>
                <c:pt idx="225">
                  <c:v>6.1525722999999997E-2</c:v>
                </c:pt>
                <c:pt idx="226">
                  <c:v>-0.17697195399999999</c:v>
                </c:pt>
                <c:pt idx="227">
                  <c:v>-0.192469743</c:v>
                </c:pt>
                <c:pt idx="228">
                  <c:v>-0.25565658099999999</c:v>
                </c:pt>
                <c:pt idx="229">
                  <c:v>-0.4422567</c:v>
                </c:pt>
                <c:pt idx="230">
                  <c:v>-0.29430228600000002</c:v>
                </c:pt>
                <c:pt idx="231">
                  <c:v>-0.26684214499999998</c:v>
                </c:pt>
                <c:pt idx="232">
                  <c:v>-0.54548226</c:v>
                </c:pt>
                <c:pt idx="233">
                  <c:v>-0.63098995099999999</c:v>
                </c:pt>
                <c:pt idx="234">
                  <c:v>-0.50038019</c:v>
                </c:pt>
                <c:pt idx="235">
                  <c:v>-0.40926950400000001</c:v>
                </c:pt>
                <c:pt idx="236">
                  <c:v>-0.43049372899999999</c:v>
                </c:pt>
                <c:pt idx="237">
                  <c:v>-0.38790795099999997</c:v>
                </c:pt>
                <c:pt idx="238">
                  <c:v>-0.33878175199999999</c:v>
                </c:pt>
                <c:pt idx="239">
                  <c:v>-0.19409845000000001</c:v>
                </c:pt>
                <c:pt idx="240">
                  <c:v>-0.11620839099999999</c:v>
                </c:pt>
                <c:pt idx="241">
                  <c:v>-3.4930936000000003E-2</c:v>
                </c:pt>
                <c:pt idx="242">
                  <c:v>-1.5840019999999999E-3</c:v>
                </c:pt>
                <c:pt idx="243">
                  <c:v>-9.7315779000000005E-2</c:v>
                </c:pt>
                <c:pt idx="244">
                  <c:v>-0.16055792199999999</c:v>
                </c:pt>
                <c:pt idx="245">
                  <c:v>-0.136711836</c:v>
                </c:pt>
                <c:pt idx="246">
                  <c:v>-8.8103069000000006E-2</c:v>
                </c:pt>
                <c:pt idx="247">
                  <c:v>0.12519738799999999</c:v>
                </c:pt>
                <c:pt idx="248">
                  <c:v>0.24736934399999999</c:v>
                </c:pt>
                <c:pt idx="249">
                  <c:v>0.241196103</c:v>
                </c:pt>
                <c:pt idx="250">
                  <c:v>0.321689108</c:v>
                </c:pt>
                <c:pt idx="251">
                  <c:v>0.33425610900000002</c:v>
                </c:pt>
                <c:pt idx="252">
                  <c:v>0.29852992699999997</c:v>
                </c:pt>
                <c:pt idx="253">
                  <c:v>0.28664818199999997</c:v>
                </c:pt>
                <c:pt idx="254">
                  <c:v>0.15095277700000001</c:v>
                </c:pt>
                <c:pt idx="255">
                  <c:v>9.5573618999999999E-2</c:v>
                </c:pt>
                <c:pt idx="256">
                  <c:v>8.5577835000000005E-2</c:v>
                </c:pt>
                <c:pt idx="257">
                  <c:v>-1.9339624999999999E-2</c:v>
                </c:pt>
                <c:pt idx="258">
                  <c:v>-9.2801781E-2</c:v>
                </c:pt>
                <c:pt idx="259">
                  <c:v>-8.7046785000000002E-2</c:v>
                </c:pt>
                <c:pt idx="260">
                  <c:v>-0.17293666499999999</c:v>
                </c:pt>
                <c:pt idx="261">
                  <c:v>-0.35732138400000002</c:v>
                </c:pt>
                <c:pt idx="262">
                  <c:v>-0.44388693899999998</c:v>
                </c:pt>
                <c:pt idx="263">
                  <c:v>-0.36240735400000001</c:v>
                </c:pt>
                <c:pt idx="264">
                  <c:v>-0.31836431799999998</c:v>
                </c:pt>
                <c:pt idx="265">
                  <c:v>-0.32898326100000003</c:v>
                </c:pt>
                <c:pt idx="266">
                  <c:v>-0.38392902000000001</c:v>
                </c:pt>
                <c:pt idx="267">
                  <c:v>-0.42514620600000003</c:v>
                </c:pt>
                <c:pt idx="268">
                  <c:v>-0.37991785099999997</c:v>
                </c:pt>
                <c:pt idx="269">
                  <c:v>-0.45599947400000002</c:v>
                </c:pt>
                <c:pt idx="270">
                  <c:v>-0.53862001999999998</c:v>
                </c:pt>
                <c:pt idx="271">
                  <c:v>-0.53024774299999999</c:v>
                </c:pt>
                <c:pt idx="272">
                  <c:v>-0.568108532</c:v>
                </c:pt>
                <c:pt idx="273">
                  <c:v>-0.61580985099999996</c:v>
                </c:pt>
                <c:pt idx="274">
                  <c:v>-0.63332343700000004</c:v>
                </c:pt>
                <c:pt idx="275">
                  <c:v>-0.51086880199999996</c:v>
                </c:pt>
                <c:pt idx="276">
                  <c:v>-0.35103509900000002</c:v>
                </c:pt>
                <c:pt idx="277">
                  <c:v>-0.37504645800000003</c:v>
                </c:pt>
                <c:pt idx="278">
                  <c:v>-0.32686774499999999</c:v>
                </c:pt>
                <c:pt idx="279">
                  <c:v>-0.179197788</c:v>
                </c:pt>
                <c:pt idx="280">
                  <c:v>-7.9243626999999997E-2</c:v>
                </c:pt>
                <c:pt idx="281">
                  <c:v>-3.2313644000000002E-2</c:v>
                </c:pt>
                <c:pt idx="282">
                  <c:v>-2.4427559000000001E-2</c:v>
                </c:pt>
                <c:pt idx="283">
                  <c:v>-3.6434521999999997E-2</c:v>
                </c:pt>
                <c:pt idx="284">
                  <c:v>-4.8365786000000001E-2</c:v>
                </c:pt>
                <c:pt idx="285">
                  <c:v>-4.8280137000000001E-2</c:v>
                </c:pt>
                <c:pt idx="286">
                  <c:v>-0.11899712599999999</c:v>
                </c:pt>
                <c:pt idx="287">
                  <c:v>-0.20558364300000001</c:v>
                </c:pt>
                <c:pt idx="288">
                  <c:v>-0.24398604300000001</c:v>
                </c:pt>
                <c:pt idx="289">
                  <c:v>-0.23334113100000001</c:v>
                </c:pt>
                <c:pt idx="290">
                  <c:v>-0.229115128</c:v>
                </c:pt>
                <c:pt idx="291">
                  <c:v>-0.10015562</c:v>
                </c:pt>
                <c:pt idx="292">
                  <c:v>5.6650744000000003E-2</c:v>
                </c:pt>
                <c:pt idx="293">
                  <c:v>8.1953023999999999E-2</c:v>
                </c:pt>
                <c:pt idx="294">
                  <c:v>0.204314572</c:v>
                </c:pt>
                <c:pt idx="295">
                  <c:v>0.308664834</c:v>
                </c:pt>
                <c:pt idx="296">
                  <c:v>0.26499742300000001</c:v>
                </c:pt>
                <c:pt idx="297">
                  <c:v>0.23848430100000001</c:v>
                </c:pt>
                <c:pt idx="298">
                  <c:v>0.22092381</c:v>
                </c:pt>
                <c:pt idx="299">
                  <c:v>6.7198421999999994E-2</c:v>
                </c:pt>
                <c:pt idx="300">
                  <c:v>-1.2669989E-2</c:v>
                </c:pt>
                <c:pt idx="301">
                  <c:v>2.2534912000000001E-2</c:v>
                </c:pt>
                <c:pt idx="302">
                  <c:v>-0.124915926</c:v>
                </c:pt>
                <c:pt idx="303">
                  <c:v>-0.29522258899999998</c:v>
                </c:pt>
                <c:pt idx="304">
                  <c:v>-0.33657389599999998</c:v>
                </c:pt>
                <c:pt idx="305">
                  <c:v>-0.32927277100000002</c:v>
                </c:pt>
                <c:pt idx="306">
                  <c:v>-0.41467967900000002</c:v>
                </c:pt>
                <c:pt idx="307">
                  <c:v>-0.413596034</c:v>
                </c:pt>
                <c:pt idx="308">
                  <c:v>-0.40325925400000001</c:v>
                </c:pt>
                <c:pt idx="309">
                  <c:v>-0.51639534200000003</c:v>
                </c:pt>
                <c:pt idx="310">
                  <c:v>-0.59970261800000002</c:v>
                </c:pt>
                <c:pt idx="311">
                  <c:v>-0.60101159999999998</c:v>
                </c:pt>
                <c:pt idx="312">
                  <c:v>-0.53232281000000004</c:v>
                </c:pt>
                <c:pt idx="313">
                  <c:v>-0.52340211400000003</c:v>
                </c:pt>
                <c:pt idx="314">
                  <c:v>-0.59972339200000002</c:v>
                </c:pt>
                <c:pt idx="315">
                  <c:v>-0.56898649000000001</c:v>
                </c:pt>
                <c:pt idx="316">
                  <c:v>-0.56067742600000003</c:v>
                </c:pt>
                <c:pt idx="317">
                  <c:v>-0.62286757699999995</c:v>
                </c:pt>
                <c:pt idx="318">
                  <c:v>-0.67587164300000002</c:v>
                </c:pt>
                <c:pt idx="319">
                  <c:v>-0.64154163500000005</c:v>
                </c:pt>
                <c:pt idx="320">
                  <c:v>-0.64991475399999998</c:v>
                </c:pt>
                <c:pt idx="321">
                  <c:v>-0.58827465999999995</c:v>
                </c:pt>
                <c:pt idx="322">
                  <c:v>-0.56040235000000005</c:v>
                </c:pt>
                <c:pt idx="323">
                  <c:v>-0.58634913200000005</c:v>
                </c:pt>
                <c:pt idx="324">
                  <c:v>-0.61086729100000003</c:v>
                </c:pt>
                <c:pt idx="325">
                  <c:v>-0.56513688500000003</c:v>
                </c:pt>
                <c:pt idx="326">
                  <c:v>-0.623639838</c:v>
                </c:pt>
                <c:pt idx="327">
                  <c:v>-0.72811575299999998</c:v>
                </c:pt>
                <c:pt idx="328">
                  <c:v>-0.76628184300000002</c:v>
                </c:pt>
                <c:pt idx="329">
                  <c:v>-0.59879111200000001</c:v>
                </c:pt>
                <c:pt idx="330">
                  <c:v>-0.55155796800000001</c:v>
                </c:pt>
                <c:pt idx="331">
                  <c:v>-0.50098807899999998</c:v>
                </c:pt>
                <c:pt idx="332">
                  <c:v>-0.35362595000000002</c:v>
                </c:pt>
                <c:pt idx="333">
                  <c:v>-0.39712449700000002</c:v>
                </c:pt>
                <c:pt idx="334">
                  <c:v>-0.39376777299999999</c:v>
                </c:pt>
                <c:pt idx="335">
                  <c:v>-0.226597456</c:v>
                </c:pt>
                <c:pt idx="336">
                  <c:v>-0.28603058399999998</c:v>
                </c:pt>
                <c:pt idx="337">
                  <c:v>-0.38818496899999999</c:v>
                </c:pt>
                <c:pt idx="338">
                  <c:v>-0.41668507599999999</c:v>
                </c:pt>
                <c:pt idx="339">
                  <c:v>-0.38406779800000002</c:v>
                </c:pt>
                <c:pt idx="340">
                  <c:v>-0.50290326600000002</c:v>
                </c:pt>
                <c:pt idx="341">
                  <c:v>-0.51566299299999996</c:v>
                </c:pt>
                <c:pt idx="342">
                  <c:v>-0.46179921699999998</c:v>
                </c:pt>
                <c:pt idx="343">
                  <c:v>-0.60300544099999998</c:v>
                </c:pt>
                <c:pt idx="344">
                  <c:v>-0.62193253599999998</c:v>
                </c:pt>
                <c:pt idx="345">
                  <c:v>-0.54726554699999996</c:v>
                </c:pt>
                <c:pt idx="346">
                  <c:v>-0.50105601700000002</c:v>
                </c:pt>
                <c:pt idx="347">
                  <c:v>-0.45387747699999997</c:v>
                </c:pt>
                <c:pt idx="348">
                  <c:v>-0.40563246400000003</c:v>
                </c:pt>
                <c:pt idx="349">
                  <c:v>-0.37500544699999999</c:v>
                </c:pt>
                <c:pt idx="350">
                  <c:v>-0.32741373200000001</c:v>
                </c:pt>
                <c:pt idx="351">
                  <c:v>-0.33921303400000002</c:v>
                </c:pt>
                <c:pt idx="352">
                  <c:v>-0.39963742000000002</c:v>
                </c:pt>
                <c:pt idx="353">
                  <c:v>-0.32100857900000002</c:v>
                </c:pt>
                <c:pt idx="354">
                  <c:v>-0.31521674199999999</c:v>
                </c:pt>
                <c:pt idx="355">
                  <c:v>-0.34384472500000002</c:v>
                </c:pt>
                <c:pt idx="356">
                  <c:v>-0.26654283299999998</c:v>
                </c:pt>
                <c:pt idx="357">
                  <c:v>-0.19297707</c:v>
                </c:pt>
                <c:pt idx="358">
                  <c:v>-0.243055049</c:v>
                </c:pt>
                <c:pt idx="359">
                  <c:v>-0.245760277</c:v>
                </c:pt>
                <c:pt idx="360">
                  <c:v>-0.27482686499999998</c:v>
                </c:pt>
                <c:pt idx="361">
                  <c:v>-0.27266848900000001</c:v>
                </c:pt>
                <c:pt idx="362">
                  <c:v>-0.29266105199999998</c:v>
                </c:pt>
                <c:pt idx="363">
                  <c:v>-0.31626955200000001</c:v>
                </c:pt>
                <c:pt idx="364">
                  <c:v>-0.32479162499999997</c:v>
                </c:pt>
                <c:pt idx="365">
                  <c:v>-0.31317604199999999</c:v>
                </c:pt>
                <c:pt idx="366">
                  <c:v>-0.17275929800000001</c:v>
                </c:pt>
                <c:pt idx="367">
                  <c:v>-5.3365900000000001E-2</c:v>
                </c:pt>
                <c:pt idx="368">
                  <c:v>-1.7462455000000002E-2</c:v>
                </c:pt>
                <c:pt idx="369">
                  <c:v>4.7348129000000003E-2</c:v>
                </c:pt>
                <c:pt idx="370">
                  <c:v>0.171106377</c:v>
                </c:pt>
                <c:pt idx="371">
                  <c:v>0.30621495999999998</c:v>
                </c:pt>
                <c:pt idx="372">
                  <c:v>0.431147379</c:v>
                </c:pt>
                <c:pt idx="373">
                  <c:v>0.51435246599999995</c:v>
                </c:pt>
                <c:pt idx="374">
                  <c:v>0.51327495099999998</c:v>
                </c:pt>
                <c:pt idx="375">
                  <c:v>0.48618538300000003</c:v>
                </c:pt>
                <c:pt idx="376">
                  <c:v>0.438982278</c:v>
                </c:pt>
                <c:pt idx="377">
                  <c:v>0.404895061</c:v>
                </c:pt>
                <c:pt idx="378">
                  <c:v>0.50137259499999998</c:v>
                </c:pt>
                <c:pt idx="379">
                  <c:v>0.63077481300000005</c:v>
                </c:pt>
                <c:pt idx="380">
                  <c:v>0.57542996400000002</c:v>
                </c:pt>
                <c:pt idx="381">
                  <c:v>0.50521302899999998</c:v>
                </c:pt>
                <c:pt idx="382">
                  <c:v>0.53314228100000005</c:v>
                </c:pt>
                <c:pt idx="383">
                  <c:v>0.53323562599999996</c:v>
                </c:pt>
                <c:pt idx="384">
                  <c:v>0.48794630500000002</c:v>
                </c:pt>
                <c:pt idx="385">
                  <c:v>0.47417325799999999</c:v>
                </c:pt>
                <c:pt idx="386">
                  <c:v>0.48938367799999999</c:v>
                </c:pt>
                <c:pt idx="387">
                  <c:v>0.42815706199999998</c:v>
                </c:pt>
                <c:pt idx="388">
                  <c:v>0.38182248699999999</c:v>
                </c:pt>
                <c:pt idx="389">
                  <c:v>0.38174193899999997</c:v>
                </c:pt>
                <c:pt idx="390">
                  <c:v>0.34563007200000001</c:v>
                </c:pt>
                <c:pt idx="391">
                  <c:v>0.30005463300000002</c:v>
                </c:pt>
                <c:pt idx="392">
                  <c:v>0.28274656999999997</c:v>
                </c:pt>
                <c:pt idx="393">
                  <c:v>0.19036076499999999</c:v>
                </c:pt>
                <c:pt idx="394">
                  <c:v>7.2439100000000001E-4</c:v>
                </c:pt>
                <c:pt idx="395">
                  <c:v>-5.8235528000000002E-2</c:v>
                </c:pt>
                <c:pt idx="396">
                  <c:v>-1.2190032999999999E-2</c:v>
                </c:pt>
                <c:pt idx="397">
                  <c:v>-7.7203095999999999E-2</c:v>
                </c:pt>
                <c:pt idx="398">
                  <c:v>-0.14586906399999999</c:v>
                </c:pt>
                <c:pt idx="399">
                  <c:v>-0.132609591</c:v>
                </c:pt>
                <c:pt idx="400">
                  <c:v>-5.8190598000000003E-2</c:v>
                </c:pt>
                <c:pt idx="401">
                  <c:v>4.9973253000000002E-2</c:v>
                </c:pt>
                <c:pt idx="402">
                  <c:v>0.124431549</c:v>
                </c:pt>
                <c:pt idx="403">
                  <c:v>7.6626327999999994E-2</c:v>
                </c:pt>
                <c:pt idx="404">
                  <c:v>8.3099787999999994E-2</c:v>
                </c:pt>
                <c:pt idx="405">
                  <c:v>0.132578628</c:v>
                </c:pt>
                <c:pt idx="406">
                  <c:v>0.27713286100000001</c:v>
                </c:pt>
                <c:pt idx="407">
                  <c:v>0.31776864100000002</c:v>
                </c:pt>
                <c:pt idx="408">
                  <c:v>0.18938714600000001</c:v>
                </c:pt>
                <c:pt idx="409">
                  <c:v>0.24952002300000001</c:v>
                </c:pt>
                <c:pt idx="410">
                  <c:v>0.29984403300000001</c:v>
                </c:pt>
                <c:pt idx="411">
                  <c:v>0.163236304</c:v>
                </c:pt>
                <c:pt idx="412">
                  <c:v>8.5310258E-2</c:v>
                </c:pt>
                <c:pt idx="413">
                  <c:v>3.6811998999999998E-2</c:v>
                </c:pt>
                <c:pt idx="414">
                  <c:v>-0.144241387</c:v>
                </c:pt>
                <c:pt idx="415">
                  <c:v>-0.198711203</c:v>
                </c:pt>
                <c:pt idx="416">
                  <c:v>-0.20981065199999999</c:v>
                </c:pt>
                <c:pt idx="417">
                  <c:v>-0.39366577200000002</c:v>
                </c:pt>
                <c:pt idx="418">
                  <c:v>-0.48676641500000001</c:v>
                </c:pt>
                <c:pt idx="419">
                  <c:v>-0.49968485099999999</c:v>
                </c:pt>
                <c:pt idx="420">
                  <c:v>-0.5839493</c:v>
                </c:pt>
                <c:pt idx="421">
                  <c:v>-0.61048183899999997</c:v>
                </c:pt>
                <c:pt idx="422">
                  <c:v>-0.54384107199999998</c:v>
                </c:pt>
                <c:pt idx="423">
                  <c:v>-0.50555693199999996</c:v>
                </c:pt>
                <c:pt idx="424">
                  <c:v>-0.43713357899999999</c:v>
                </c:pt>
                <c:pt idx="425">
                  <c:v>-0.27363728900000001</c:v>
                </c:pt>
                <c:pt idx="426">
                  <c:v>-0.268099215</c:v>
                </c:pt>
                <c:pt idx="427">
                  <c:v>-0.28921556700000001</c:v>
                </c:pt>
                <c:pt idx="428">
                  <c:v>-0.22270276899999999</c:v>
                </c:pt>
                <c:pt idx="429">
                  <c:v>-0.21185769199999999</c:v>
                </c:pt>
                <c:pt idx="430">
                  <c:v>-0.31685994200000001</c:v>
                </c:pt>
                <c:pt idx="431">
                  <c:v>-0.41407614100000001</c:v>
                </c:pt>
                <c:pt idx="432">
                  <c:v>-0.34495249</c:v>
                </c:pt>
                <c:pt idx="433">
                  <c:v>-0.34325824199999999</c:v>
                </c:pt>
                <c:pt idx="434">
                  <c:v>-0.31406642299999998</c:v>
                </c:pt>
                <c:pt idx="435">
                  <c:v>-0.41132697800000001</c:v>
                </c:pt>
                <c:pt idx="436">
                  <c:v>-0.396253464</c:v>
                </c:pt>
                <c:pt idx="437">
                  <c:v>-0.361492386</c:v>
                </c:pt>
                <c:pt idx="438">
                  <c:v>-0.45768979100000001</c:v>
                </c:pt>
                <c:pt idx="439">
                  <c:v>-0.38153978500000002</c:v>
                </c:pt>
                <c:pt idx="440">
                  <c:v>-0.40170355099999999</c:v>
                </c:pt>
                <c:pt idx="441">
                  <c:v>-0.40665210000000002</c:v>
                </c:pt>
                <c:pt idx="442">
                  <c:v>-0.40957686399999998</c:v>
                </c:pt>
                <c:pt idx="443">
                  <c:v>-0.30474092699999999</c:v>
                </c:pt>
                <c:pt idx="444">
                  <c:v>-0.109652915</c:v>
                </c:pt>
                <c:pt idx="445">
                  <c:v>2.1739088E-2</c:v>
                </c:pt>
                <c:pt idx="446">
                  <c:v>0.18264057</c:v>
                </c:pt>
                <c:pt idx="447">
                  <c:v>0.30555986000000002</c:v>
                </c:pt>
                <c:pt idx="448">
                  <c:v>0.32683506299999998</c:v>
                </c:pt>
                <c:pt idx="449">
                  <c:v>0.474569238</c:v>
                </c:pt>
                <c:pt idx="450">
                  <c:v>0.66033491300000002</c:v>
                </c:pt>
                <c:pt idx="451">
                  <c:v>0.59177853700000005</c:v>
                </c:pt>
                <c:pt idx="452">
                  <c:v>0.54509507700000004</c:v>
                </c:pt>
                <c:pt idx="453">
                  <c:v>0.89411750300000004</c:v>
                </c:pt>
                <c:pt idx="454">
                  <c:v>1.0329640849999999</c:v>
                </c:pt>
                <c:pt idx="455">
                  <c:v>0.87568759200000001</c:v>
                </c:pt>
                <c:pt idx="456">
                  <c:v>0.93935095800000001</c:v>
                </c:pt>
                <c:pt idx="457">
                  <c:v>1.0944642790000001</c:v>
                </c:pt>
                <c:pt idx="458">
                  <c:v>1.0744355720000001</c:v>
                </c:pt>
                <c:pt idx="459">
                  <c:v>1.0567115279999999</c:v>
                </c:pt>
                <c:pt idx="460">
                  <c:v>1.1261037039999999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11-4E72-8B15-1324D1673C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500nm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4567076469720266"/>
              <c:y val="0.750173482292790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74140895524982"/>
          <c:y val="0.29829418421706366"/>
          <c:w val="0.83836174872032299"/>
          <c:h val="0.5249783570693428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Sheet1!$A$2:$A$137</c:f>
              <c:strCache>
                <c:ptCount val="1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  <c:pt idx="115">
                  <c:v>437.5</c:v>
                </c:pt>
                <c:pt idx="116">
                  <c:v>441.4062</c:v>
                </c:pt>
                <c:pt idx="117">
                  <c:v>445.3125</c:v>
                </c:pt>
                <c:pt idx="118">
                  <c:v>449.2187</c:v>
                </c:pt>
                <c:pt idx="119">
                  <c:v>453.125</c:v>
                </c:pt>
                <c:pt idx="120">
                  <c:v>457.0312</c:v>
                </c:pt>
                <c:pt idx="121">
                  <c:v>460.9375</c:v>
                </c:pt>
                <c:pt idx="122">
                  <c:v>464.8437</c:v>
                </c:pt>
                <c:pt idx="123">
                  <c:v>468.75</c:v>
                </c:pt>
                <c:pt idx="124">
                  <c:v>472.6562</c:v>
                </c:pt>
                <c:pt idx="125">
                  <c:v>476.5625</c:v>
                </c:pt>
                <c:pt idx="126">
                  <c:v>480.4687</c:v>
                </c:pt>
                <c:pt idx="127">
                  <c:v>484.375</c:v>
                </c:pt>
                <c:pt idx="128">
                  <c:v>488.2812</c:v>
                </c:pt>
                <c:pt idx="129">
                  <c:v>492.1875</c:v>
                </c:pt>
                <c:pt idx="130">
                  <c:v>496.0937</c:v>
                </c:pt>
                <c:pt idx="131">
                  <c:v>500</c:v>
                </c:pt>
                <c:pt idx="132">
                  <c:v>503.9062</c:v>
                </c:pt>
                <c:pt idx="133">
                  <c:v>507.8125</c:v>
                </c:pt>
                <c:pt idx="134">
                  <c:v>511.7187</c:v>
                </c:pt>
                <c:pt idx="135">
                  <c:v>515.625</c:v>
                </c:pt>
              </c:strCache>
            </c:strRef>
          </c:cat>
          <c:val>
            <c:numRef>
              <c:f>Sheet1!$B$2:$B$137</c:f>
              <c:numCache>
                <c:formatCode>General</c:formatCode>
                <c:ptCount val="136"/>
                <c:pt idx="0">
                  <c:v>0</c:v>
                </c:pt>
                <c:pt idx="2">
                  <c:v>0</c:v>
                </c:pt>
                <c:pt idx="3">
                  <c:v>4.7893560000000002E-2</c:v>
                </c:pt>
                <c:pt idx="4">
                  <c:v>4.4113922999999999E-2</c:v>
                </c:pt>
                <c:pt idx="5">
                  <c:v>8.3830049000000004E-2</c:v>
                </c:pt>
                <c:pt idx="6">
                  <c:v>0.14868332300000001</c:v>
                </c:pt>
                <c:pt idx="7">
                  <c:v>9.1648577999999994E-2</c:v>
                </c:pt>
                <c:pt idx="8">
                  <c:v>3.1049022999999999E-2</c:v>
                </c:pt>
                <c:pt idx="9">
                  <c:v>-5.3463139999999996E-3</c:v>
                </c:pt>
                <c:pt idx="10">
                  <c:v>7.4387954000000006E-2</c:v>
                </c:pt>
                <c:pt idx="11">
                  <c:v>9.9957923000000004E-2</c:v>
                </c:pt>
                <c:pt idx="12">
                  <c:v>8.9988095000000004E-2</c:v>
                </c:pt>
                <c:pt idx="13">
                  <c:v>3.7747218999999999E-2</c:v>
                </c:pt>
                <c:pt idx="14">
                  <c:v>-0.29095297799999997</c:v>
                </c:pt>
                <c:pt idx="15">
                  <c:v>-0.63245338600000001</c:v>
                </c:pt>
                <c:pt idx="16">
                  <c:v>-0.91260580700000005</c:v>
                </c:pt>
                <c:pt idx="17">
                  <c:v>-1.0729916479999999</c:v>
                </c:pt>
                <c:pt idx="18">
                  <c:v>-0.52678920500000004</c:v>
                </c:pt>
                <c:pt idx="19">
                  <c:v>2.0112729979999999</c:v>
                </c:pt>
                <c:pt idx="20">
                  <c:v>4.2451879630000002</c:v>
                </c:pt>
                <c:pt idx="21">
                  <c:v>5.8415958090000002</c:v>
                </c:pt>
                <c:pt idx="22">
                  <c:v>7.0321071120000003</c:v>
                </c:pt>
                <c:pt idx="23">
                  <c:v>7.7356233400000001</c:v>
                </c:pt>
                <c:pt idx="24">
                  <c:v>8.5216013569999998</c:v>
                </c:pt>
                <c:pt idx="25">
                  <c:v>9.8162664290000006</c:v>
                </c:pt>
                <c:pt idx="26">
                  <c:v>11.126726135</c:v>
                </c:pt>
                <c:pt idx="27">
                  <c:v>12.040944027</c:v>
                </c:pt>
                <c:pt idx="28">
                  <c:v>12.573180791</c:v>
                </c:pt>
                <c:pt idx="29">
                  <c:v>12.942813236999999</c:v>
                </c:pt>
                <c:pt idx="30">
                  <c:v>12.809251339999999</c:v>
                </c:pt>
                <c:pt idx="31">
                  <c:v>12.527928246</c:v>
                </c:pt>
                <c:pt idx="32">
                  <c:v>12.020254839</c:v>
                </c:pt>
                <c:pt idx="33">
                  <c:v>11.323402931</c:v>
                </c:pt>
                <c:pt idx="34">
                  <c:v>10.615292350000001</c:v>
                </c:pt>
                <c:pt idx="35">
                  <c:v>9.8071683079999996</c:v>
                </c:pt>
                <c:pt idx="36">
                  <c:v>8.4046987630000007</c:v>
                </c:pt>
                <c:pt idx="37">
                  <c:v>6.5750172559999998</c:v>
                </c:pt>
                <c:pt idx="38">
                  <c:v>4.5934447260000004</c:v>
                </c:pt>
                <c:pt idx="39">
                  <c:v>2.439735362</c:v>
                </c:pt>
                <c:pt idx="40">
                  <c:v>0.16080164799999999</c:v>
                </c:pt>
                <c:pt idx="41">
                  <c:v>-1.6477656700000001</c:v>
                </c:pt>
                <c:pt idx="42">
                  <c:v>-1.728603865</c:v>
                </c:pt>
                <c:pt idx="43">
                  <c:v>-1.430046613</c:v>
                </c:pt>
                <c:pt idx="44">
                  <c:v>-1.286050192</c:v>
                </c:pt>
                <c:pt idx="45">
                  <c:v>-1.148005207</c:v>
                </c:pt>
                <c:pt idx="46">
                  <c:v>-1.0080543930000001</c:v>
                </c:pt>
                <c:pt idx="47">
                  <c:v>-0.70207235099999998</c:v>
                </c:pt>
                <c:pt idx="48">
                  <c:v>-0.57177210199999995</c:v>
                </c:pt>
                <c:pt idx="49">
                  <c:v>-0.55577290499999998</c:v>
                </c:pt>
                <c:pt idx="50">
                  <c:v>-0.36527618099999998</c:v>
                </c:pt>
                <c:pt idx="51">
                  <c:v>-0.19962107100000001</c:v>
                </c:pt>
                <c:pt idx="52">
                  <c:v>-0.29075831000000002</c:v>
                </c:pt>
                <c:pt idx="53">
                  <c:v>-0.28105456899999998</c:v>
                </c:pt>
                <c:pt idx="54">
                  <c:v>-0.37091028999999998</c:v>
                </c:pt>
                <c:pt idx="55">
                  <c:v>-0.351495695</c:v>
                </c:pt>
                <c:pt idx="56">
                  <c:v>-0.21974300699999999</c:v>
                </c:pt>
                <c:pt idx="57">
                  <c:v>-0.118771893</c:v>
                </c:pt>
                <c:pt idx="58">
                  <c:v>-0.15589777099999999</c:v>
                </c:pt>
                <c:pt idx="59">
                  <c:v>-0.116317948</c:v>
                </c:pt>
                <c:pt idx="60">
                  <c:v>-5.8491525000000003E-2</c:v>
                </c:pt>
                <c:pt idx="61">
                  <c:v>3.7368000000000002E-3</c:v>
                </c:pt>
                <c:pt idx="62">
                  <c:v>-7.3733059000000004E-2</c:v>
                </c:pt>
                <c:pt idx="63">
                  <c:v>-5.3635027000000002E-2</c:v>
                </c:pt>
                <c:pt idx="64">
                  <c:v>-0.11140383600000001</c:v>
                </c:pt>
                <c:pt idx="65">
                  <c:v>-0.182907025</c:v>
                </c:pt>
                <c:pt idx="66">
                  <c:v>-5.9997263000000002E-2</c:v>
                </c:pt>
                <c:pt idx="67">
                  <c:v>5.2015626000000002E-2</c:v>
                </c:pt>
                <c:pt idx="68">
                  <c:v>-9.3236940000000004E-2</c:v>
                </c:pt>
                <c:pt idx="69">
                  <c:v>-0.106654808</c:v>
                </c:pt>
                <c:pt idx="70">
                  <c:v>-7.7078747000000003E-2</c:v>
                </c:pt>
                <c:pt idx="71">
                  <c:v>-0.16226462699999999</c:v>
                </c:pt>
                <c:pt idx="72">
                  <c:v>-0.24761101199999999</c:v>
                </c:pt>
                <c:pt idx="73">
                  <c:v>-0.165983244</c:v>
                </c:pt>
                <c:pt idx="74">
                  <c:v>-0.13568068899999999</c:v>
                </c:pt>
                <c:pt idx="75">
                  <c:v>0.102127434</c:v>
                </c:pt>
                <c:pt idx="76">
                  <c:v>0.64278791999999996</c:v>
                </c:pt>
                <c:pt idx="77">
                  <c:v>0.86880588800000003</c:v>
                </c:pt>
                <c:pt idx="78">
                  <c:v>0.42871128400000003</c:v>
                </c:pt>
                <c:pt idx="79">
                  <c:v>-0.225499798</c:v>
                </c:pt>
                <c:pt idx="80">
                  <c:v>-0.72632245299999998</c:v>
                </c:pt>
                <c:pt idx="81">
                  <c:v>-0.8915613</c:v>
                </c:pt>
                <c:pt idx="82">
                  <c:v>-0.935316394</c:v>
                </c:pt>
                <c:pt idx="83">
                  <c:v>-0.86505037699999998</c:v>
                </c:pt>
                <c:pt idx="84">
                  <c:v>-0.92270494300000006</c:v>
                </c:pt>
                <c:pt idx="85">
                  <c:v>-0.96083079400000004</c:v>
                </c:pt>
                <c:pt idx="86">
                  <c:v>0.398642208</c:v>
                </c:pt>
                <c:pt idx="87">
                  <c:v>3.0446172950000001</c:v>
                </c:pt>
                <c:pt idx="88">
                  <c:v>5.3720723030000004</c:v>
                </c:pt>
                <c:pt idx="89">
                  <c:v>7.113496112</c:v>
                </c:pt>
                <c:pt idx="90">
                  <c:v>8.4080009770000004</c:v>
                </c:pt>
                <c:pt idx="91">
                  <c:v>9.8306401599999997</c:v>
                </c:pt>
                <c:pt idx="92">
                  <c:v>11.766121303</c:v>
                </c:pt>
                <c:pt idx="93">
                  <c:v>13.264319141</c:v>
                </c:pt>
                <c:pt idx="94">
                  <c:v>14.342055431</c:v>
                </c:pt>
                <c:pt idx="95">
                  <c:v>14.946596549000001</c:v>
                </c:pt>
                <c:pt idx="96">
                  <c:v>15.305192666</c:v>
                </c:pt>
                <c:pt idx="97">
                  <c:v>15.477701381999999</c:v>
                </c:pt>
                <c:pt idx="98">
                  <c:v>15.585311211</c:v>
                </c:pt>
                <c:pt idx="99">
                  <c:v>15.624943777</c:v>
                </c:pt>
                <c:pt idx="100">
                  <c:v>15.429917713</c:v>
                </c:pt>
                <c:pt idx="101">
                  <c:v>15.192942817</c:v>
                </c:pt>
                <c:pt idx="102">
                  <c:v>14.558438461</c:v>
                </c:pt>
                <c:pt idx="103">
                  <c:v>13.759561518</c:v>
                </c:pt>
                <c:pt idx="104">
                  <c:v>12.552225839</c:v>
                </c:pt>
                <c:pt idx="105">
                  <c:v>10.756303133999999</c:v>
                </c:pt>
                <c:pt idx="106">
                  <c:v>8.6175519939999994</c:v>
                </c:pt>
                <c:pt idx="107">
                  <c:v>6.2523535929999996</c:v>
                </c:pt>
                <c:pt idx="108">
                  <c:v>3.7009285470000002</c:v>
                </c:pt>
                <c:pt idx="109">
                  <c:v>0.79247099499999996</c:v>
                </c:pt>
                <c:pt idx="110">
                  <c:v>-0.728608119</c:v>
                </c:pt>
                <c:pt idx="111">
                  <c:v>-0.77571998399999997</c:v>
                </c:pt>
                <c:pt idx="112">
                  <c:v>-0.64970742999999997</c:v>
                </c:pt>
                <c:pt idx="113">
                  <c:v>-0.66932471699999996</c:v>
                </c:pt>
                <c:pt idx="114">
                  <c:v>-0.58918691499999998</c:v>
                </c:pt>
                <c:pt idx="115">
                  <c:v>-0.51678692299999995</c:v>
                </c:pt>
                <c:pt idx="116">
                  <c:v>-0.27533687000000001</c:v>
                </c:pt>
                <c:pt idx="117">
                  <c:v>-0.123662681</c:v>
                </c:pt>
                <c:pt idx="118">
                  <c:v>-1.5091365000000001E-2</c:v>
                </c:pt>
                <c:pt idx="119">
                  <c:v>-6.6183798000000002E-2</c:v>
                </c:pt>
                <c:pt idx="120">
                  <c:v>-0.101597426</c:v>
                </c:pt>
                <c:pt idx="121">
                  <c:v>-0.19093295399999999</c:v>
                </c:pt>
                <c:pt idx="122">
                  <c:v>-0.127312799</c:v>
                </c:pt>
                <c:pt idx="123">
                  <c:v>-0.146169044</c:v>
                </c:pt>
                <c:pt idx="124">
                  <c:v>-7.6255087999999999E-2</c:v>
                </c:pt>
                <c:pt idx="125">
                  <c:v>0.182150802</c:v>
                </c:pt>
                <c:pt idx="126">
                  <c:v>0.34280698100000001</c:v>
                </c:pt>
                <c:pt idx="127">
                  <c:v>0.19443044500000001</c:v>
                </c:pt>
                <c:pt idx="128">
                  <c:v>-1.6326112E-2</c:v>
                </c:pt>
                <c:pt idx="129">
                  <c:v>0.10743435599999999</c:v>
                </c:pt>
                <c:pt idx="130">
                  <c:v>0.72309678499999996</c:v>
                </c:pt>
                <c:pt idx="131">
                  <c:v>1.1072556819999999</c:v>
                </c:pt>
                <c:pt idx="132">
                  <c:v>1.3972663670000001</c:v>
                </c:pt>
                <c:pt idx="133">
                  <c:v>1.272776109</c:v>
                </c:pt>
                <c:pt idx="134">
                  <c:v>0.968741399</c:v>
                </c:pt>
                <c:pt idx="135">
                  <c:v>0.50881469599999996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3E-46C8-968B-1A847581B4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Sheet1!$A$2:$A$137</c:f>
              <c:strCache>
                <c:ptCount val="1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  <c:pt idx="115">
                  <c:v>437.5</c:v>
                </c:pt>
                <c:pt idx="116">
                  <c:v>441.4062</c:v>
                </c:pt>
                <c:pt idx="117">
                  <c:v>445.3125</c:v>
                </c:pt>
                <c:pt idx="118">
                  <c:v>449.2187</c:v>
                </c:pt>
                <c:pt idx="119">
                  <c:v>453.125</c:v>
                </c:pt>
                <c:pt idx="120">
                  <c:v>457.0312</c:v>
                </c:pt>
                <c:pt idx="121">
                  <c:v>460.9375</c:v>
                </c:pt>
                <c:pt idx="122">
                  <c:v>464.8437</c:v>
                </c:pt>
                <c:pt idx="123">
                  <c:v>468.75</c:v>
                </c:pt>
                <c:pt idx="124">
                  <c:v>472.6562</c:v>
                </c:pt>
                <c:pt idx="125">
                  <c:v>476.5625</c:v>
                </c:pt>
                <c:pt idx="126">
                  <c:v>480.4687</c:v>
                </c:pt>
                <c:pt idx="127">
                  <c:v>484.375</c:v>
                </c:pt>
                <c:pt idx="128">
                  <c:v>488.2812</c:v>
                </c:pt>
                <c:pt idx="129">
                  <c:v>492.1875</c:v>
                </c:pt>
                <c:pt idx="130">
                  <c:v>496.0937</c:v>
                </c:pt>
                <c:pt idx="131">
                  <c:v>500</c:v>
                </c:pt>
                <c:pt idx="132">
                  <c:v>503.9062</c:v>
                </c:pt>
                <c:pt idx="133">
                  <c:v>507.8125</c:v>
                </c:pt>
                <c:pt idx="134">
                  <c:v>511.7187</c:v>
                </c:pt>
                <c:pt idx="135">
                  <c:v>515.625</c:v>
                </c:pt>
              </c:strCache>
            </c:strRef>
          </c:cat>
          <c:val>
            <c:numRef>
              <c:f>Sheet1!$C$2:$C$137</c:f>
            </c:numRef>
          </c:val>
          <c:smooth val="0"/>
          <c:extLst>
            <c:ext xmlns:c16="http://schemas.microsoft.com/office/drawing/2014/chart" uri="{C3380CC4-5D6E-409C-BE32-E72D297353CC}">
              <c16:uniqueId val="{00000001-553E-46C8-968B-1A847581B4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Sheet1!$A$2:$A$137</c:f>
              <c:strCache>
                <c:ptCount val="1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  <c:pt idx="115">
                  <c:v>437.5</c:v>
                </c:pt>
                <c:pt idx="116">
                  <c:v>441.4062</c:v>
                </c:pt>
                <c:pt idx="117">
                  <c:v>445.3125</c:v>
                </c:pt>
                <c:pt idx="118">
                  <c:v>449.2187</c:v>
                </c:pt>
                <c:pt idx="119">
                  <c:v>453.125</c:v>
                </c:pt>
                <c:pt idx="120">
                  <c:v>457.0312</c:v>
                </c:pt>
                <c:pt idx="121">
                  <c:v>460.9375</c:v>
                </c:pt>
                <c:pt idx="122">
                  <c:v>464.8437</c:v>
                </c:pt>
                <c:pt idx="123">
                  <c:v>468.75</c:v>
                </c:pt>
                <c:pt idx="124">
                  <c:v>472.6562</c:v>
                </c:pt>
                <c:pt idx="125">
                  <c:v>476.5625</c:v>
                </c:pt>
                <c:pt idx="126">
                  <c:v>480.4687</c:v>
                </c:pt>
                <c:pt idx="127">
                  <c:v>484.375</c:v>
                </c:pt>
                <c:pt idx="128">
                  <c:v>488.2812</c:v>
                </c:pt>
                <c:pt idx="129">
                  <c:v>492.1875</c:v>
                </c:pt>
                <c:pt idx="130">
                  <c:v>496.0937</c:v>
                </c:pt>
                <c:pt idx="131">
                  <c:v>500</c:v>
                </c:pt>
                <c:pt idx="132">
                  <c:v>503.9062</c:v>
                </c:pt>
                <c:pt idx="133">
                  <c:v>507.8125</c:v>
                </c:pt>
                <c:pt idx="134">
                  <c:v>511.7187</c:v>
                </c:pt>
                <c:pt idx="135">
                  <c:v>515.625</c:v>
                </c:pt>
              </c:strCache>
            </c:strRef>
          </c:cat>
          <c:val>
            <c:numRef>
              <c:f>Sheet1!$D$2:$D$137</c:f>
            </c:numRef>
          </c:val>
          <c:smooth val="0"/>
          <c:extLst>
            <c:ext xmlns:c16="http://schemas.microsoft.com/office/drawing/2014/chart" uri="{C3380CC4-5D6E-409C-BE32-E72D297353CC}">
              <c16:uniqueId val="{00000002-553E-46C8-968B-1A847581B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400nm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20270061711622608"/>
              <c:y val="0.817188808229135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6578775780495"/>
          <c:y val="8.4281853401704881E-2"/>
          <c:w val="0.80215590742500298"/>
          <c:h val="0.831436293196590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Sheet1!$A$2:$A$107</c:f>
              <c:strCache>
                <c:ptCount val="10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</c:strCache>
            </c:strRef>
          </c:cat>
          <c:val>
            <c:numRef>
              <c:f>Sheet1!$B$2:$B$107</c:f>
              <c:numCache>
                <c:formatCode>General</c:formatCode>
                <c:ptCount val="106"/>
                <c:pt idx="0">
                  <c:v>0</c:v>
                </c:pt>
                <c:pt idx="2">
                  <c:v>0</c:v>
                </c:pt>
                <c:pt idx="3">
                  <c:v>0.136235729</c:v>
                </c:pt>
                <c:pt idx="4">
                  <c:v>-4.2748069999999999E-2</c:v>
                </c:pt>
                <c:pt idx="5">
                  <c:v>1.6878056999999998E-2</c:v>
                </c:pt>
                <c:pt idx="6">
                  <c:v>2.306654E-3</c:v>
                </c:pt>
                <c:pt idx="7">
                  <c:v>-0.20514517800000001</c:v>
                </c:pt>
                <c:pt idx="8">
                  <c:v>-0.17123708400000001</c:v>
                </c:pt>
                <c:pt idx="9">
                  <c:v>-3.4406800000000001E-2</c:v>
                </c:pt>
                <c:pt idx="10">
                  <c:v>-3.5121826000000002E-2</c:v>
                </c:pt>
                <c:pt idx="11">
                  <c:v>-0.12815098599999999</c:v>
                </c:pt>
                <c:pt idx="12">
                  <c:v>-0.36479556000000002</c:v>
                </c:pt>
                <c:pt idx="13">
                  <c:v>5.0615871E-2</c:v>
                </c:pt>
                <c:pt idx="14">
                  <c:v>0.200624566</c:v>
                </c:pt>
                <c:pt idx="15">
                  <c:v>0.27835809099999997</c:v>
                </c:pt>
                <c:pt idx="16">
                  <c:v>3.1693364000000002E-2</c:v>
                </c:pt>
                <c:pt idx="17">
                  <c:v>-0.113684379</c:v>
                </c:pt>
                <c:pt idx="18">
                  <c:v>-0.53175216599999997</c:v>
                </c:pt>
                <c:pt idx="19">
                  <c:v>-1.2267699E-2</c:v>
                </c:pt>
                <c:pt idx="20">
                  <c:v>0.42430961</c:v>
                </c:pt>
                <c:pt idx="21">
                  <c:v>1.5509280919999999</c:v>
                </c:pt>
                <c:pt idx="22">
                  <c:v>1.8151513130000001</c:v>
                </c:pt>
                <c:pt idx="23">
                  <c:v>0.64467086900000004</c:v>
                </c:pt>
                <c:pt idx="24">
                  <c:v>0.201806234</c:v>
                </c:pt>
                <c:pt idx="25">
                  <c:v>0.20865787599999999</c:v>
                </c:pt>
                <c:pt idx="26">
                  <c:v>0.117709725</c:v>
                </c:pt>
                <c:pt idx="27">
                  <c:v>-0.29455920699999999</c:v>
                </c:pt>
                <c:pt idx="28">
                  <c:v>-0.37068394599999999</c:v>
                </c:pt>
                <c:pt idx="29">
                  <c:v>-0.10204247599999999</c:v>
                </c:pt>
                <c:pt idx="30">
                  <c:v>8.8658554000000001E-2</c:v>
                </c:pt>
                <c:pt idx="31">
                  <c:v>-0.120886298</c:v>
                </c:pt>
                <c:pt idx="32">
                  <c:v>-0.53017456500000004</c:v>
                </c:pt>
                <c:pt idx="33">
                  <c:v>-0.332017326</c:v>
                </c:pt>
                <c:pt idx="34">
                  <c:v>1.4083717000000001E-2</c:v>
                </c:pt>
                <c:pt idx="35">
                  <c:v>0.21647316999999999</c:v>
                </c:pt>
                <c:pt idx="36">
                  <c:v>0.105716843</c:v>
                </c:pt>
                <c:pt idx="37">
                  <c:v>0.17111630799999999</c:v>
                </c:pt>
                <c:pt idx="38">
                  <c:v>0.13808135199999999</c:v>
                </c:pt>
                <c:pt idx="39">
                  <c:v>0.31523964500000001</c:v>
                </c:pt>
                <c:pt idx="40">
                  <c:v>0.287325834</c:v>
                </c:pt>
                <c:pt idx="41">
                  <c:v>2.1358728E-2</c:v>
                </c:pt>
                <c:pt idx="42">
                  <c:v>-0.461804879</c:v>
                </c:pt>
                <c:pt idx="43">
                  <c:v>-1.715541738</c:v>
                </c:pt>
                <c:pt idx="44">
                  <c:v>-0.83763538800000004</c:v>
                </c:pt>
                <c:pt idx="45">
                  <c:v>-0.17297212000000001</c:v>
                </c:pt>
                <c:pt idx="46">
                  <c:v>-0.39417498200000001</c:v>
                </c:pt>
                <c:pt idx="47">
                  <c:v>-0.142120466</c:v>
                </c:pt>
                <c:pt idx="48">
                  <c:v>-8.6077452999999998E-2</c:v>
                </c:pt>
                <c:pt idx="49">
                  <c:v>-0.32740126200000003</c:v>
                </c:pt>
                <c:pt idx="50">
                  <c:v>-0.47487996700000001</c:v>
                </c:pt>
                <c:pt idx="51">
                  <c:v>-0.26428575500000001</c:v>
                </c:pt>
                <c:pt idx="52">
                  <c:v>6.7702841999999999E-2</c:v>
                </c:pt>
                <c:pt idx="53">
                  <c:v>5.8793861000000003E-2</c:v>
                </c:pt>
                <c:pt idx="54">
                  <c:v>0.119499937</c:v>
                </c:pt>
                <c:pt idx="55">
                  <c:v>-3.6565739999999999E-2</c:v>
                </c:pt>
                <c:pt idx="56">
                  <c:v>-0.344240985</c:v>
                </c:pt>
                <c:pt idx="57">
                  <c:v>-0.17525979799999999</c:v>
                </c:pt>
                <c:pt idx="58">
                  <c:v>0.11734403</c:v>
                </c:pt>
                <c:pt idx="59">
                  <c:v>-3.5176223999999999E-2</c:v>
                </c:pt>
                <c:pt idx="60">
                  <c:v>-0.30360305399999998</c:v>
                </c:pt>
                <c:pt idx="61">
                  <c:v>-0.19452856199999999</c:v>
                </c:pt>
                <c:pt idx="62">
                  <c:v>-0.306611407</c:v>
                </c:pt>
                <c:pt idx="63">
                  <c:v>-0.14929007799999999</c:v>
                </c:pt>
                <c:pt idx="64">
                  <c:v>-3.8974994999999998E-2</c:v>
                </c:pt>
                <c:pt idx="65">
                  <c:v>0.132689051</c:v>
                </c:pt>
                <c:pt idx="66">
                  <c:v>0.35978803199999998</c:v>
                </c:pt>
                <c:pt idx="67">
                  <c:v>7.0205126000000007E-2</c:v>
                </c:pt>
                <c:pt idx="68">
                  <c:v>-3.7573703E-2</c:v>
                </c:pt>
                <c:pt idx="69">
                  <c:v>0.109523764</c:v>
                </c:pt>
                <c:pt idx="70">
                  <c:v>0.42009958600000002</c:v>
                </c:pt>
                <c:pt idx="71">
                  <c:v>2.3282451879999999</c:v>
                </c:pt>
                <c:pt idx="72">
                  <c:v>2.3865407699999999</c:v>
                </c:pt>
                <c:pt idx="73">
                  <c:v>2.4866171170000002</c:v>
                </c:pt>
                <c:pt idx="74">
                  <c:v>1.6601149129999999</c:v>
                </c:pt>
                <c:pt idx="75">
                  <c:v>0.75827082800000001</c:v>
                </c:pt>
                <c:pt idx="76">
                  <c:v>0.27850016700000002</c:v>
                </c:pt>
                <c:pt idx="77">
                  <c:v>-0.210688235</c:v>
                </c:pt>
                <c:pt idx="78">
                  <c:v>-0.41324090200000002</c:v>
                </c:pt>
                <c:pt idx="79">
                  <c:v>-0.29808390600000001</c:v>
                </c:pt>
                <c:pt idx="80">
                  <c:v>-0.48750596899999998</c:v>
                </c:pt>
                <c:pt idx="81">
                  <c:v>-0.60895912200000002</c:v>
                </c:pt>
                <c:pt idx="82">
                  <c:v>-0.76405414900000002</c:v>
                </c:pt>
                <c:pt idx="83">
                  <c:v>-1.3928562710000001</c:v>
                </c:pt>
                <c:pt idx="84">
                  <c:v>0.55244233600000003</c:v>
                </c:pt>
                <c:pt idx="85">
                  <c:v>1.5181185559999999</c:v>
                </c:pt>
                <c:pt idx="86">
                  <c:v>1.4971878409999999</c:v>
                </c:pt>
                <c:pt idx="87">
                  <c:v>0.83184153900000002</c:v>
                </c:pt>
                <c:pt idx="88">
                  <c:v>-8.0322099999999997E-3</c:v>
                </c:pt>
                <c:pt idx="89">
                  <c:v>9.7221035999999997E-2</c:v>
                </c:pt>
                <c:pt idx="90">
                  <c:v>0.29000109299999999</c:v>
                </c:pt>
                <c:pt idx="91">
                  <c:v>0.13276373899999999</c:v>
                </c:pt>
                <c:pt idx="92">
                  <c:v>-0.246605248</c:v>
                </c:pt>
                <c:pt idx="93">
                  <c:v>-0.57457301400000005</c:v>
                </c:pt>
                <c:pt idx="94">
                  <c:v>-0.19022560199999999</c:v>
                </c:pt>
                <c:pt idx="95">
                  <c:v>-0.70568445300000004</c:v>
                </c:pt>
                <c:pt idx="96">
                  <c:v>-1.5232550119999999</c:v>
                </c:pt>
                <c:pt idx="97">
                  <c:v>-2.0882832520000001</c:v>
                </c:pt>
                <c:pt idx="98">
                  <c:v>0.19131420599999999</c:v>
                </c:pt>
                <c:pt idx="99">
                  <c:v>2.0101082999999999E-2</c:v>
                </c:pt>
                <c:pt idx="100">
                  <c:v>0.29356537500000002</c:v>
                </c:pt>
                <c:pt idx="101">
                  <c:v>0.82516299500000001</c:v>
                </c:pt>
                <c:pt idx="102">
                  <c:v>0.30566834100000001</c:v>
                </c:pt>
                <c:pt idx="103">
                  <c:v>-0.103679722</c:v>
                </c:pt>
                <c:pt idx="104">
                  <c:v>-7.1475355000000004E-2</c:v>
                </c:pt>
                <c:pt idx="105">
                  <c:v>-0.32981007899999998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30-42BD-99B7-446419C08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</a:t>
                </a:r>
                <a:r>
                  <a:rPr lang="en-US" altLang="zh-CN" sz="1100" b="1" baseline="0" dirty="0"/>
                  <a:t>                 </a:t>
                </a:r>
                <a:r>
                  <a:rPr lang="en-US" altLang="zh-CN" sz="1100" b="1" dirty="0"/>
                  <a:t>               500nm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6875602782583407"/>
              <c:y val="0.762890510393416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6578775780495"/>
          <c:y val="8.4281853401704881E-2"/>
          <c:w val="0.80215590742500298"/>
          <c:h val="0.831436293196590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Sheet1!$A$2:$A$638</c:f>
              <c:strCache>
                <c:ptCount val="637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0.9767</c:v>
                </c:pt>
                <c:pt idx="5">
                  <c:v>1.9535</c:v>
                </c:pt>
                <c:pt idx="6">
                  <c:v>2.9302</c:v>
                </c:pt>
                <c:pt idx="7">
                  <c:v>3.9069</c:v>
                </c:pt>
                <c:pt idx="8">
                  <c:v>4.8836</c:v>
                </c:pt>
                <c:pt idx="9">
                  <c:v>5.8604</c:v>
                </c:pt>
                <c:pt idx="10">
                  <c:v>6.8371</c:v>
                </c:pt>
                <c:pt idx="11">
                  <c:v>7.8138</c:v>
                </c:pt>
                <c:pt idx="12">
                  <c:v>8.7905</c:v>
                </c:pt>
                <c:pt idx="13">
                  <c:v>9.7673</c:v>
                </c:pt>
                <c:pt idx="14">
                  <c:v>10.744</c:v>
                </c:pt>
                <c:pt idx="15">
                  <c:v>11.7207</c:v>
                </c:pt>
                <c:pt idx="16">
                  <c:v>12.6975</c:v>
                </c:pt>
                <c:pt idx="17">
                  <c:v>13.6742</c:v>
                </c:pt>
                <c:pt idx="18">
                  <c:v>14.6509</c:v>
                </c:pt>
                <c:pt idx="19">
                  <c:v>15.6276</c:v>
                </c:pt>
                <c:pt idx="20">
                  <c:v>16.6044</c:v>
                </c:pt>
                <c:pt idx="21">
                  <c:v>17.5811</c:v>
                </c:pt>
                <c:pt idx="22">
                  <c:v>18.5578</c:v>
                </c:pt>
                <c:pt idx="23">
                  <c:v>19.5345</c:v>
                </c:pt>
                <c:pt idx="24">
                  <c:v>20.5113</c:v>
                </c:pt>
                <c:pt idx="25">
                  <c:v>21.488</c:v>
                </c:pt>
                <c:pt idx="26">
                  <c:v>22.4647</c:v>
                </c:pt>
                <c:pt idx="27">
                  <c:v>23.4414</c:v>
                </c:pt>
                <c:pt idx="28">
                  <c:v>24.4182</c:v>
                </c:pt>
                <c:pt idx="29">
                  <c:v>25.3949</c:v>
                </c:pt>
                <c:pt idx="30">
                  <c:v>26.3716</c:v>
                </c:pt>
                <c:pt idx="31">
                  <c:v>27.3484</c:v>
                </c:pt>
                <c:pt idx="32">
                  <c:v>28.3251</c:v>
                </c:pt>
                <c:pt idx="33">
                  <c:v>29.3018</c:v>
                </c:pt>
                <c:pt idx="34">
                  <c:v>30.2785</c:v>
                </c:pt>
                <c:pt idx="35">
                  <c:v>31.2553</c:v>
                </c:pt>
                <c:pt idx="36">
                  <c:v>32.232</c:v>
                </c:pt>
                <c:pt idx="37">
                  <c:v>33.2087</c:v>
                </c:pt>
                <c:pt idx="38">
                  <c:v>34.1854</c:v>
                </c:pt>
                <c:pt idx="39">
                  <c:v>35.1622</c:v>
                </c:pt>
                <c:pt idx="40">
                  <c:v>36.1389</c:v>
                </c:pt>
                <c:pt idx="41">
                  <c:v>37.1156</c:v>
                </c:pt>
                <c:pt idx="42">
                  <c:v>38.0924</c:v>
                </c:pt>
                <c:pt idx="43">
                  <c:v>39.0691</c:v>
                </c:pt>
                <c:pt idx="44">
                  <c:v>40.0458</c:v>
                </c:pt>
                <c:pt idx="45">
                  <c:v>41.0225</c:v>
                </c:pt>
                <c:pt idx="46">
                  <c:v>41.9993</c:v>
                </c:pt>
                <c:pt idx="47">
                  <c:v>42.976</c:v>
                </c:pt>
                <c:pt idx="48">
                  <c:v>43.9527</c:v>
                </c:pt>
                <c:pt idx="49">
                  <c:v>44.9294</c:v>
                </c:pt>
                <c:pt idx="50">
                  <c:v>45.9062</c:v>
                </c:pt>
                <c:pt idx="51">
                  <c:v>46.8829</c:v>
                </c:pt>
                <c:pt idx="52">
                  <c:v>47.8596</c:v>
                </c:pt>
                <c:pt idx="53">
                  <c:v>48.8363</c:v>
                </c:pt>
                <c:pt idx="54">
                  <c:v>49.8131</c:v>
                </c:pt>
                <c:pt idx="55">
                  <c:v>50.7898</c:v>
                </c:pt>
                <c:pt idx="56">
                  <c:v>51.7665</c:v>
                </c:pt>
                <c:pt idx="57">
                  <c:v>52.7433</c:v>
                </c:pt>
                <c:pt idx="58">
                  <c:v>53.72</c:v>
                </c:pt>
                <c:pt idx="59">
                  <c:v>54.6967</c:v>
                </c:pt>
                <c:pt idx="60">
                  <c:v>55.6734</c:v>
                </c:pt>
                <c:pt idx="61">
                  <c:v>56.6502</c:v>
                </c:pt>
                <c:pt idx="62">
                  <c:v>57.6269</c:v>
                </c:pt>
                <c:pt idx="63">
                  <c:v>58.6036</c:v>
                </c:pt>
                <c:pt idx="64">
                  <c:v>59.5803</c:v>
                </c:pt>
                <c:pt idx="65">
                  <c:v>60.5571</c:v>
                </c:pt>
                <c:pt idx="66">
                  <c:v>61.5338</c:v>
                </c:pt>
                <c:pt idx="67">
                  <c:v>62.5105</c:v>
                </c:pt>
                <c:pt idx="68">
                  <c:v>63.4873</c:v>
                </c:pt>
                <c:pt idx="69">
                  <c:v>64.464</c:v>
                </c:pt>
                <c:pt idx="70">
                  <c:v>65.4407</c:v>
                </c:pt>
                <c:pt idx="71">
                  <c:v>66.4174</c:v>
                </c:pt>
                <c:pt idx="72">
                  <c:v>67.3942</c:v>
                </c:pt>
                <c:pt idx="73">
                  <c:v>68.3709</c:v>
                </c:pt>
                <c:pt idx="74">
                  <c:v>69.3476</c:v>
                </c:pt>
                <c:pt idx="75">
                  <c:v>70.3243</c:v>
                </c:pt>
                <c:pt idx="76">
                  <c:v>71.3011</c:v>
                </c:pt>
                <c:pt idx="77">
                  <c:v>72.2778</c:v>
                </c:pt>
                <c:pt idx="78">
                  <c:v>73.2545</c:v>
                </c:pt>
                <c:pt idx="79">
                  <c:v>74.2313</c:v>
                </c:pt>
                <c:pt idx="80">
                  <c:v>75.208</c:v>
                </c:pt>
                <c:pt idx="81">
                  <c:v>76.1847</c:v>
                </c:pt>
                <c:pt idx="82">
                  <c:v>77.1614</c:v>
                </c:pt>
                <c:pt idx="83">
                  <c:v>78.1382</c:v>
                </c:pt>
                <c:pt idx="84">
                  <c:v>79.1149</c:v>
                </c:pt>
                <c:pt idx="85">
                  <c:v>80.0916</c:v>
                </c:pt>
                <c:pt idx="86">
                  <c:v>81.0683</c:v>
                </c:pt>
                <c:pt idx="87">
                  <c:v>82.0451</c:v>
                </c:pt>
                <c:pt idx="88">
                  <c:v>83.0218</c:v>
                </c:pt>
                <c:pt idx="89">
                  <c:v>83.9985</c:v>
                </c:pt>
                <c:pt idx="90">
                  <c:v>84.9752</c:v>
                </c:pt>
                <c:pt idx="91">
                  <c:v>85.952</c:v>
                </c:pt>
                <c:pt idx="92">
                  <c:v>86.9287</c:v>
                </c:pt>
                <c:pt idx="93">
                  <c:v>87.9054</c:v>
                </c:pt>
                <c:pt idx="94">
                  <c:v>88.8822</c:v>
                </c:pt>
                <c:pt idx="95">
                  <c:v>89.8589</c:v>
                </c:pt>
                <c:pt idx="96">
                  <c:v>90.8356</c:v>
                </c:pt>
                <c:pt idx="97">
                  <c:v>91.8123</c:v>
                </c:pt>
                <c:pt idx="98">
                  <c:v>92.7891</c:v>
                </c:pt>
                <c:pt idx="99">
                  <c:v>93.7658</c:v>
                </c:pt>
                <c:pt idx="100">
                  <c:v>94.7425</c:v>
                </c:pt>
                <c:pt idx="101">
                  <c:v>95.7192</c:v>
                </c:pt>
                <c:pt idx="102">
                  <c:v>96.696</c:v>
                </c:pt>
                <c:pt idx="103">
                  <c:v>97.6727</c:v>
                </c:pt>
                <c:pt idx="104">
                  <c:v>98.6494</c:v>
                </c:pt>
                <c:pt idx="105">
                  <c:v>99.6262</c:v>
                </c:pt>
                <c:pt idx="106">
                  <c:v>100.6029</c:v>
                </c:pt>
                <c:pt idx="107">
                  <c:v>101.5796</c:v>
                </c:pt>
                <c:pt idx="108">
                  <c:v>102.5563</c:v>
                </c:pt>
                <c:pt idx="109">
                  <c:v>103.5331</c:v>
                </c:pt>
                <c:pt idx="110">
                  <c:v>104.5098</c:v>
                </c:pt>
                <c:pt idx="111">
                  <c:v>105.4865</c:v>
                </c:pt>
                <c:pt idx="112">
                  <c:v>106.4632</c:v>
                </c:pt>
                <c:pt idx="113">
                  <c:v>107.44</c:v>
                </c:pt>
                <c:pt idx="114">
                  <c:v>108.4167</c:v>
                </c:pt>
                <c:pt idx="115">
                  <c:v>109.3934</c:v>
                </c:pt>
                <c:pt idx="116">
                  <c:v>110.3702</c:v>
                </c:pt>
                <c:pt idx="117">
                  <c:v>111.3469</c:v>
                </c:pt>
                <c:pt idx="118">
                  <c:v>112.3236</c:v>
                </c:pt>
                <c:pt idx="119">
                  <c:v>113.3003</c:v>
                </c:pt>
                <c:pt idx="120">
                  <c:v>114.2771</c:v>
                </c:pt>
                <c:pt idx="121">
                  <c:v>115.2538</c:v>
                </c:pt>
                <c:pt idx="122">
                  <c:v>116.2305</c:v>
                </c:pt>
                <c:pt idx="123">
                  <c:v>117.2072</c:v>
                </c:pt>
                <c:pt idx="124">
                  <c:v>118.184</c:v>
                </c:pt>
                <c:pt idx="125">
                  <c:v>119.1607</c:v>
                </c:pt>
                <c:pt idx="126">
                  <c:v>120.1374</c:v>
                </c:pt>
                <c:pt idx="127">
                  <c:v>121.1141</c:v>
                </c:pt>
                <c:pt idx="128">
                  <c:v>122.0909</c:v>
                </c:pt>
                <c:pt idx="129">
                  <c:v>123.0676</c:v>
                </c:pt>
                <c:pt idx="130">
                  <c:v>124.0443</c:v>
                </c:pt>
                <c:pt idx="131">
                  <c:v>125.0211</c:v>
                </c:pt>
                <c:pt idx="132">
                  <c:v>125.9978</c:v>
                </c:pt>
                <c:pt idx="133">
                  <c:v>126.9745</c:v>
                </c:pt>
                <c:pt idx="134">
                  <c:v>127.9512</c:v>
                </c:pt>
                <c:pt idx="135">
                  <c:v>128.928</c:v>
                </c:pt>
                <c:pt idx="136">
                  <c:v>129.9047</c:v>
                </c:pt>
                <c:pt idx="137">
                  <c:v>130.8814</c:v>
                </c:pt>
                <c:pt idx="138">
                  <c:v>131.8581</c:v>
                </c:pt>
                <c:pt idx="139">
                  <c:v>132.8349</c:v>
                </c:pt>
                <c:pt idx="140">
                  <c:v>133.8116</c:v>
                </c:pt>
                <c:pt idx="141">
                  <c:v>134.7883</c:v>
                </c:pt>
                <c:pt idx="142">
                  <c:v>135.7651</c:v>
                </c:pt>
                <c:pt idx="143">
                  <c:v>136.7418</c:v>
                </c:pt>
                <c:pt idx="144">
                  <c:v>137.7185</c:v>
                </c:pt>
                <c:pt idx="145">
                  <c:v>138.6952</c:v>
                </c:pt>
                <c:pt idx="146">
                  <c:v>139.672</c:v>
                </c:pt>
                <c:pt idx="147">
                  <c:v>140.6487</c:v>
                </c:pt>
                <c:pt idx="148">
                  <c:v>141.6254</c:v>
                </c:pt>
                <c:pt idx="149">
                  <c:v>142.6021</c:v>
                </c:pt>
                <c:pt idx="150">
                  <c:v>143.5789</c:v>
                </c:pt>
                <c:pt idx="151">
                  <c:v>144.5556</c:v>
                </c:pt>
                <c:pt idx="152">
                  <c:v>145.5323</c:v>
                </c:pt>
                <c:pt idx="153">
                  <c:v>146.509</c:v>
                </c:pt>
                <c:pt idx="154">
                  <c:v>147.4858</c:v>
                </c:pt>
                <c:pt idx="155">
                  <c:v>148.4625</c:v>
                </c:pt>
                <c:pt idx="156">
                  <c:v>149.4392</c:v>
                </c:pt>
                <c:pt idx="157">
                  <c:v>150.416</c:v>
                </c:pt>
                <c:pt idx="158">
                  <c:v>151.3927</c:v>
                </c:pt>
                <c:pt idx="159">
                  <c:v>152.3694</c:v>
                </c:pt>
                <c:pt idx="160">
                  <c:v>153.3461</c:v>
                </c:pt>
                <c:pt idx="161">
                  <c:v>154.3229</c:v>
                </c:pt>
                <c:pt idx="162">
                  <c:v>155.2996</c:v>
                </c:pt>
                <c:pt idx="163">
                  <c:v>156.2763</c:v>
                </c:pt>
                <c:pt idx="164">
                  <c:v>157.253</c:v>
                </c:pt>
                <c:pt idx="165">
                  <c:v>158.2298</c:v>
                </c:pt>
                <c:pt idx="166">
                  <c:v>159.2065</c:v>
                </c:pt>
                <c:pt idx="167">
                  <c:v>160.1832</c:v>
                </c:pt>
                <c:pt idx="168">
                  <c:v>161.16</c:v>
                </c:pt>
                <c:pt idx="169">
                  <c:v>162.1367</c:v>
                </c:pt>
                <c:pt idx="170">
                  <c:v>163.1134</c:v>
                </c:pt>
                <c:pt idx="171">
                  <c:v>164.0901</c:v>
                </c:pt>
                <c:pt idx="172">
                  <c:v>165.0669</c:v>
                </c:pt>
                <c:pt idx="173">
                  <c:v>166.0436</c:v>
                </c:pt>
                <c:pt idx="174">
                  <c:v>167.0203</c:v>
                </c:pt>
                <c:pt idx="175">
                  <c:v>167.997</c:v>
                </c:pt>
                <c:pt idx="176">
                  <c:v>168.9738</c:v>
                </c:pt>
                <c:pt idx="177">
                  <c:v>169.9505</c:v>
                </c:pt>
                <c:pt idx="178">
                  <c:v>170.9272</c:v>
                </c:pt>
                <c:pt idx="179">
                  <c:v>171.904</c:v>
                </c:pt>
                <c:pt idx="180">
                  <c:v>172.8807</c:v>
                </c:pt>
                <c:pt idx="181">
                  <c:v>173.8574</c:v>
                </c:pt>
                <c:pt idx="182">
                  <c:v>174.8341</c:v>
                </c:pt>
                <c:pt idx="183">
                  <c:v>175.8109</c:v>
                </c:pt>
                <c:pt idx="184">
                  <c:v>176.7876</c:v>
                </c:pt>
                <c:pt idx="185">
                  <c:v>177.7643</c:v>
                </c:pt>
                <c:pt idx="186">
                  <c:v>178.741</c:v>
                </c:pt>
                <c:pt idx="187">
                  <c:v>179.7178</c:v>
                </c:pt>
                <c:pt idx="188">
                  <c:v>180.6945</c:v>
                </c:pt>
                <c:pt idx="189">
                  <c:v>181.6712</c:v>
                </c:pt>
                <c:pt idx="190">
                  <c:v>182.6479</c:v>
                </c:pt>
                <c:pt idx="191">
                  <c:v>183.6247</c:v>
                </c:pt>
                <c:pt idx="192">
                  <c:v>184.6014</c:v>
                </c:pt>
                <c:pt idx="193">
                  <c:v>185.5781</c:v>
                </c:pt>
                <c:pt idx="194">
                  <c:v>186.5549</c:v>
                </c:pt>
                <c:pt idx="195">
                  <c:v>187.5316</c:v>
                </c:pt>
                <c:pt idx="196">
                  <c:v>188.5083</c:v>
                </c:pt>
                <c:pt idx="197">
                  <c:v>189.485</c:v>
                </c:pt>
                <c:pt idx="198">
                  <c:v>190.4618</c:v>
                </c:pt>
                <c:pt idx="199">
                  <c:v>191.4385</c:v>
                </c:pt>
                <c:pt idx="200">
                  <c:v>192.4152</c:v>
                </c:pt>
                <c:pt idx="201">
                  <c:v>193.3919</c:v>
                </c:pt>
                <c:pt idx="202">
                  <c:v>194.3687</c:v>
                </c:pt>
                <c:pt idx="203">
                  <c:v>195.3454</c:v>
                </c:pt>
                <c:pt idx="204">
                  <c:v>196.3221</c:v>
                </c:pt>
                <c:pt idx="205">
                  <c:v>197.2989</c:v>
                </c:pt>
                <c:pt idx="206">
                  <c:v>198.2756</c:v>
                </c:pt>
                <c:pt idx="207">
                  <c:v>199.2523</c:v>
                </c:pt>
                <c:pt idx="208">
                  <c:v>200.229</c:v>
                </c:pt>
                <c:pt idx="209">
                  <c:v>201.2058</c:v>
                </c:pt>
                <c:pt idx="210">
                  <c:v>202.1825</c:v>
                </c:pt>
                <c:pt idx="211">
                  <c:v>203.1592</c:v>
                </c:pt>
                <c:pt idx="212">
                  <c:v>204.1359</c:v>
                </c:pt>
                <c:pt idx="213">
                  <c:v>205.1127</c:v>
                </c:pt>
                <c:pt idx="214">
                  <c:v>206.0894</c:v>
                </c:pt>
                <c:pt idx="215">
                  <c:v>207.0661</c:v>
                </c:pt>
                <c:pt idx="216">
                  <c:v>208.0428</c:v>
                </c:pt>
                <c:pt idx="217">
                  <c:v>209.0196</c:v>
                </c:pt>
                <c:pt idx="218">
                  <c:v>209.9963</c:v>
                </c:pt>
                <c:pt idx="219">
                  <c:v>210.973</c:v>
                </c:pt>
                <c:pt idx="220">
                  <c:v>211.9498</c:v>
                </c:pt>
                <c:pt idx="221">
                  <c:v>212.9265</c:v>
                </c:pt>
                <c:pt idx="222">
                  <c:v>213.9032</c:v>
                </c:pt>
                <c:pt idx="223">
                  <c:v>214.8799</c:v>
                </c:pt>
                <c:pt idx="224">
                  <c:v>215.8567</c:v>
                </c:pt>
                <c:pt idx="225">
                  <c:v>216.8334</c:v>
                </c:pt>
                <c:pt idx="226">
                  <c:v>217.8101</c:v>
                </c:pt>
                <c:pt idx="227">
                  <c:v>218.7868</c:v>
                </c:pt>
                <c:pt idx="228">
                  <c:v>219.7636</c:v>
                </c:pt>
                <c:pt idx="229">
                  <c:v>220.7403</c:v>
                </c:pt>
                <c:pt idx="230">
                  <c:v>221.717</c:v>
                </c:pt>
                <c:pt idx="231">
                  <c:v>222.6938</c:v>
                </c:pt>
                <c:pt idx="232">
                  <c:v>223.6705</c:v>
                </c:pt>
                <c:pt idx="233">
                  <c:v>224.6472</c:v>
                </c:pt>
                <c:pt idx="234">
                  <c:v>225.6239</c:v>
                </c:pt>
                <c:pt idx="235">
                  <c:v>226.6007</c:v>
                </c:pt>
                <c:pt idx="236">
                  <c:v>227.5774</c:v>
                </c:pt>
                <c:pt idx="237">
                  <c:v>228.5541</c:v>
                </c:pt>
                <c:pt idx="238">
                  <c:v>229.5308</c:v>
                </c:pt>
                <c:pt idx="239">
                  <c:v>230.5076</c:v>
                </c:pt>
                <c:pt idx="240">
                  <c:v>231.4843</c:v>
                </c:pt>
                <c:pt idx="241">
                  <c:v>232.461</c:v>
                </c:pt>
                <c:pt idx="242">
                  <c:v>233.4378</c:v>
                </c:pt>
                <c:pt idx="243">
                  <c:v>234.4145</c:v>
                </c:pt>
                <c:pt idx="244">
                  <c:v>235.3912</c:v>
                </c:pt>
                <c:pt idx="245">
                  <c:v>236.3679</c:v>
                </c:pt>
                <c:pt idx="246">
                  <c:v>237.3447</c:v>
                </c:pt>
                <c:pt idx="247">
                  <c:v>238.3214</c:v>
                </c:pt>
                <c:pt idx="248">
                  <c:v>239.2981</c:v>
                </c:pt>
                <c:pt idx="249">
                  <c:v>240.2748</c:v>
                </c:pt>
                <c:pt idx="250">
                  <c:v>241.2516</c:v>
                </c:pt>
                <c:pt idx="251">
                  <c:v>242.2283</c:v>
                </c:pt>
                <c:pt idx="252">
                  <c:v>243.205</c:v>
                </c:pt>
                <c:pt idx="253">
                  <c:v>244.1817</c:v>
                </c:pt>
                <c:pt idx="254">
                  <c:v>245.1585</c:v>
                </c:pt>
                <c:pt idx="255">
                  <c:v>246.1352</c:v>
                </c:pt>
                <c:pt idx="256">
                  <c:v>247.1119</c:v>
                </c:pt>
                <c:pt idx="257">
                  <c:v>248.0887</c:v>
                </c:pt>
                <c:pt idx="258">
                  <c:v>249.0654</c:v>
                </c:pt>
                <c:pt idx="259">
                  <c:v>250.0421</c:v>
                </c:pt>
                <c:pt idx="260">
                  <c:v>251.0188</c:v>
                </c:pt>
                <c:pt idx="261">
                  <c:v>251.9956</c:v>
                </c:pt>
                <c:pt idx="262">
                  <c:v>252.9723</c:v>
                </c:pt>
                <c:pt idx="263">
                  <c:v>253.949</c:v>
                </c:pt>
                <c:pt idx="264">
                  <c:v>254.9257</c:v>
                </c:pt>
                <c:pt idx="265">
                  <c:v>255.9025</c:v>
                </c:pt>
                <c:pt idx="266">
                  <c:v>256.8792</c:v>
                </c:pt>
                <c:pt idx="267">
                  <c:v>257.8559</c:v>
                </c:pt>
                <c:pt idx="268">
                  <c:v>258.8327</c:v>
                </c:pt>
                <c:pt idx="269">
                  <c:v>259.8094</c:v>
                </c:pt>
                <c:pt idx="270">
                  <c:v>260.7861</c:v>
                </c:pt>
                <c:pt idx="271">
                  <c:v>261.7628</c:v>
                </c:pt>
                <c:pt idx="272">
                  <c:v>262.7396</c:v>
                </c:pt>
                <c:pt idx="273">
                  <c:v>263.7163</c:v>
                </c:pt>
                <c:pt idx="274">
                  <c:v>264.693</c:v>
                </c:pt>
                <c:pt idx="275">
                  <c:v>265.6697</c:v>
                </c:pt>
                <c:pt idx="276">
                  <c:v>266.6465</c:v>
                </c:pt>
                <c:pt idx="277">
                  <c:v>267.6232</c:v>
                </c:pt>
                <c:pt idx="278">
                  <c:v>268.5999</c:v>
                </c:pt>
                <c:pt idx="279">
                  <c:v>269.5767</c:v>
                </c:pt>
                <c:pt idx="280">
                  <c:v>270.5534</c:v>
                </c:pt>
                <c:pt idx="281">
                  <c:v>271.5301</c:v>
                </c:pt>
                <c:pt idx="282">
                  <c:v>272.5068</c:v>
                </c:pt>
                <c:pt idx="283">
                  <c:v>273.4836</c:v>
                </c:pt>
                <c:pt idx="284">
                  <c:v>274.4603</c:v>
                </c:pt>
                <c:pt idx="285">
                  <c:v>275.437</c:v>
                </c:pt>
                <c:pt idx="286">
                  <c:v>276.4137</c:v>
                </c:pt>
                <c:pt idx="287">
                  <c:v>277.3905</c:v>
                </c:pt>
                <c:pt idx="288">
                  <c:v>278.3672</c:v>
                </c:pt>
                <c:pt idx="289">
                  <c:v>279.3439</c:v>
                </c:pt>
                <c:pt idx="290">
                  <c:v>280.3206</c:v>
                </c:pt>
                <c:pt idx="291">
                  <c:v>281.2974</c:v>
                </c:pt>
                <c:pt idx="292">
                  <c:v>282.2741</c:v>
                </c:pt>
                <c:pt idx="293">
                  <c:v>283.2508</c:v>
                </c:pt>
                <c:pt idx="294">
                  <c:v>284.2276</c:v>
                </c:pt>
                <c:pt idx="295">
                  <c:v>285.2043</c:v>
                </c:pt>
                <c:pt idx="296">
                  <c:v>286.181</c:v>
                </c:pt>
                <c:pt idx="297">
                  <c:v>287.1577</c:v>
                </c:pt>
                <c:pt idx="298">
                  <c:v>288.1345</c:v>
                </c:pt>
                <c:pt idx="299">
                  <c:v>289.1112</c:v>
                </c:pt>
                <c:pt idx="300">
                  <c:v>290.0879</c:v>
                </c:pt>
                <c:pt idx="301">
                  <c:v>291.0646</c:v>
                </c:pt>
                <c:pt idx="302">
                  <c:v>292.0414</c:v>
                </c:pt>
                <c:pt idx="303">
                  <c:v>293.0181</c:v>
                </c:pt>
                <c:pt idx="304">
                  <c:v>293.9948</c:v>
                </c:pt>
                <c:pt idx="305">
                  <c:v>294.9716</c:v>
                </c:pt>
                <c:pt idx="306">
                  <c:v>295.9483</c:v>
                </c:pt>
                <c:pt idx="307">
                  <c:v>296.925</c:v>
                </c:pt>
                <c:pt idx="308">
                  <c:v>297.9017</c:v>
                </c:pt>
                <c:pt idx="309">
                  <c:v>298.8785</c:v>
                </c:pt>
                <c:pt idx="310">
                  <c:v>299.8552</c:v>
                </c:pt>
                <c:pt idx="311">
                  <c:v>300.8319</c:v>
                </c:pt>
                <c:pt idx="312">
                  <c:v>301.8086</c:v>
                </c:pt>
                <c:pt idx="313">
                  <c:v>302.7854</c:v>
                </c:pt>
                <c:pt idx="314">
                  <c:v>303.7621</c:v>
                </c:pt>
                <c:pt idx="315">
                  <c:v>304.7388</c:v>
                </c:pt>
                <c:pt idx="316">
                  <c:v>305.7155</c:v>
                </c:pt>
                <c:pt idx="317">
                  <c:v>306.6923</c:v>
                </c:pt>
                <c:pt idx="318">
                  <c:v>307.669</c:v>
                </c:pt>
                <c:pt idx="319">
                  <c:v>308.6457</c:v>
                </c:pt>
                <c:pt idx="320">
                  <c:v>309.6225</c:v>
                </c:pt>
                <c:pt idx="321">
                  <c:v>310.5992</c:v>
                </c:pt>
                <c:pt idx="322">
                  <c:v>311.5759</c:v>
                </c:pt>
                <c:pt idx="323">
                  <c:v>312.5526</c:v>
                </c:pt>
                <c:pt idx="324">
                  <c:v>313.5294</c:v>
                </c:pt>
                <c:pt idx="325">
                  <c:v>314.5061</c:v>
                </c:pt>
                <c:pt idx="326">
                  <c:v>315.4828</c:v>
                </c:pt>
                <c:pt idx="327">
                  <c:v>316.4595</c:v>
                </c:pt>
                <c:pt idx="328">
                  <c:v>317.4363</c:v>
                </c:pt>
                <c:pt idx="329">
                  <c:v>318.413</c:v>
                </c:pt>
                <c:pt idx="330">
                  <c:v>319.3897</c:v>
                </c:pt>
                <c:pt idx="331">
                  <c:v>320.3665</c:v>
                </c:pt>
                <c:pt idx="332">
                  <c:v>321.3432</c:v>
                </c:pt>
                <c:pt idx="333">
                  <c:v>322.3199</c:v>
                </c:pt>
                <c:pt idx="334">
                  <c:v>323.2966</c:v>
                </c:pt>
                <c:pt idx="335">
                  <c:v>324.2734</c:v>
                </c:pt>
                <c:pt idx="336">
                  <c:v>325.2501</c:v>
                </c:pt>
                <c:pt idx="337">
                  <c:v>326.2268</c:v>
                </c:pt>
                <c:pt idx="338">
                  <c:v>327.2035</c:v>
                </c:pt>
                <c:pt idx="339">
                  <c:v>328.1803</c:v>
                </c:pt>
                <c:pt idx="340">
                  <c:v>329.157</c:v>
                </c:pt>
                <c:pt idx="341">
                  <c:v>330.1337</c:v>
                </c:pt>
                <c:pt idx="342">
                  <c:v>331.1105</c:v>
                </c:pt>
                <c:pt idx="343">
                  <c:v>332.0872</c:v>
                </c:pt>
                <c:pt idx="344">
                  <c:v>333.0639</c:v>
                </c:pt>
                <c:pt idx="345">
                  <c:v>334.0406</c:v>
                </c:pt>
                <c:pt idx="346">
                  <c:v>335.0174</c:v>
                </c:pt>
                <c:pt idx="347">
                  <c:v>335.9941</c:v>
                </c:pt>
                <c:pt idx="348">
                  <c:v>336.9708</c:v>
                </c:pt>
                <c:pt idx="349">
                  <c:v>337.9475</c:v>
                </c:pt>
                <c:pt idx="350">
                  <c:v>338.9243</c:v>
                </c:pt>
                <c:pt idx="351">
                  <c:v>339.901</c:v>
                </c:pt>
                <c:pt idx="352">
                  <c:v>340.8777</c:v>
                </c:pt>
                <c:pt idx="353">
                  <c:v>341.8544</c:v>
                </c:pt>
                <c:pt idx="354">
                  <c:v>342.8312</c:v>
                </c:pt>
                <c:pt idx="355">
                  <c:v>343.8079</c:v>
                </c:pt>
                <c:pt idx="356">
                  <c:v>344.7846</c:v>
                </c:pt>
                <c:pt idx="357">
                  <c:v>345.7614</c:v>
                </c:pt>
                <c:pt idx="358">
                  <c:v>346.7381</c:v>
                </c:pt>
                <c:pt idx="359">
                  <c:v>347.7148</c:v>
                </c:pt>
                <c:pt idx="360">
                  <c:v>348.6915</c:v>
                </c:pt>
                <c:pt idx="361">
                  <c:v>349.6683</c:v>
                </c:pt>
                <c:pt idx="362">
                  <c:v>350.645</c:v>
                </c:pt>
                <c:pt idx="363">
                  <c:v>351.6217</c:v>
                </c:pt>
                <c:pt idx="364">
                  <c:v>352.5984</c:v>
                </c:pt>
                <c:pt idx="365">
                  <c:v>353.5752</c:v>
                </c:pt>
                <c:pt idx="366">
                  <c:v>354.5519</c:v>
                </c:pt>
                <c:pt idx="367">
                  <c:v>355.5286</c:v>
                </c:pt>
                <c:pt idx="368">
                  <c:v>356.5054</c:v>
                </c:pt>
                <c:pt idx="369">
                  <c:v>357.4821</c:v>
                </c:pt>
                <c:pt idx="370">
                  <c:v>358.4588</c:v>
                </c:pt>
                <c:pt idx="371">
                  <c:v>359.4355</c:v>
                </c:pt>
                <c:pt idx="372">
                  <c:v>360.4123</c:v>
                </c:pt>
                <c:pt idx="373">
                  <c:v>361.389</c:v>
                </c:pt>
                <c:pt idx="374">
                  <c:v>362.3657</c:v>
                </c:pt>
                <c:pt idx="375">
                  <c:v>363.3424</c:v>
                </c:pt>
                <c:pt idx="376">
                  <c:v>364.3192</c:v>
                </c:pt>
                <c:pt idx="377">
                  <c:v>365.2959</c:v>
                </c:pt>
                <c:pt idx="378">
                  <c:v>366.2726</c:v>
                </c:pt>
                <c:pt idx="379">
                  <c:v>367.2493</c:v>
                </c:pt>
                <c:pt idx="380">
                  <c:v>368.2261</c:v>
                </c:pt>
                <c:pt idx="381">
                  <c:v>369.2028</c:v>
                </c:pt>
                <c:pt idx="382">
                  <c:v>370.1795</c:v>
                </c:pt>
                <c:pt idx="383">
                  <c:v>371.1563</c:v>
                </c:pt>
                <c:pt idx="384">
                  <c:v>372.133</c:v>
                </c:pt>
                <c:pt idx="385">
                  <c:v>373.1097</c:v>
                </c:pt>
                <c:pt idx="386">
                  <c:v>374.0864</c:v>
                </c:pt>
                <c:pt idx="387">
                  <c:v>375.0632</c:v>
                </c:pt>
                <c:pt idx="388">
                  <c:v>376.0399</c:v>
                </c:pt>
                <c:pt idx="389">
                  <c:v>377.0166</c:v>
                </c:pt>
                <c:pt idx="390">
                  <c:v>377.9933</c:v>
                </c:pt>
                <c:pt idx="391">
                  <c:v>378.9701</c:v>
                </c:pt>
                <c:pt idx="392">
                  <c:v>379.9468</c:v>
                </c:pt>
                <c:pt idx="393">
                  <c:v>380.9235</c:v>
                </c:pt>
                <c:pt idx="394">
                  <c:v>381.9003</c:v>
                </c:pt>
                <c:pt idx="395">
                  <c:v>382.877</c:v>
                </c:pt>
                <c:pt idx="396">
                  <c:v>383.8537</c:v>
                </c:pt>
                <c:pt idx="397">
                  <c:v>384.8304</c:v>
                </c:pt>
                <c:pt idx="398">
                  <c:v>385.8072</c:v>
                </c:pt>
                <c:pt idx="399">
                  <c:v>386.7839</c:v>
                </c:pt>
                <c:pt idx="400">
                  <c:v>387.7606</c:v>
                </c:pt>
                <c:pt idx="401">
                  <c:v>388.7373</c:v>
                </c:pt>
                <c:pt idx="402">
                  <c:v>389.7141</c:v>
                </c:pt>
                <c:pt idx="403">
                  <c:v>390.6908</c:v>
                </c:pt>
                <c:pt idx="404">
                  <c:v>391.6675</c:v>
                </c:pt>
                <c:pt idx="405">
                  <c:v>392.6443</c:v>
                </c:pt>
                <c:pt idx="406">
                  <c:v>393.621</c:v>
                </c:pt>
                <c:pt idx="407">
                  <c:v>394.5977</c:v>
                </c:pt>
                <c:pt idx="408">
                  <c:v>395.5744</c:v>
                </c:pt>
                <c:pt idx="409">
                  <c:v>396.5512</c:v>
                </c:pt>
                <c:pt idx="410">
                  <c:v>397.5279</c:v>
                </c:pt>
                <c:pt idx="411">
                  <c:v>398.5046</c:v>
                </c:pt>
                <c:pt idx="412">
                  <c:v>399.4813</c:v>
                </c:pt>
                <c:pt idx="413">
                  <c:v>400.4581</c:v>
                </c:pt>
                <c:pt idx="414">
                  <c:v>401.4348</c:v>
                </c:pt>
                <c:pt idx="415">
                  <c:v>402.4115</c:v>
                </c:pt>
                <c:pt idx="416">
                  <c:v>403.3882</c:v>
                </c:pt>
                <c:pt idx="417">
                  <c:v>404.365</c:v>
                </c:pt>
                <c:pt idx="418">
                  <c:v>405.3417</c:v>
                </c:pt>
                <c:pt idx="419">
                  <c:v>406.3184</c:v>
                </c:pt>
                <c:pt idx="420">
                  <c:v>407.2952</c:v>
                </c:pt>
                <c:pt idx="421">
                  <c:v>408.2719</c:v>
                </c:pt>
                <c:pt idx="422">
                  <c:v>409.2486</c:v>
                </c:pt>
                <c:pt idx="423">
                  <c:v>410.2253</c:v>
                </c:pt>
                <c:pt idx="424">
                  <c:v>411.2021</c:v>
                </c:pt>
                <c:pt idx="425">
                  <c:v>412.1788</c:v>
                </c:pt>
                <c:pt idx="426">
                  <c:v>413.1555</c:v>
                </c:pt>
                <c:pt idx="427">
                  <c:v>414.1322</c:v>
                </c:pt>
                <c:pt idx="428">
                  <c:v>415.109</c:v>
                </c:pt>
                <c:pt idx="429">
                  <c:v>416.0857</c:v>
                </c:pt>
                <c:pt idx="430">
                  <c:v>417.0624</c:v>
                </c:pt>
                <c:pt idx="431">
                  <c:v>418.0392</c:v>
                </c:pt>
                <c:pt idx="432">
                  <c:v>419.0159</c:v>
                </c:pt>
                <c:pt idx="433">
                  <c:v>419.9926</c:v>
                </c:pt>
                <c:pt idx="434">
                  <c:v>420.9693</c:v>
                </c:pt>
                <c:pt idx="435">
                  <c:v>421.9461</c:v>
                </c:pt>
                <c:pt idx="436">
                  <c:v>422.9228</c:v>
                </c:pt>
                <c:pt idx="437">
                  <c:v>423.8995</c:v>
                </c:pt>
                <c:pt idx="438">
                  <c:v>424.8762</c:v>
                </c:pt>
                <c:pt idx="439">
                  <c:v>425.853</c:v>
                </c:pt>
                <c:pt idx="440">
                  <c:v>426.8297</c:v>
                </c:pt>
                <c:pt idx="441">
                  <c:v>427.8064</c:v>
                </c:pt>
                <c:pt idx="442">
                  <c:v>428.7832</c:v>
                </c:pt>
                <c:pt idx="443">
                  <c:v>429.7599</c:v>
                </c:pt>
                <c:pt idx="444">
                  <c:v>430.7366</c:v>
                </c:pt>
                <c:pt idx="445">
                  <c:v>431.7133</c:v>
                </c:pt>
                <c:pt idx="446">
                  <c:v>432.6901</c:v>
                </c:pt>
                <c:pt idx="447">
                  <c:v>433.6668</c:v>
                </c:pt>
                <c:pt idx="448">
                  <c:v>434.6435</c:v>
                </c:pt>
                <c:pt idx="449">
                  <c:v>435.6202</c:v>
                </c:pt>
                <c:pt idx="450">
                  <c:v>436.597</c:v>
                </c:pt>
                <c:pt idx="451">
                  <c:v>437.5737</c:v>
                </c:pt>
                <c:pt idx="452">
                  <c:v>438.5504</c:v>
                </c:pt>
                <c:pt idx="453">
                  <c:v>439.5271</c:v>
                </c:pt>
                <c:pt idx="454">
                  <c:v>440.5039</c:v>
                </c:pt>
                <c:pt idx="455">
                  <c:v>441.4806</c:v>
                </c:pt>
                <c:pt idx="456">
                  <c:v>442.4573</c:v>
                </c:pt>
                <c:pt idx="457">
                  <c:v>443.4341</c:v>
                </c:pt>
                <c:pt idx="458">
                  <c:v>444.4108</c:v>
                </c:pt>
                <c:pt idx="459">
                  <c:v>445.3875</c:v>
                </c:pt>
                <c:pt idx="460">
                  <c:v>446.3642</c:v>
                </c:pt>
                <c:pt idx="461">
                  <c:v>447.341</c:v>
                </c:pt>
                <c:pt idx="462">
                  <c:v>448.3177</c:v>
                </c:pt>
                <c:pt idx="463">
                  <c:v>449.2944</c:v>
                </c:pt>
                <c:pt idx="464">
                  <c:v>450.2711</c:v>
                </c:pt>
                <c:pt idx="465">
                  <c:v>451.2479</c:v>
                </c:pt>
                <c:pt idx="466">
                  <c:v>452.2246</c:v>
                </c:pt>
                <c:pt idx="467">
                  <c:v>453.2013</c:v>
                </c:pt>
                <c:pt idx="468">
                  <c:v>454.1781</c:v>
                </c:pt>
                <c:pt idx="469">
                  <c:v>455.1548</c:v>
                </c:pt>
                <c:pt idx="470">
                  <c:v>456.1315</c:v>
                </c:pt>
                <c:pt idx="471">
                  <c:v>457.1082</c:v>
                </c:pt>
                <c:pt idx="472">
                  <c:v>458.085</c:v>
                </c:pt>
                <c:pt idx="473">
                  <c:v>459.0617</c:v>
                </c:pt>
                <c:pt idx="474">
                  <c:v>460.0384</c:v>
                </c:pt>
                <c:pt idx="475">
                  <c:v>461.0151</c:v>
                </c:pt>
                <c:pt idx="476">
                  <c:v>461.9919</c:v>
                </c:pt>
                <c:pt idx="477">
                  <c:v>462.9686</c:v>
                </c:pt>
                <c:pt idx="478">
                  <c:v>463.9453</c:v>
                </c:pt>
                <c:pt idx="479">
                  <c:v>464.922</c:v>
                </c:pt>
                <c:pt idx="480">
                  <c:v>465.8988</c:v>
                </c:pt>
                <c:pt idx="481">
                  <c:v>466.8755</c:v>
                </c:pt>
                <c:pt idx="482">
                  <c:v>467.8522</c:v>
                </c:pt>
                <c:pt idx="483">
                  <c:v>468.829</c:v>
                </c:pt>
                <c:pt idx="484">
                  <c:v>469.8057</c:v>
                </c:pt>
                <c:pt idx="485">
                  <c:v>470.7824</c:v>
                </c:pt>
                <c:pt idx="486">
                  <c:v>471.7591</c:v>
                </c:pt>
                <c:pt idx="487">
                  <c:v>472.7359</c:v>
                </c:pt>
                <c:pt idx="488">
                  <c:v>473.7126</c:v>
                </c:pt>
                <c:pt idx="489">
                  <c:v>474.6893</c:v>
                </c:pt>
                <c:pt idx="490">
                  <c:v>475.666</c:v>
                </c:pt>
                <c:pt idx="491">
                  <c:v>476.6428</c:v>
                </c:pt>
                <c:pt idx="492">
                  <c:v>477.6195</c:v>
                </c:pt>
                <c:pt idx="493">
                  <c:v>478.5962</c:v>
                </c:pt>
                <c:pt idx="494">
                  <c:v>479.573</c:v>
                </c:pt>
                <c:pt idx="495">
                  <c:v>480.5497</c:v>
                </c:pt>
                <c:pt idx="496">
                  <c:v>481.5264</c:v>
                </c:pt>
                <c:pt idx="497">
                  <c:v>482.5031</c:v>
                </c:pt>
                <c:pt idx="498">
                  <c:v>483.4799</c:v>
                </c:pt>
                <c:pt idx="499">
                  <c:v>484.4566</c:v>
                </c:pt>
                <c:pt idx="500">
                  <c:v>485.4333</c:v>
                </c:pt>
                <c:pt idx="501">
                  <c:v>486.41</c:v>
                </c:pt>
                <c:pt idx="502">
                  <c:v>487.3868</c:v>
                </c:pt>
                <c:pt idx="503">
                  <c:v>488.3635</c:v>
                </c:pt>
                <c:pt idx="504">
                  <c:v>489.3402</c:v>
                </c:pt>
                <c:pt idx="505">
                  <c:v>490.317</c:v>
                </c:pt>
                <c:pt idx="506">
                  <c:v>491.2937</c:v>
                </c:pt>
                <c:pt idx="507">
                  <c:v>492.2704</c:v>
                </c:pt>
                <c:pt idx="508">
                  <c:v>493.2471</c:v>
                </c:pt>
                <c:pt idx="509">
                  <c:v>494.2239</c:v>
                </c:pt>
                <c:pt idx="510">
                  <c:v>495.2006</c:v>
                </c:pt>
                <c:pt idx="511">
                  <c:v>496.1773</c:v>
                </c:pt>
                <c:pt idx="512">
                  <c:v>497.154</c:v>
                </c:pt>
                <c:pt idx="513">
                  <c:v>498.1308</c:v>
                </c:pt>
                <c:pt idx="514">
                  <c:v>499.1075</c:v>
                </c:pt>
                <c:pt idx="515">
                  <c:v>500.0842</c:v>
                </c:pt>
                <c:pt idx="516">
                  <c:v>501.0609</c:v>
                </c:pt>
                <c:pt idx="517">
                  <c:v>502.0377</c:v>
                </c:pt>
                <c:pt idx="518">
                  <c:v>503.0144</c:v>
                </c:pt>
                <c:pt idx="519">
                  <c:v>503.9911</c:v>
                </c:pt>
                <c:pt idx="520">
                  <c:v>504.9679</c:v>
                </c:pt>
                <c:pt idx="521">
                  <c:v>505.9446</c:v>
                </c:pt>
                <c:pt idx="522">
                  <c:v>506.9213</c:v>
                </c:pt>
                <c:pt idx="523">
                  <c:v>507.898</c:v>
                </c:pt>
                <c:pt idx="524">
                  <c:v>508.8748</c:v>
                </c:pt>
                <c:pt idx="525">
                  <c:v>509.8515</c:v>
                </c:pt>
                <c:pt idx="526">
                  <c:v>510.8282</c:v>
                </c:pt>
                <c:pt idx="527">
                  <c:v>511.8049</c:v>
                </c:pt>
                <c:pt idx="528">
                  <c:v>512.7817</c:v>
                </c:pt>
                <c:pt idx="529">
                  <c:v>513.7584</c:v>
                </c:pt>
                <c:pt idx="530">
                  <c:v>514.7351</c:v>
                </c:pt>
                <c:pt idx="531">
                  <c:v>515.7119</c:v>
                </c:pt>
                <c:pt idx="532">
                  <c:v>516.6886</c:v>
                </c:pt>
                <c:pt idx="533">
                  <c:v>517.6653</c:v>
                </c:pt>
                <c:pt idx="534">
                  <c:v>518.642</c:v>
                </c:pt>
                <c:pt idx="535">
                  <c:v>519.6188</c:v>
                </c:pt>
                <c:pt idx="536">
                  <c:v>520.5955</c:v>
                </c:pt>
                <c:pt idx="537">
                  <c:v>521.5722</c:v>
                </c:pt>
                <c:pt idx="538">
                  <c:v>522.5489</c:v>
                </c:pt>
                <c:pt idx="539">
                  <c:v>523.5257</c:v>
                </c:pt>
                <c:pt idx="540">
                  <c:v>524.5024</c:v>
                </c:pt>
                <c:pt idx="541">
                  <c:v>525.4791</c:v>
                </c:pt>
                <c:pt idx="542">
                  <c:v>526.4558</c:v>
                </c:pt>
                <c:pt idx="543">
                  <c:v>527.4326</c:v>
                </c:pt>
                <c:pt idx="544">
                  <c:v>528.4093</c:v>
                </c:pt>
                <c:pt idx="545">
                  <c:v>529.386</c:v>
                </c:pt>
                <c:pt idx="546">
                  <c:v>530.3628</c:v>
                </c:pt>
                <c:pt idx="547">
                  <c:v>531.3395</c:v>
                </c:pt>
                <c:pt idx="548">
                  <c:v>532.3162</c:v>
                </c:pt>
                <c:pt idx="549">
                  <c:v>533.2929</c:v>
                </c:pt>
                <c:pt idx="550">
                  <c:v>534.2697</c:v>
                </c:pt>
                <c:pt idx="551">
                  <c:v>535.2464</c:v>
                </c:pt>
                <c:pt idx="552">
                  <c:v>536.2231</c:v>
                </c:pt>
                <c:pt idx="553">
                  <c:v>537.1998</c:v>
                </c:pt>
                <c:pt idx="554">
                  <c:v>538.1766</c:v>
                </c:pt>
                <c:pt idx="555">
                  <c:v>539.1533</c:v>
                </c:pt>
                <c:pt idx="556">
                  <c:v>540.13</c:v>
                </c:pt>
                <c:pt idx="557">
                  <c:v>541.1068</c:v>
                </c:pt>
                <c:pt idx="558">
                  <c:v>542.0835</c:v>
                </c:pt>
                <c:pt idx="559">
                  <c:v>543.0602</c:v>
                </c:pt>
                <c:pt idx="560">
                  <c:v>544.0369</c:v>
                </c:pt>
                <c:pt idx="561">
                  <c:v>545.0137</c:v>
                </c:pt>
                <c:pt idx="562">
                  <c:v>545.9904</c:v>
                </c:pt>
                <c:pt idx="563">
                  <c:v>546.9671</c:v>
                </c:pt>
                <c:pt idx="564">
                  <c:v>547.9438</c:v>
                </c:pt>
                <c:pt idx="565">
                  <c:v>548.9206</c:v>
                </c:pt>
                <c:pt idx="566">
                  <c:v>549.8973</c:v>
                </c:pt>
                <c:pt idx="567">
                  <c:v>550.874</c:v>
                </c:pt>
                <c:pt idx="568">
                  <c:v>551.8508</c:v>
                </c:pt>
                <c:pt idx="569">
                  <c:v>552.8275</c:v>
                </c:pt>
                <c:pt idx="570">
                  <c:v>553.8042</c:v>
                </c:pt>
                <c:pt idx="571">
                  <c:v>554.7809</c:v>
                </c:pt>
                <c:pt idx="572">
                  <c:v>555.7577</c:v>
                </c:pt>
                <c:pt idx="573">
                  <c:v>556.7344</c:v>
                </c:pt>
                <c:pt idx="574">
                  <c:v>557.7111</c:v>
                </c:pt>
                <c:pt idx="575">
                  <c:v>558.6878</c:v>
                </c:pt>
                <c:pt idx="576">
                  <c:v>559.6646</c:v>
                </c:pt>
                <c:pt idx="577">
                  <c:v>560.6413</c:v>
                </c:pt>
                <c:pt idx="578">
                  <c:v>561.618</c:v>
                </c:pt>
                <c:pt idx="579">
                  <c:v>562.5947</c:v>
                </c:pt>
                <c:pt idx="580">
                  <c:v>563.5715</c:v>
                </c:pt>
                <c:pt idx="581">
                  <c:v>564.5482</c:v>
                </c:pt>
                <c:pt idx="582">
                  <c:v>565.5249</c:v>
                </c:pt>
                <c:pt idx="583">
                  <c:v>566.5017</c:v>
                </c:pt>
                <c:pt idx="584">
                  <c:v>567.4784</c:v>
                </c:pt>
                <c:pt idx="585">
                  <c:v>568.4551</c:v>
                </c:pt>
                <c:pt idx="586">
                  <c:v>569.4318</c:v>
                </c:pt>
                <c:pt idx="587">
                  <c:v>570.4086</c:v>
                </c:pt>
                <c:pt idx="588">
                  <c:v>571.3853</c:v>
                </c:pt>
                <c:pt idx="589">
                  <c:v>572.362</c:v>
                </c:pt>
                <c:pt idx="590">
                  <c:v>573.3387</c:v>
                </c:pt>
                <c:pt idx="591">
                  <c:v>574.3155</c:v>
                </c:pt>
                <c:pt idx="592">
                  <c:v>575.2922</c:v>
                </c:pt>
                <c:pt idx="593">
                  <c:v>576.2689</c:v>
                </c:pt>
                <c:pt idx="594">
                  <c:v>577.2457</c:v>
                </c:pt>
                <c:pt idx="595">
                  <c:v>578.2224</c:v>
                </c:pt>
                <c:pt idx="596">
                  <c:v>579.1991</c:v>
                </c:pt>
                <c:pt idx="597">
                  <c:v>580.1758</c:v>
                </c:pt>
                <c:pt idx="598">
                  <c:v>581.1526</c:v>
                </c:pt>
                <c:pt idx="599">
                  <c:v>582.1293</c:v>
                </c:pt>
                <c:pt idx="600">
                  <c:v>583.106</c:v>
                </c:pt>
                <c:pt idx="601">
                  <c:v>584.0827</c:v>
                </c:pt>
                <c:pt idx="602">
                  <c:v>585.0595</c:v>
                </c:pt>
                <c:pt idx="603">
                  <c:v>586.0362</c:v>
                </c:pt>
                <c:pt idx="604">
                  <c:v>587.0129</c:v>
                </c:pt>
                <c:pt idx="605">
                  <c:v>587.9897</c:v>
                </c:pt>
                <c:pt idx="606">
                  <c:v>588.9664</c:v>
                </c:pt>
                <c:pt idx="607">
                  <c:v>589.9431</c:v>
                </c:pt>
                <c:pt idx="608">
                  <c:v>590.9198</c:v>
                </c:pt>
                <c:pt idx="609">
                  <c:v>591.8966</c:v>
                </c:pt>
                <c:pt idx="610">
                  <c:v>592.8733</c:v>
                </c:pt>
                <c:pt idx="611">
                  <c:v>593.85</c:v>
                </c:pt>
                <c:pt idx="612">
                  <c:v>594.8267</c:v>
                </c:pt>
                <c:pt idx="613">
                  <c:v>595.8035</c:v>
                </c:pt>
                <c:pt idx="614">
                  <c:v>596.7802</c:v>
                </c:pt>
                <c:pt idx="615">
                  <c:v>597.7569</c:v>
                </c:pt>
                <c:pt idx="616">
                  <c:v>598.7336</c:v>
                </c:pt>
                <c:pt idx="617">
                  <c:v>599.7104</c:v>
                </c:pt>
                <c:pt idx="618">
                  <c:v>600.6871</c:v>
                </c:pt>
                <c:pt idx="619">
                  <c:v>601.6638</c:v>
                </c:pt>
                <c:pt idx="620">
                  <c:v>602.6406</c:v>
                </c:pt>
                <c:pt idx="621">
                  <c:v>603.6173</c:v>
                </c:pt>
                <c:pt idx="622">
                  <c:v>604.594</c:v>
                </c:pt>
                <c:pt idx="623">
                  <c:v>605.5707</c:v>
                </c:pt>
                <c:pt idx="624">
                  <c:v>606.5475</c:v>
                </c:pt>
                <c:pt idx="625">
                  <c:v>607.5242</c:v>
                </c:pt>
                <c:pt idx="626">
                  <c:v>608.5009</c:v>
                </c:pt>
                <c:pt idx="627">
                  <c:v>609.4776</c:v>
                </c:pt>
                <c:pt idx="628">
                  <c:v>610.4544</c:v>
                </c:pt>
                <c:pt idx="629">
                  <c:v>611.4311</c:v>
                </c:pt>
                <c:pt idx="630">
                  <c:v>612.4078</c:v>
                </c:pt>
                <c:pt idx="631">
                  <c:v>613.3846</c:v>
                </c:pt>
                <c:pt idx="632">
                  <c:v>614.3613</c:v>
                </c:pt>
                <c:pt idx="633">
                  <c:v>615.338</c:v>
                </c:pt>
                <c:pt idx="634">
                  <c:v>616.3147</c:v>
                </c:pt>
                <c:pt idx="635">
                  <c:v>617.2915</c:v>
                </c:pt>
                <c:pt idx="636">
                  <c:v>618.2682</c:v>
                </c:pt>
              </c:strCache>
            </c:strRef>
          </c:cat>
          <c:val>
            <c:numRef>
              <c:f>Sheet1!$B$2:$B$638</c:f>
              <c:numCache>
                <c:formatCode>General</c:formatCode>
                <c:ptCount val="637"/>
                <c:pt idx="0">
                  <c:v>0</c:v>
                </c:pt>
                <c:pt idx="2">
                  <c:v>0</c:v>
                </c:pt>
                <c:pt idx="3">
                  <c:v>0.23228911599999999</c:v>
                </c:pt>
                <c:pt idx="4">
                  <c:v>0.28575567200000002</c:v>
                </c:pt>
                <c:pt idx="5">
                  <c:v>0.389773706</c:v>
                </c:pt>
                <c:pt idx="6">
                  <c:v>0.36798426299999998</c:v>
                </c:pt>
                <c:pt idx="7">
                  <c:v>0.39164011500000001</c:v>
                </c:pt>
                <c:pt idx="8">
                  <c:v>0.39853810099999998</c:v>
                </c:pt>
                <c:pt idx="9">
                  <c:v>0.19285144000000001</c:v>
                </c:pt>
                <c:pt idx="10">
                  <c:v>0.14617534800000001</c:v>
                </c:pt>
                <c:pt idx="11">
                  <c:v>0.16282566800000001</c:v>
                </c:pt>
                <c:pt idx="12">
                  <c:v>0.22307853599999999</c:v>
                </c:pt>
                <c:pt idx="13">
                  <c:v>0.360822384</c:v>
                </c:pt>
                <c:pt idx="14">
                  <c:v>0.26522252699999999</c:v>
                </c:pt>
                <c:pt idx="15">
                  <c:v>0.27588107899999997</c:v>
                </c:pt>
                <c:pt idx="16">
                  <c:v>0.43007866</c:v>
                </c:pt>
                <c:pt idx="17">
                  <c:v>0.60366124200000004</c:v>
                </c:pt>
                <c:pt idx="18">
                  <c:v>0.62190455600000005</c:v>
                </c:pt>
                <c:pt idx="19">
                  <c:v>0.76394714100000005</c:v>
                </c:pt>
                <c:pt idx="20">
                  <c:v>0.90124850099999998</c:v>
                </c:pt>
                <c:pt idx="21">
                  <c:v>0.96936229500000004</c:v>
                </c:pt>
                <c:pt idx="22">
                  <c:v>0.98576388199999998</c:v>
                </c:pt>
                <c:pt idx="23">
                  <c:v>0.93886837099999998</c:v>
                </c:pt>
                <c:pt idx="24">
                  <c:v>0.880366541</c:v>
                </c:pt>
                <c:pt idx="25">
                  <c:v>1.1572360239999999</c:v>
                </c:pt>
                <c:pt idx="26">
                  <c:v>1.167190768</c:v>
                </c:pt>
                <c:pt idx="27">
                  <c:v>1.0033097520000001</c:v>
                </c:pt>
                <c:pt idx="28">
                  <c:v>1.099201715</c:v>
                </c:pt>
                <c:pt idx="29">
                  <c:v>1.0178203880000001</c:v>
                </c:pt>
                <c:pt idx="30">
                  <c:v>1.1474975409999999</c:v>
                </c:pt>
                <c:pt idx="31">
                  <c:v>1.4330833439999999</c:v>
                </c:pt>
                <c:pt idx="32">
                  <c:v>1.334824488</c:v>
                </c:pt>
                <c:pt idx="33">
                  <c:v>1.2476155310000001</c:v>
                </c:pt>
                <c:pt idx="34">
                  <c:v>1.1421181540000001</c:v>
                </c:pt>
                <c:pt idx="35">
                  <c:v>1.2698231310000001</c:v>
                </c:pt>
                <c:pt idx="36">
                  <c:v>1.0016630419999999</c:v>
                </c:pt>
                <c:pt idx="37">
                  <c:v>0.99421602799999997</c:v>
                </c:pt>
                <c:pt idx="38">
                  <c:v>1.152485768</c:v>
                </c:pt>
                <c:pt idx="39">
                  <c:v>1.128850621</c:v>
                </c:pt>
                <c:pt idx="40">
                  <c:v>1.1636195140000001</c:v>
                </c:pt>
                <c:pt idx="41">
                  <c:v>1.050818392</c:v>
                </c:pt>
                <c:pt idx="42">
                  <c:v>0.93657980299999999</c:v>
                </c:pt>
                <c:pt idx="43">
                  <c:v>0.81829252100000005</c:v>
                </c:pt>
                <c:pt idx="44">
                  <c:v>0.86452783200000005</c:v>
                </c:pt>
                <c:pt idx="45">
                  <c:v>0.87035377800000002</c:v>
                </c:pt>
                <c:pt idx="46">
                  <c:v>0.97750535000000005</c:v>
                </c:pt>
                <c:pt idx="47">
                  <c:v>0.87151209900000004</c:v>
                </c:pt>
                <c:pt idx="48">
                  <c:v>0.934773729</c:v>
                </c:pt>
                <c:pt idx="49">
                  <c:v>0.96891657899999994</c:v>
                </c:pt>
                <c:pt idx="50">
                  <c:v>0.89791868100000005</c:v>
                </c:pt>
                <c:pt idx="51">
                  <c:v>0.85830174199999998</c:v>
                </c:pt>
                <c:pt idx="52">
                  <c:v>1.0220592340000001</c:v>
                </c:pt>
                <c:pt idx="53">
                  <c:v>1.0511124169999999</c:v>
                </c:pt>
                <c:pt idx="54">
                  <c:v>1.113956685</c:v>
                </c:pt>
                <c:pt idx="55">
                  <c:v>0.96764614999999998</c:v>
                </c:pt>
                <c:pt idx="56">
                  <c:v>0.97840932300000005</c:v>
                </c:pt>
                <c:pt idx="57">
                  <c:v>1.1027597739999999</c:v>
                </c:pt>
                <c:pt idx="58">
                  <c:v>1.055131072</c:v>
                </c:pt>
                <c:pt idx="59">
                  <c:v>0.85651326100000003</c:v>
                </c:pt>
                <c:pt idx="60">
                  <c:v>0.98452461499999999</c:v>
                </c:pt>
                <c:pt idx="61">
                  <c:v>1.128473123</c:v>
                </c:pt>
                <c:pt idx="62">
                  <c:v>0.96981063199999995</c:v>
                </c:pt>
                <c:pt idx="63">
                  <c:v>0.99751712000000003</c:v>
                </c:pt>
                <c:pt idx="64">
                  <c:v>0.94693965099999999</c:v>
                </c:pt>
                <c:pt idx="65">
                  <c:v>1.0698601219999999</c:v>
                </c:pt>
                <c:pt idx="66">
                  <c:v>0.96669220600000005</c:v>
                </c:pt>
                <c:pt idx="67">
                  <c:v>0.84929542099999999</c:v>
                </c:pt>
                <c:pt idx="68">
                  <c:v>0.83360335100000005</c:v>
                </c:pt>
                <c:pt idx="69">
                  <c:v>0.78361557000000004</c:v>
                </c:pt>
                <c:pt idx="70">
                  <c:v>0.58002609500000002</c:v>
                </c:pt>
                <c:pt idx="71">
                  <c:v>0.57079017799999998</c:v>
                </c:pt>
                <c:pt idx="72">
                  <c:v>0.44442150899999999</c:v>
                </c:pt>
                <c:pt idx="73">
                  <c:v>0.56193339600000003</c:v>
                </c:pt>
                <c:pt idx="74">
                  <c:v>0.53121230900000005</c:v>
                </c:pt>
                <c:pt idx="75">
                  <c:v>0.56131947100000001</c:v>
                </c:pt>
                <c:pt idx="76">
                  <c:v>0.786797301</c:v>
                </c:pt>
                <c:pt idx="77">
                  <c:v>0.96721465799999995</c:v>
                </c:pt>
                <c:pt idx="78">
                  <c:v>1.169614744</c:v>
                </c:pt>
                <c:pt idx="79">
                  <c:v>1.3760947800000001</c:v>
                </c:pt>
                <c:pt idx="80">
                  <c:v>1.4995249749999999</c:v>
                </c:pt>
                <c:pt idx="81">
                  <c:v>1.612602249</c:v>
                </c:pt>
                <c:pt idx="82">
                  <c:v>1.7263482370000001</c:v>
                </c:pt>
                <c:pt idx="83">
                  <c:v>1.8095212270000001</c:v>
                </c:pt>
                <c:pt idx="84">
                  <c:v>1.828253304</c:v>
                </c:pt>
                <c:pt idx="85">
                  <c:v>2.2273382349999999</c:v>
                </c:pt>
                <c:pt idx="86">
                  <c:v>2.1694016220000001</c:v>
                </c:pt>
                <c:pt idx="87">
                  <c:v>2.1095346620000002</c:v>
                </c:pt>
                <c:pt idx="88">
                  <c:v>2.0063183659999999</c:v>
                </c:pt>
                <c:pt idx="89">
                  <c:v>1.90627159</c:v>
                </c:pt>
                <c:pt idx="90">
                  <c:v>1.8110151219999999</c:v>
                </c:pt>
                <c:pt idx="91">
                  <c:v>1.9242146090000001</c:v>
                </c:pt>
                <c:pt idx="92">
                  <c:v>1.750707405</c:v>
                </c:pt>
                <c:pt idx="93">
                  <c:v>1.716578967</c:v>
                </c:pt>
                <c:pt idx="94">
                  <c:v>1.641617345</c:v>
                </c:pt>
                <c:pt idx="95">
                  <c:v>1.604301607</c:v>
                </c:pt>
                <c:pt idx="96">
                  <c:v>1.469802984</c:v>
                </c:pt>
                <c:pt idx="97">
                  <c:v>1.5569649649999999</c:v>
                </c:pt>
                <c:pt idx="98">
                  <c:v>1.3026743089999999</c:v>
                </c:pt>
                <c:pt idx="99">
                  <c:v>1.3363075280000001</c:v>
                </c:pt>
                <c:pt idx="100">
                  <c:v>1.2560588800000001</c:v>
                </c:pt>
                <c:pt idx="101">
                  <c:v>1.110221106</c:v>
                </c:pt>
                <c:pt idx="102">
                  <c:v>0.91961477800000002</c:v>
                </c:pt>
                <c:pt idx="103">
                  <c:v>0.70859101499999999</c:v>
                </c:pt>
                <c:pt idx="104">
                  <c:v>0.747297196</c:v>
                </c:pt>
                <c:pt idx="105">
                  <c:v>0.81442714800000005</c:v>
                </c:pt>
                <c:pt idx="106">
                  <c:v>1.0299725529999999</c:v>
                </c:pt>
                <c:pt idx="107">
                  <c:v>1.137055344</c:v>
                </c:pt>
                <c:pt idx="108">
                  <c:v>1.2926764260000001</c:v>
                </c:pt>
                <c:pt idx="109">
                  <c:v>1.4852801040000001</c:v>
                </c:pt>
                <c:pt idx="110">
                  <c:v>1.7591540299999999</c:v>
                </c:pt>
                <c:pt idx="111">
                  <c:v>1.9927078659999999</c:v>
                </c:pt>
                <c:pt idx="112">
                  <c:v>2.0935798210000001</c:v>
                </c:pt>
                <c:pt idx="113">
                  <c:v>2.2038686279999999</c:v>
                </c:pt>
                <c:pt idx="114">
                  <c:v>2.1860972329999999</c:v>
                </c:pt>
                <c:pt idx="115">
                  <c:v>2.1979679129999998</c:v>
                </c:pt>
                <c:pt idx="116">
                  <c:v>2.2331996470000002</c:v>
                </c:pt>
                <c:pt idx="117">
                  <c:v>2.0124015609999999</c:v>
                </c:pt>
                <c:pt idx="118">
                  <c:v>2.229069258</c:v>
                </c:pt>
                <c:pt idx="119">
                  <c:v>2.1015643530000001</c:v>
                </c:pt>
                <c:pt idx="120">
                  <c:v>2.3333852940000002</c:v>
                </c:pt>
                <c:pt idx="121">
                  <c:v>2.2851090250000001</c:v>
                </c:pt>
                <c:pt idx="122">
                  <c:v>2.1615202130000002</c:v>
                </c:pt>
                <c:pt idx="123">
                  <c:v>2.0357912499999999</c:v>
                </c:pt>
                <c:pt idx="124">
                  <c:v>1.7432512200000001</c:v>
                </c:pt>
                <c:pt idx="125">
                  <c:v>1.6125550850000001</c:v>
                </c:pt>
                <c:pt idx="126">
                  <c:v>1.6188387259999999</c:v>
                </c:pt>
                <c:pt idx="127">
                  <c:v>1.3273845849999999</c:v>
                </c:pt>
                <c:pt idx="128">
                  <c:v>1.380699052</c:v>
                </c:pt>
                <c:pt idx="129">
                  <c:v>1.1717489999999999</c:v>
                </c:pt>
                <c:pt idx="130">
                  <c:v>1.008139924</c:v>
                </c:pt>
                <c:pt idx="131">
                  <c:v>0.94192812199999998</c:v>
                </c:pt>
                <c:pt idx="132">
                  <c:v>1.2277343039999999</c:v>
                </c:pt>
                <c:pt idx="133">
                  <c:v>1.1368848439999999</c:v>
                </c:pt>
                <c:pt idx="134">
                  <c:v>1.1840153309999999</c:v>
                </c:pt>
                <c:pt idx="135">
                  <c:v>1.0628132509999999</c:v>
                </c:pt>
                <c:pt idx="136">
                  <c:v>0.97550949799999997</c:v>
                </c:pt>
                <c:pt idx="137">
                  <c:v>0.90577407399999998</c:v>
                </c:pt>
                <c:pt idx="138">
                  <c:v>0.81335220600000002</c:v>
                </c:pt>
                <c:pt idx="139">
                  <c:v>0.52409862200000001</c:v>
                </c:pt>
                <c:pt idx="140">
                  <c:v>0.32532926000000001</c:v>
                </c:pt>
                <c:pt idx="141">
                  <c:v>8.2411929999999994E-2</c:v>
                </c:pt>
                <c:pt idx="142">
                  <c:v>-0.18452037299999999</c:v>
                </c:pt>
                <c:pt idx="143">
                  <c:v>-8.2315830000000006E-2</c:v>
                </c:pt>
                <c:pt idx="144">
                  <c:v>-4.7409116000000001E-2</c:v>
                </c:pt>
                <c:pt idx="145">
                  <c:v>-0.23036522600000001</c:v>
                </c:pt>
                <c:pt idx="146">
                  <c:v>-0.176139885</c:v>
                </c:pt>
                <c:pt idx="147">
                  <c:v>-0.21174696400000001</c:v>
                </c:pt>
                <c:pt idx="148">
                  <c:v>3.1985449999999999E-2</c:v>
                </c:pt>
                <c:pt idx="149">
                  <c:v>6.3486482999999996E-2</c:v>
                </c:pt>
                <c:pt idx="150">
                  <c:v>0.157758495</c:v>
                </c:pt>
                <c:pt idx="151">
                  <c:v>0.30014194199999999</c:v>
                </c:pt>
                <c:pt idx="152">
                  <c:v>0.382199821</c:v>
                </c:pt>
                <c:pt idx="153">
                  <c:v>0.47766815200000001</c:v>
                </c:pt>
                <c:pt idx="154">
                  <c:v>0.58117421499999999</c:v>
                </c:pt>
                <c:pt idx="155">
                  <c:v>0.69563673800000003</c:v>
                </c:pt>
                <c:pt idx="156">
                  <c:v>0.74569975700000002</c:v>
                </c:pt>
                <c:pt idx="157">
                  <c:v>0.75404592500000001</c:v>
                </c:pt>
                <c:pt idx="158">
                  <c:v>0.97153613500000002</c:v>
                </c:pt>
                <c:pt idx="159">
                  <c:v>0.85462558600000005</c:v>
                </c:pt>
                <c:pt idx="160">
                  <c:v>1.0725876679999999</c:v>
                </c:pt>
                <c:pt idx="161">
                  <c:v>1.018152406</c:v>
                </c:pt>
                <c:pt idx="162">
                  <c:v>0.94627823499999997</c:v>
                </c:pt>
                <c:pt idx="163">
                  <c:v>0.76379381199999996</c:v>
                </c:pt>
                <c:pt idx="164">
                  <c:v>0.80260456800000002</c:v>
                </c:pt>
                <c:pt idx="165">
                  <c:v>0.83690968300000002</c:v>
                </c:pt>
                <c:pt idx="166">
                  <c:v>0.72272354599999999</c:v>
                </c:pt>
                <c:pt idx="167">
                  <c:v>0.81617595200000004</c:v>
                </c:pt>
                <c:pt idx="168">
                  <c:v>0.81131480499999997</c:v>
                </c:pt>
                <c:pt idx="169">
                  <c:v>0.87104551399999997</c:v>
                </c:pt>
                <c:pt idx="170">
                  <c:v>0.92123827999999996</c:v>
                </c:pt>
                <c:pt idx="171">
                  <c:v>0.95751014400000001</c:v>
                </c:pt>
                <c:pt idx="172">
                  <c:v>0.80938913700000004</c:v>
                </c:pt>
                <c:pt idx="173">
                  <c:v>0.76293106099999997</c:v>
                </c:pt>
                <c:pt idx="174">
                  <c:v>0.89178195900000001</c:v>
                </c:pt>
                <c:pt idx="175">
                  <c:v>0.74108355299999995</c:v>
                </c:pt>
                <c:pt idx="176">
                  <c:v>0.75865810499999997</c:v>
                </c:pt>
                <c:pt idx="177">
                  <c:v>0.86133875400000004</c:v>
                </c:pt>
                <c:pt idx="178">
                  <c:v>0.69828895300000005</c:v>
                </c:pt>
                <c:pt idx="179">
                  <c:v>0.51423563299999997</c:v>
                </c:pt>
                <c:pt idx="180">
                  <c:v>0.50720045899999999</c:v>
                </c:pt>
                <c:pt idx="181">
                  <c:v>0.71415119699999996</c:v>
                </c:pt>
                <c:pt idx="182">
                  <c:v>0.81186514300000001</c:v>
                </c:pt>
                <c:pt idx="183">
                  <c:v>0.90425116999999999</c:v>
                </c:pt>
                <c:pt idx="184">
                  <c:v>1.0561315250000001</c:v>
                </c:pt>
                <c:pt idx="185">
                  <c:v>1.0290259079999999</c:v>
                </c:pt>
                <c:pt idx="186">
                  <c:v>1.1728954359999999</c:v>
                </c:pt>
                <c:pt idx="187">
                  <c:v>1.1842784749999999</c:v>
                </c:pt>
                <c:pt idx="188">
                  <c:v>1.2691837989999999</c:v>
                </c:pt>
                <c:pt idx="189">
                  <c:v>1.452901124</c:v>
                </c:pt>
                <c:pt idx="190">
                  <c:v>1.1627473580000001</c:v>
                </c:pt>
                <c:pt idx="191">
                  <c:v>1.1467712750000001</c:v>
                </c:pt>
                <c:pt idx="192">
                  <c:v>1.174305296</c:v>
                </c:pt>
                <c:pt idx="193">
                  <c:v>1.0108765470000001</c:v>
                </c:pt>
                <c:pt idx="194">
                  <c:v>0.97801572999999997</c:v>
                </c:pt>
                <c:pt idx="195">
                  <c:v>1.003957692</c:v>
                </c:pt>
                <c:pt idx="196">
                  <c:v>1.0335545690000001</c:v>
                </c:pt>
                <c:pt idx="197">
                  <c:v>0.94019522700000002</c:v>
                </c:pt>
                <c:pt idx="198">
                  <c:v>1.1081404720000001</c:v>
                </c:pt>
                <c:pt idx="199">
                  <c:v>1.0427712549999999</c:v>
                </c:pt>
                <c:pt idx="200">
                  <c:v>1.135013077</c:v>
                </c:pt>
                <c:pt idx="201">
                  <c:v>1.1942394890000001</c:v>
                </c:pt>
                <c:pt idx="202">
                  <c:v>1.0956195120000001</c:v>
                </c:pt>
                <c:pt idx="203">
                  <c:v>0.99173749499999997</c:v>
                </c:pt>
                <c:pt idx="204">
                  <c:v>0.80950779500000003</c:v>
                </c:pt>
                <c:pt idx="205">
                  <c:v>0.91035345400000001</c:v>
                </c:pt>
                <c:pt idx="206">
                  <c:v>0.52774310199999996</c:v>
                </c:pt>
                <c:pt idx="207">
                  <c:v>0.55296558299999998</c:v>
                </c:pt>
                <c:pt idx="208">
                  <c:v>6.2039699999999996E-3</c:v>
                </c:pt>
                <c:pt idx="209">
                  <c:v>-0.19672494300000001</c:v>
                </c:pt>
                <c:pt idx="210">
                  <c:v>-0.10237455299999999</c:v>
                </c:pt>
                <c:pt idx="211">
                  <c:v>-0.50712161899999997</c:v>
                </c:pt>
                <c:pt idx="212">
                  <c:v>-1.3053697580000001</c:v>
                </c:pt>
                <c:pt idx="213">
                  <c:v>-2.4685838879999999</c:v>
                </c:pt>
                <c:pt idx="214">
                  <c:v>-3.7018849239999998</c:v>
                </c:pt>
                <c:pt idx="215">
                  <c:v>-5.1685421570000001</c:v>
                </c:pt>
                <c:pt idx="216">
                  <c:v>-7.0660395950000003</c:v>
                </c:pt>
                <c:pt idx="217">
                  <c:v>-9.2665169219999992</c:v>
                </c:pt>
                <c:pt idx="218">
                  <c:v>-11.472626204999999</c:v>
                </c:pt>
                <c:pt idx="219">
                  <c:v>-13.522394972000001</c:v>
                </c:pt>
                <c:pt idx="220">
                  <c:v>-14.741465454</c:v>
                </c:pt>
                <c:pt idx="221">
                  <c:v>-14.541929633000001</c:v>
                </c:pt>
                <c:pt idx="222">
                  <c:v>-14.167455037</c:v>
                </c:pt>
                <c:pt idx="223">
                  <c:v>-14.277126597000001</c:v>
                </c:pt>
                <c:pt idx="224">
                  <c:v>-14.498455089</c:v>
                </c:pt>
                <c:pt idx="225">
                  <c:v>-14.443186600000001</c:v>
                </c:pt>
                <c:pt idx="226">
                  <c:v>-13.965095377000001</c:v>
                </c:pt>
                <c:pt idx="227">
                  <c:v>-13.017975867000001</c:v>
                </c:pt>
                <c:pt idx="228">
                  <c:v>-11.662061486000001</c:v>
                </c:pt>
                <c:pt idx="229">
                  <c:v>-10.031982428999999</c:v>
                </c:pt>
                <c:pt idx="230">
                  <c:v>-8.2456452050000006</c:v>
                </c:pt>
                <c:pt idx="231">
                  <c:v>-6.4817227639999997</c:v>
                </c:pt>
                <c:pt idx="232">
                  <c:v>-5.0206084009999996</c:v>
                </c:pt>
                <c:pt idx="233">
                  <c:v>-3.3583568929999998</c:v>
                </c:pt>
                <c:pt idx="234">
                  <c:v>-1.1922947310000001</c:v>
                </c:pt>
                <c:pt idx="235">
                  <c:v>1.3033187879999999</c:v>
                </c:pt>
                <c:pt idx="236">
                  <c:v>1.042713985</c:v>
                </c:pt>
                <c:pt idx="237">
                  <c:v>0.13172779600000001</c:v>
                </c:pt>
                <c:pt idx="238">
                  <c:v>0.446963956</c:v>
                </c:pt>
                <c:pt idx="239">
                  <c:v>0.53197984300000001</c:v>
                </c:pt>
                <c:pt idx="240">
                  <c:v>0.69393261799999995</c:v>
                </c:pt>
                <c:pt idx="241">
                  <c:v>0.625342273</c:v>
                </c:pt>
                <c:pt idx="242">
                  <c:v>0.78620241999999996</c:v>
                </c:pt>
                <c:pt idx="243">
                  <c:v>0.88512007199999998</c:v>
                </c:pt>
                <c:pt idx="244">
                  <c:v>0.79492968799999997</c:v>
                </c:pt>
                <c:pt idx="245">
                  <c:v>0.52221979100000004</c:v>
                </c:pt>
                <c:pt idx="246">
                  <c:v>0.68856015599999998</c:v>
                </c:pt>
                <c:pt idx="247">
                  <c:v>0.648798404</c:v>
                </c:pt>
                <c:pt idx="248">
                  <c:v>0.48635125200000001</c:v>
                </c:pt>
                <c:pt idx="249">
                  <c:v>0.37432716300000002</c:v>
                </c:pt>
                <c:pt idx="250">
                  <c:v>0.32812221800000002</c:v>
                </c:pt>
                <c:pt idx="251">
                  <c:v>0.36178912499999999</c:v>
                </c:pt>
                <c:pt idx="252">
                  <c:v>0.13141370999999999</c:v>
                </c:pt>
                <c:pt idx="253">
                  <c:v>0.20275978</c:v>
                </c:pt>
                <c:pt idx="254">
                  <c:v>0.248921959</c:v>
                </c:pt>
                <c:pt idx="255">
                  <c:v>0.38028847100000002</c:v>
                </c:pt>
                <c:pt idx="256">
                  <c:v>0.44382297799999998</c:v>
                </c:pt>
                <c:pt idx="257">
                  <c:v>0.398397218</c:v>
                </c:pt>
                <c:pt idx="258">
                  <c:v>0.57937581500000002</c:v>
                </c:pt>
                <c:pt idx="259">
                  <c:v>0.62391851600000003</c:v>
                </c:pt>
                <c:pt idx="260">
                  <c:v>0.69037306099999995</c:v>
                </c:pt>
                <c:pt idx="261">
                  <c:v>0.70150123900000005</c:v>
                </c:pt>
                <c:pt idx="262">
                  <c:v>0.74715060499999997</c:v>
                </c:pt>
                <c:pt idx="263">
                  <c:v>0.85625601200000001</c:v>
                </c:pt>
                <c:pt idx="264">
                  <c:v>0.76270272800000005</c:v>
                </c:pt>
                <c:pt idx="265">
                  <c:v>0.58577680300000001</c:v>
                </c:pt>
                <c:pt idx="266">
                  <c:v>0.72853980600000001</c:v>
                </c:pt>
                <c:pt idx="267">
                  <c:v>0.77183580200000002</c:v>
                </c:pt>
                <c:pt idx="268">
                  <c:v>0.60791814899999996</c:v>
                </c:pt>
                <c:pt idx="269">
                  <c:v>0.65092166399999996</c:v>
                </c:pt>
                <c:pt idx="270">
                  <c:v>0.59680372800000003</c:v>
                </c:pt>
                <c:pt idx="271">
                  <c:v>0.658173754</c:v>
                </c:pt>
                <c:pt idx="272">
                  <c:v>0.66207033500000001</c:v>
                </c:pt>
                <c:pt idx="273">
                  <c:v>0.56725144199999999</c:v>
                </c:pt>
                <c:pt idx="274">
                  <c:v>0.59681318000000005</c:v>
                </c:pt>
                <c:pt idx="275">
                  <c:v>0.69718991500000005</c:v>
                </c:pt>
                <c:pt idx="276">
                  <c:v>0.53392736200000002</c:v>
                </c:pt>
                <c:pt idx="277">
                  <c:v>0.60959049899999995</c:v>
                </c:pt>
                <c:pt idx="278">
                  <c:v>0.460928746</c:v>
                </c:pt>
                <c:pt idx="279">
                  <c:v>0.56549351400000003</c:v>
                </c:pt>
                <c:pt idx="280">
                  <c:v>0.523594279</c:v>
                </c:pt>
                <c:pt idx="281">
                  <c:v>0.434667211</c:v>
                </c:pt>
                <c:pt idx="282">
                  <c:v>0.41762591900000001</c:v>
                </c:pt>
                <c:pt idx="283">
                  <c:v>0.316737143</c:v>
                </c:pt>
                <c:pt idx="284">
                  <c:v>0.32558693</c:v>
                </c:pt>
                <c:pt idx="285">
                  <c:v>2.8996348000000002E-2</c:v>
                </c:pt>
                <c:pt idx="286">
                  <c:v>6.8333282999999995E-2</c:v>
                </c:pt>
                <c:pt idx="287">
                  <c:v>-0.17229018600000001</c:v>
                </c:pt>
                <c:pt idx="288">
                  <c:v>-5.2479367999999998E-2</c:v>
                </c:pt>
                <c:pt idx="289">
                  <c:v>0.145074602</c:v>
                </c:pt>
                <c:pt idx="290">
                  <c:v>0.18192262100000001</c:v>
                </c:pt>
                <c:pt idx="291">
                  <c:v>0.33238621400000001</c:v>
                </c:pt>
                <c:pt idx="292">
                  <c:v>0.56185815900000002</c:v>
                </c:pt>
                <c:pt idx="293">
                  <c:v>0.58627445600000005</c:v>
                </c:pt>
                <c:pt idx="294">
                  <c:v>0.47889754600000001</c:v>
                </c:pt>
                <c:pt idx="295">
                  <c:v>0.58785612799999998</c:v>
                </c:pt>
                <c:pt idx="296">
                  <c:v>0.65991502400000002</c:v>
                </c:pt>
                <c:pt idx="297">
                  <c:v>0.84646877499999995</c:v>
                </c:pt>
                <c:pt idx="298">
                  <c:v>0.75879865999999996</c:v>
                </c:pt>
                <c:pt idx="299">
                  <c:v>0.59376086800000005</c:v>
                </c:pt>
                <c:pt idx="300">
                  <c:v>0.495497613</c:v>
                </c:pt>
                <c:pt idx="301">
                  <c:v>0.495433605</c:v>
                </c:pt>
                <c:pt idx="302">
                  <c:v>0.52067260299999996</c:v>
                </c:pt>
                <c:pt idx="303">
                  <c:v>0.69127577100000004</c:v>
                </c:pt>
                <c:pt idx="304">
                  <c:v>0.70803239600000001</c:v>
                </c:pt>
                <c:pt idx="305">
                  <c:v>0.79501072800000006</c:v>
                </c:pt>
                <c:pt idx="306">
                  <c:v>0.84195583500000004</c:v>
                </c:pt>
                <c:pt idx="307">
                  <c:v>0.84251768400000004</c:v>
                </c:pt>
                <c:pt idx="308">
                  <c:v>0.67340195300000005</c:v>
                </c:pt>
                <c:pt idx="309">
                  <c:v>0.74276703799999999</c:v>
                </c:pt>
                <c:pt idx="310">
                  <c:v>0.82944105199999996</c:v>
                </c:pt>
                <c:pt idx="311">
                  <c:v>0.713175683</c:v>
                </c:pt>
                <c:pt idx="312">
                  <c:v>0.65770740299999997</c:v>
                </c:pt>
                <c:pt idx="313">
                  <c:v>0.469054582</c:v>
                </c:pt>
                <c:pt idx="314">
                  <c:v>0.424354809</c:v>
                </c:pt>
                <c:pt idx="315">
                  <c:v>0.460805362</c:v>
                </c:pt>
                <c:pt idx="316">
                  <c:v>0.42737301100000002</c:v>
                </c:pt>
                <c:pt idx="317">
                  <c:v>0.49786113799999998</c:v>
                </c:pt>
                <c:pt idx="318">
                  <c:v>0.58479693799999999</c:v>
                </c:pt>
                <c:pt idx="319">
                  <c:v>0.31862484099999999</c:v>
                </c:pt>
                <c:pt idx="320">
                  <c:v>0.20546170899999999</c:v>
                </c:pt>
                <c:pt idx="321">
                  <c:v>0.12857586900000001</c:v>
                </c:pt>
                <c:pt idx="322">
                  <c:v>0.23465161100000001</c:v>
                </c:pt>
                <c:pt idx="323">
                  <c:v>0.29314658599999999</c:v>
                </c:pt>
                <c:pt idx="324">
                  <c:v>0.35016544700000002</c:v>
                </c:pt>
                <c:pt idx="325">
                  <c:v>0.49286233600000001</c:v>
                </c:pt>
                <c:pt idx="326">
                  <c:v>0.47525549900000003</c:v>
                </c:pt>
                <c:pt idx="327">
                  <c:v>0.30304583800000001</c:v>
                </c:pt>
                <c:pt idx="328">
                  <c:v>-0.13010195499999999</c:v>
                </c:pt>
                <c:pt idx="329">
                  <c:v>-0.73652223299999997</c:v>
                </c:pt>
                <c:pt idx="330">
                  <c:v>-1.5130750230000001</c:v>
                </c:pt>
                <c:pt idx="331">
                  <c:v>-2.3920632400000001</c:v>
                </c:pt>
                <c:pt idx="332">
                  <c:v>-3.3446288580000001</c:v>
                </c:pt>
                <c:pt idx="333">
                  <c:v>-4.3525402619999998</c:v>
                </c:pt>
                <c:pt idx="334">
                  <c:v>-4.8528186849999999</c:v>
                </c:pt>
                <c:pt idx="335">
                  <c:v>-5.294872646</c:v>
                </c:pt>
                <c:pt idx="336">
                  <c:v>-6.2600596340000001</c:v>
                </c:pt>
                <c:pt idx="337">
                  <c:v>-7.2059349179999996</c:v>
                </c:pt>
                <c:pt idx="338">
                  <c:v>-7.9375293290000002</c:v>
                </c:pt>
                <c:pt idx="339">
                  <c:v>-8.2197305669999992</c:v>
                </c:pt>
                <c:pt idx="340">
                  <c:v>-7.9363599660000004</c:v>
                </c:pt>
                <c:pt idx="341">
                  <c:v>-7.3262819669999999</c:v>
                </c:pt>
                <c:pt idx="342">
                  <c:v>-6.4165371499999999</c:v>
                </c:pt>
                <c:pt idx="343">
                  <c:v>-6.0312657859999996</c:v>
                </c:pt>
                <c:pt idx="344">
                  <c:v>-6.1592784509999996</c:v>
                </c:pt>
                <c:pt idx="345">
                  <c:v>-6.3857638919999999</c:v>
                </c:pt>
                <c:pt idx="346">
                  <c:v>-5.8207939519999998</c:v>
                </c:pt>
                <c:pt idx="347">
                  <c:v>-5.3439832640000002</c:v>
                </c:pt>
                <c:pt idx="348">
                  <c:v>-5.307771571</c:v>
                </c:pt>
                <c:pt idx="349">
                  <c:v>-5.0732372149999998</c:v>
                </c:pt>
                <c:pt idx="350">
                  <c:v>-3.4114019459999998</c:v>
                </c:pt>
                <c:pt idx="351">
                  <c:v>-1.778788209</c:v>
                </c:pt>
                <c:pt idx="352">
                  <c:v>-0.67346923700000005</c:v>
                </c:pt>
                <c:pt idx="353">
                  <c:v>0.59815964099999996</c:v>
                </c:pt>
                <c:pt idx="354">
                  <c:v>1.9407400939999999</c:v>
                </c:pt>
                <c:pt idx="355">
                  <c:v>2.2067022000000001</c:v>
                </c:pt>
                <c:pt idx="356">
                  <c:v>1.6732833460000001</c:v>
                </c:pt>
                <c:pt idx="357">
                  <c:v>1.5074017980000001</c:v>
                </c:pt>
                <c:pt idx="358">
                  <c:v>1.38409391</c:v>
                </c:pt>
                <c:pt idx="359">
                  <c:v>0.97082044300000003</c:v>
                </c:pt>
                <c:pt idx="360">
                  <c:v>0.36070255600000001</c:v>
                </c:pt>
                <c:pt idx="361">
                  <c:v>-0.29851717700000002</c:v>
                </c:pt>
                <c:pt idx="362">
                  <c:v>-0.77735733600000001</c:v>
                </c:pt>
                <c:pt idx="363">
                  <c:v>-1.242331968</c:v>
                </c:pt>
                <c:pt idx="364">
                  <c:v>-1.7206693040000001</c:v>
                </c:pt>
                <c:pt idx="365">
                  <c:v>-2.377382758</c:v>
                </c:pt>
                <c:pt idx="366">
                  <c:v>-3.1443522659999998</c:v>
                </c:pt>
                <c:pt idx="367">
                  <c:v>-4.1574101389999996</c:v>
                </c:pt>
                <c:pt idx="368">
                  <c:v>-5.3898545530000002</c:v>
                </c:pt>
                <c:pt idx="369">
                  <c:v>-6.8241581670000002</c:v>
                </c:pt>
                <c:pt idx="370">
                  <c:v>-8.5429164009999994</c:v>
                </c:pt>
                <c:pt idx="371">
                  <c:v>-10.436327433000001</c:v>
                </c:pt>
                <c:pt idx="372">
                  <c:v>-12.306503181</c:v>
                </c:pt>
                <c:pt idx="373">
                  <c:v>-13.66969576</c:v>
                </c:pt>
                <c:pt idx="374">
                  <c:v>-14.330559441</c:v>
                </c:pt>
                <c:pt idx="375">
                  <c:v>-14.244285617999999</c:v>
                </c:pt>
                <c:pt idx="376">
                  <c:v>-13.621320672</c:v>
                </c:pt>
                <c:pt idx="377">
                  <c:v>-12.773420326</c:v>
                </c:pt>
                <c:pt idx="378">
                  <c:v>-11.550210658999999</c:v>
                </c:pt>
                <c:pt idx="379">
                  <c:v>-8.9634917420000004</c:v>
                </c:pt>
                <c:pt idx="380">
                  <c:v>-4.5860998999999998</c:v>
                </c:pt>
                <c:pt idx="381">
                  <c:v>0.49724169099999999</c:v>
                </c:pt>
                <c:pt idx="382">
                  <c:v>2.1428090979999999</c:v>
                </c:pt>
                <c:pt idx="383">
                  <c:v>0.886456099</c:v>
                </c:pt>
                <c:pt idx="384">
                  <c:v>0.628988718</c:v>
                </c:pt>
                <c:pt idx="385">
                  <c:v>0.81599356599999995</c:v>
                </c:pt>
                <c:pt idx="386">
                  <c:v>0.91724170900000002</c:v>
                </c:pt>
                <c:pt idx="387">
                  <c:v>1.0285370519999999</c:v>
                </c:pt>
                <c:pt idx="388">
                  <c:v>0.820839553</c:v>
                </c:pt>
                <c:pt idx="389">
                  <c:v>0.67687714899999996</c:v>
                </c:pt>
                <c:pt idx="390">
                  <c:v>0.75059660399999995</c:v>
                </c:pt>
                <c:pt idx="391">
                  <c:v>0.798894255</c:v>
                </c:pt>
                <c:pt idx="392">
                  <c:v>0.782828898</c:v>
                </c:pt>
                <c:pt idx="393">
                  <c:v>0.87556977599999997</c:v>
                </c:pt>
                <c:pt idx="394">
                  <c:v>0.71719176500000004</c:v>
                </c:pt>
                <c:pt idx="395">
                  <c:v>0.76450866200000001</c:v>
                </c:pt>
                <c:pt idx="396">
                  <c:v>0.42034190799999999</c:v>
                </c:pt>
                <c:pt idx="397">
                  <c:v>0.47197256199999998</c:v>
                </c:pt>
                <c:pt idx="398">
                  <c:v>4.6769492000000003E-2</c:v>
                </c:pt>
                <c:pt idx="399">
                  <c:v>-0.860959947</c:v>
                </c:pt>
                <c:pt idx="400">
                  <c:v>-2.043888452</c:v>
                </c:pt>
                <c:pt idx="401">
                  <c:v>-3.243909811</c:v>
                </c:pt>
                <c:pt idx="402">
                  <c:v>-4.2987158829999998</c:v>
                </c:pt>
                <c:pt idx="403">
                  <c:v>-5.3658627760000002</c:v>
                </c:pt>
                <c:pt idx="404">
                  <c:v>-6.4468552399999997</c:v>
                </c:pt>
                <c:pt idx="405">
                  <c:v>-7.6179571409999998</c:v>
                </c:pt>
                <c:pt idx="406">
                  <c:v>-8.7320245300000003</c:v>
                </c:pt>
                <c:pt idx="407">
                  <c:v>-9.6694574929999995</c:v>
                </c:pt>
                <c:pt idx="408">
                  <c:v>-10.508080794</c:v>
                </c:pt>
                <c:pt idx="409">
                  <c:v>-11.172430853</c:v>
                </c:pt>
                <c:pt idx="410">
                  <c:v>-11.239277682000001</c:v>
                </c:pt>
                <c:pt idx="411">
                  <c:v>-10.922866966000001</c:v>
                </c:pt>
                <c:pt idx="412">
                  <c:v>-10.416938619</c:v>
                </c:pt>
                <c:pt idx="413">
                  <c:v>-9.8660167540000003</c:v>
                </c:pt>
                <c:pt idx="414">
                  <c:v>-9.4144525489999999</c:v>
                </c:pt>
                <c:pt idx="415">
                  <c:v>-9.0817531030000005</c:v>
                </c:pt>
                <c:pt idx="416">
                  <c:v>-8.9671735130000005</c:v>
                </c:pt>
                <c:pt idx="417">
                  <c:v>-9.1186404359999997</c:v>
                </c:pt>
                <c:pt idx="418">
                  <c:v>-9.3446778219999995</c:v>
                </c:pt>
                <c:pt idx="419">
                  <c:v>-9.5953025210000007</c:v>
                </c:pt>
                <c:pt idx="420">
                  <c:v>-9.8013125100000007</c:v>
                </c:pt>
                <c:pt idx="421">
                  <c:v>-9.8597911319999998</c:v>
                </c:pt>
                <c:pt idx="422">
                  <c:v>-9.6118038630000004</c:v>
                </c:pt>
                <c:pt idx="423">
                  <c:v>-9.3419251029999995</c:v>
                </c:pt>
                <c:pt idx="424">
                  <c:v>-9.0317227899999999</c:v>
                </c:pt>
                <c:pt idx="425">
                  <c:v>-8.6240029539999998</c:v>
                </c:pt>
                <c:pt idx="426">
                  <c:v>-7.8867196899999996</c:v>
                </c:pt>
                <c:pt idx="427">
                  <c:v>-6.8841954410000001</c:v>
                </c:pt>
                <c:pt idx="428">
                  <c:v>-5.9172229649999997</c:v>
                </c:pt>
                <c:pt idx="429">
                  <c:v>-4.8944399909999996</c:v>
                </c:pt>
                <c:pt idx="430">
                  <c:v>-3.6734372909999999</c:v>
                </c:pt>
                <c:pt idx="431">
                  <c:v>-2.3197266939999999</c:v>
                </c:pt>
                <c:pt idx="432">
                  <c:v>-0.88693484899999997</c:v>
                </c:pt>
                <c:pt idx="433">
                  <c:v>0.70064068599999996</c:v>
                </c:pt>
                <c:pt idx="434">
                  <c:v>2.1120358399999999</c:v>
                </c:pt>
                <c:pt idx="435">
                  <c:v>2.6215999170000002</c:v>
                </c:pt>
                <c:pt idx="436">
                  <c:v>1.9231332109999999</c:v>
                </c:pt>
                <c:pt idx="437">
                  <c:v>1.078692011</c:v>
                </c:pt>
                <c:pt idx="438">
                  <c:v>0.865671835</c:v>
                </c:pt>
                <c:pt idx="439">
                  <c:v>0.81986137199999998</c:v>
                </c:pt>
                <c:pt idx="440">
                  <c:v>1.054617511</c:v>
                </c:pt>
                <c:pt idx="441">
                  <c:v>0.90973134099999997</c:v>
                </c:pt>
                <c:pt idx="442">
                  <c:v>0.87246856900000003</c:v>
                </c:pt>
                <c:pt idx="443">
                  <c:v>0.77766165399999998</c:v>
                </c:pt>
                <c:pt idx="444">
                  <c:v>0.81151974299999996</c:v>
                </c:pt>
                <c:pt idx="445">
                  <c:v>0.98862346800000001</c:v>
                </c:pt>
                <c:pt idx="446">
                  <c:v>0.71301145200000005</c:v>
                </c:pt>
                <c:pt idx="447">
                  <c:v>0.59042239100000005</c:v>
                </c:pt>
                <c:pt idx="448">
                  <c:v>0.26727964999999998</c:v>
                </c:pt>
                <c:pt idx="449">
                  <c:v>0.41522309200000002</c:v>
                </c:pt>
                <c:pt idx="450">
                  <c:v>9.0064426000000003E-2</c:v>
                </c:pt>
                <c:pt idx="451">
                  <c:v>9.6450325000000003E-2</c:v>
                </c:pt>
                <c:pt idx="452">
                  <c:v>0.20785946</c:v>
                </c:pt>
                <c:pt idx="453">
                  <c:v>2.5030407000000001E-2</c:v>
                </c:pt>
                <c:pt idx="454">
                  <c:v>-2.9569075E-2</c:v>
                </c:pt>
                <c:pt idx="455">
                  <c:v>-0.18741577700000001</c:v>
                </c:pt>
                <c:pt idx="456">
                  <c:v>-1.4514093E-2</c:v>
                </c:pt>
                <c:pt idx="457">
                  <c:v>-0.169093295</c:v>
                </c:pt>
                <c:pt idx="458">
                  <c:v>-0.109304602</c:v>
                </c:pt>
                <c:pt idx="459">
                  <c:v>-0.22071281200000001</c:v>
                </c:pt>
                <c:pt idx="460">
                  <c:v>0.31011306199999999</c:v>
                </c:pt>
                <c:pt idx="461">
                  <c:v>-9.7339793999999993E-2</c:v>
                </c:pt>
                <c:pt idx="462">
                  <c:v>-0.132062821</c:v>
                </c:pt>
                <c:pt idx="463">
                  <c:v>4.7616740999999997E-2</c:v>
                </c:pt>
                <c:pt idx="464">
                  <c:v>0.107631398</c:v>
                </c:pt>
                <c:pt idx="465">
                  <c:v>3.1616466000000003E-2</c:v>
                </c:pt>
                <c:pt idx="466">
                  <c:v>0.21423036300000001</c:v>
                </c:pt>
                <c:pt idx="467">
                  <c:v>0.117961569</c:v>
                </c:pt>
                <c:pt idx="468">
                  <c:v>0.126355509</c:v>
                </c:pt>
                <c:pt idx="469">
                  <c:v>0.37456511100000001</c:v>
                </c:pt>
                <c:pt idx="470">
                  <c:v>0.27471283899999999</c:v>
                </c:pt>
                <c:pt idx="471">
                  <c:v>0.322738784</c:v>
                </c:pt>
                <c:pt idx="472">
                  <c:v>0.356865771</c:v>
                </c:pt>
                <c:pt idx="473">
                  <c:v>0.18943618200000001</c:v>
                </c:pt>
                <c:pt idx="474">
                  <c:v>0.20682012499999999</c:v>
                </c:pt>
                <c:pt idx="475">
                  <c:v>0.223033009</c:v>
                </c:pt>
                <c:pt idx="476">
                  <c:v>0.172616613</c:v>
                </c:pt>
                <c:pt idx="477">
                  <c:v>0.211935339</c:v>
                </c:pt>
                <c:pt idx="478">
                  <c:v>0.154174268</c:v>
                </c:pt>
                <c:pt idx="479">
                  <c:v>0.189559648</c:v>
                </c:pt>
                <c:pt idx="480">
                  <c:v>9.1360097000000001E-2</c:v>
                </c:pt>
                <c:pt idx="481">
                  <c:v>0.269492489</c:v>
                </c:pt>
                <c:pt idx="482">
                  <c:v>0.33185087200000002</c:v>
                </c:pt>
                <c:pt idx="483">
                  <c:v>0.43810937300000002</c:v>
                </c:pt>
                <c:pt idx="484">
                  <c:v>0.311200847</c:v>
                </c:pt>
                <c:pt idx="485">
                  <c:v>0.47573209700000002</c:v>
                </c:pt>
                <c:pt idx="486">
                  <c:v>0.46334921299999998</c:v>
                </c:pt>
                <c:pt idx="487">
                  <c:v>0.34116906800000002</c:v>
                </c:pt>
                <c:pt idx="488">
                  <c:v>0.25847637200000001</c:v>
                </c:pt>
                <c:pt idx="489">
                  <c:v>0.247732384</c:v>
                </c:pt>
                <c:pt idx="490">
                  <c:v>0.26045336899999999</c:v>
                </c:pt>
                <c:pt idx="491">
                  <c:v>1.4039233E-2</c:v>
                </c:pt>
                <c:pt idx="492">
                  <c:v>0.15051595100000001</c:v>
                </c:pt>
                <c:pt idx="493">
                  <c:v>0.16244819399999999</c:v>
                </c:pt>
                <c:pt idx="494">
                  <c:v>0.13082184699999999</c:v>
                </c:pt>
                <c:pt idx="495">
                  <c:v>0.16727929</c:v>
                </c:pt>
                <c:pt idx="496">
                  <c:v>0.114671227</c:v>
                </c:pt>
                <c:pt idx="497">
                  <c:v>0.22625495700000001</c:v>
                </c:pt>
                <c:pt idx="498">
                  <c:v>0.34101967</c:v>
                </c:pt>
                <c:pt idx="499">
                  <c:v>0.50037686800000003</c:v>
                </c:pt>
                <c:pt idx="500">
                  <c:v>0.46504453600000001</c:v>
                </c:pt>
                <c:pt idx="501">
                  <c:v>0.690881101</c:v>
                </c:pt>
                <c:pt idx="502">
                  <c:v>0.78463506599999999</c:v>
                </c:pt>
                <c:pt idx="503">
                  <c:v>0.69492619300000003</c:v>
                </c:pt>
                <c:pt idx="504">
                  <c:v>0.67883089100000005</c:v>
                </c:pt>
                <c:pt idx="505">
                  <c:v>0.71072073199999997</c:v>
                </c:pt>
                <c:pt idx="506">
                  <c:v>0.74431637900000003</c:v>
                </c:pt>
                <c:pt idx="507">
                  <c:v>0.67720832500000006</c:v>
                </c:pt>
                <c:pt idx="508">
                  <c:v>0.57864384000000002</c:v>
                </c:pt>
                <c:pt idx="509">
                  <c:v>0.43277041199999999</c:v>
                </c:pt>
                <c:pt idx="510">
                  <c:v>0.28539658600000001</c:v>
                </c:pt>
                <c:pt idx="511">
                  <c:v>0.38184798800000003</c:v>
                </c:pt>
                <c:pt idx="512">
                  <c:v>0.238250775</c:v>
                </c:pt>
                <c:pt idx="513">
                  <c:v>0.13487686900000001</c:v>
                </c:pt>
                <c:pt idx="514">
                  <c:v>0.137716324</c:v>
                </c:pt>
                <c:pt idx="515">
                  <c:v>0.16170240399999999</c:v>
                </c:pt>
                <c:pt idx="516">
                  <c:v>0.151703748</c:v>
                </c:pt>
                <c:pt idx="517">
                  <c:v>0.22763639299999999</c:v>
                </c:pt>
                <c:pt idx="518">
                  <c:v>0.231266111</c:v>
                </c:pt>
                <c:pt idx="519">
                  <c:v>0.287697225</c:v>
                </c:pt>
                <c:pt idx="520">
                  <c:v>0.41184241100000002</c:v>
                </c:pt>
                <c:pt idx="521">
                  <c:v>0.34211199399999997</c:v>
                </c:pt>
                <c:pt idx="522">
                  <c:v>0.127675803</c:v>
                </c:pt>
                <c:pt idx="523">
                  <c:v>6.4169147999999995E-2</c:v>
                </c:pt>
                <c:pt idx="524">
                  <c:v>-0.103952645</c:v>
                </c:pt>
                <c:pt idx="525">
                  <c:v>-0.232519695</c:v>
                </c:pt>
                <c:pt idx="526">
                  <c:v>-0.227278126</c:v>
                </c:pt>
                <c:pt idx="527">
                  <c:v>-0.42981790199999997</c:v>
                </c:pt>
                <c:pt idx="528">
                  <c:v>-0.30955701600000002</c:v>
                </c:pt>
                <c:pt idx="529">
                  <c:v>-0.263262469</c:v>
                </c:pt>
                <c:pt idx="530">
                  <c:v>-0.38698587099999998</c:v>
                </c:pt>
                <c:pt idx="531">
                  <c:v>-0.46793009099999999</c:v>
                </c:pt>
                <c:pt idx="532">
                  <c:v>-0.351569833</c:v>
                </c:pt>
                <c:pt idx="533">
                  <c:v>-0.15870626299999999</c:v>
                </c:pt>
                <c:pt idx="534">
                  <c:v>-6.2101000000000003E-2</c:v>
                </c:pt>
                <c:pt idx="535">
                  <c:v>-0.15087658100000001</c:v>
                </c:pt>
                <c:pt idx="536">
                  <c:v>-0.119474542</c:v>
                </c:pt>
                <c:pt idx="537">
                  <c:v>8.2872062999999996E-2</c:v>
                </c:pt>
                <c:pt idx="538">
                  <c:v>0.16443561200000001</c:v>
                </c:pt>
                <c:pt idx="539">
                  <c:v>6.9841220999999995E-2</c:v>
                </c:pt>
                <c:pt idx="540">
                  <c:v>0.130802745</c:v>
                </c:pt>
                <c:pt idx="541">
                  <c:v>0.283268717</c:v>
                </c:pt>
                <c:pt idx="542">
                  <c:v>0.14673904500000001</c:v>
                </c:pt>
                <c:pt idx="543">
                  <c:v>0.18617437000000001</c:v>
                </c:pt>
                <c:pt idx="544">
                  <c:v>7.8876050000000007E-3</c:v>
                </c:pt>
                <c:pt idx="545">
                  <c:v>-6.6640141999999999E-2</c:v>
                </c:pt>
                <c:pt idx="546">
                  <c:v>-0.18469202000000001</c:v>
                </c:pt>
                <c:pt idx="547">
                  <c:v>-0.39584630199999998</c:v>
                </c:pt>
                <c:pt idx="548">
                  <c:v>-0.35479049400000001</c:v>
                </c:pt>
                <c:pt idx="549">
                  <c:v>-0.36274889399999999</c:v>
                </c:pt>
                <c:pt idx="550">
                  <c:v>-0.245329299</c:v>
                </c:pt>
                <c:pt idx="551">
                  <c:v>-0.31356231299999998</c:v>
                </c:pt>
                <c:pt idx="552">
                  <c:v>-0.28966140099999999</c:v>
                </c:pt>
                <c:pt idx="553">
                  <c:v>-0.30193783899999999</c:v>
                </c:pt>
                <c:pt idx="554">
                  <c:v>-0.27770680399999997</c:v>
                </c:pt>
                <c:pt idx="555">
                  <c:v>-0.258920288</c:v>
                </c:pt>
                <c:pt idx="556">
                  <c:v>-0.19234193799999999</c:v>
                </c:pt>
                <c:pt idx="557">
                  <c:v>-0.17785852099999999</c:v>
                </c:pt>
                <c:pt idx="558">
                  <c:v>-0.40800922899999997</c:v>
                </c:pt>
                <c:pt idx="559">
                  <c:v>-0.45564115999999999</c:v>
                </c:pt>
                <c:pt idx="560">
                  <c:v>-0.348455291</c:v>
                </c:pt>
                <c:pt idx="561">
                  <c:v>-0.56206487500000002</c:v>
                </c:pt>
                <c:pt idx="562">
                  <c:v>-0.31050724000000002</c:v>
                </c:pt>
                <c:pt idx="563">
                  <c:v>-0.191033119</c:v>
                </c:pt>
                <c:pt idx="564">
                  <c:v>-0.17894948799999999</c:v>
                </c:pt>
                <c:pt idx="565">
                  <c:v>-0.110364957</c:v>
                </c:pt>
                <c:pt idx="566">
                  <c:v>-2.5406246E-2</c:v>
                </c:pt>
                <c:pt idx="567">
                  <c:v>-1.892945E-3</c:v>
                </c:pt>
                <c:pt idx="568">
                  <c:v>1.4982911999999999E-2</c:v>
                </c:pt>
                <c:pt idx="569">
                  <c:v>0.163936895</c:v>
                </c:pt>
                <c:pt idx="570">
                  <c:v>0.19146336</c:v>
                </c:pt>
                <c:pt idx="571">
                  <c:v>4.4425289E-2</c:v>
                </c:pt>
                <c:pt idx="572">
                  <c:v>0.17734777900000001</c:v>
                </c:pt>
                <c:pt idx="573">
                  <c:v>0.14132109100000001</c:v>
                </c:pt>
                <c:pt idx="574">
                  <c:v>-4.6167735000000001E-2</c:v>
                </c:pt>
                <c:pt idx="575">
                  <c:v>-0.213293123</c:v>
                </c:pt>
                <c:pt idx="576">
                  <c:v>-0.15735459700000001</c:v>
                </c:pt>
                <c:pt idx="577">
                  <c:v>-0.110650502</c:v>
                </c:pt>
                <c:pt idx="578">
                  <c:v>-1.5746421E-2</c:v>
                </c:pt>
                <c:pt idx="579">
                  <c:v>-0.12575055600000001</c:v>
                </c:pt>
                <c:pt idx="580">
                  <c:v>-0.39291091700000003</c:v>
                </c:pt>
                <c:pt idx="581">
                  <c:v>-0.55899146</c:v>
                </c:pt>
                <c:pt idx="582">
                  <c:v>-0.625418166</c:v>
                </c:pt>
                <c:pt idx="583">
                  <c:v>-0.37458347600000003</c:v>
                </c:pt>
                <c:pt idx="584">
                  <c:v>-0.39059289600000002</c:v>
                </c:pt>
                <c:pt idx="585">
                  <c:v>-0.20030162400000001</c:v>
                </c:pt>
                <c:pt idx="586">
                  <c:v>-7.3445362E-2</c:v>
                </c:pt>
                <c:pt idx="587">
                  <c:v>-0.148033628</c:v>
                </c:pt>
                <c:pt idx="588">
                  <c:v>-1.0850311E-2</c:v>
                </c:pt>
                <c:pt idx="589">
                  <c:v>-0.17237212700000001</c:v>
                </c:pt>
                <c:pt idx="590">
                  <c:v>-0.34065099199999999</c:v>
                </c:pt>
                <c:pt idx="591">
                  <c:v>-0.344112525</c:v>
                </c:pt>
                <c:pt idx="592">
                  <c:v>-0.52380132199999996</c:v>
                </c:pt>
                <c:pt idx="593">
                  <c:v>-0.50214391999999997</c:v>
                </c:pt>
                <c:pt idx="594">
                  <c:v>-0.316899292</c:v>
                </c:pt>
                <c:pt idx="595">
                  <c:v>-0.23386388599999999</c:v>
                </c:pt>
                <c:pt idx="596">
                  <c:v>-9.9876461999999999E-2</c:v>
                </c:pt>
                <c:pt idx="597">
                  <c:v>4.8980960000000002E-3</c:v>
                </c:pt>
                <c:pt idx="598">
                  <c:v>0.17561470800000001</c:v>
                </c:pt>
                <c:pt idx="599">
                  <c:v>0.29988778100000002</c:v>
                </c:pt>
                <c:pt idx="600">
                  <c:v>0.24498946699999999</c:v>
                </c:pt>
                <c:pt idx="601">
                  <c:v>0.15714468700000001</c:v>
                </c:pt>
                <c:pt idx="602">
                  <c:v>0.39493138100000003</c:v>
                </c:pt>
                <c:pt idx="603">
                  <c:v>0.229544632</c:v>
                </c:pt>
                <c:pt idx="604">
                  <c:v>6.1196489E-2</c:v>
                </c:pt>
                <c:pt idx="605">
                  <c:v>0.271647309</c:v>
                </c:pt>
                <c:pt idx="606">
                  <c:v>-0.18800720800000001</c:v>
                </c:pt>
                <c:pt idx="607">
                  <c:v>-8.0791967000000006E-2</c:v>
                </c:pt>
                <c:pt idx="608">
                  <c:v>-0.14357503399999999</c:v>
                </c:pt>
                <c:pt idx="609">
                  <c:v>-0.17353268099999999</c:v>
                </c:pt>
                <c:pt idx="610">
                  <c:v>-0.46226369699999997</c:v>
                </c:pt>
                <c:pt idx="611">
                  <c:v>-0.43169144700000001</c:v>
                </c:pt>
                <c:pt idx="612">
                  <c:v>-0.43555073700000002</c:v>
                </c:pt>
                <c:pt idx="613">
                  <c:v>-0.47562752200000002</c:v>
                </c:pt>
                <c:pt idx="614">
                  <c:v>-0.55822561000000004</c:v>
                </c:pt>
                <c:pt idx="615">
                  <c:v>-0.43410288299999999</c:v>
                </c:pt>
                <c:pt idx="616">
                  <c:v>-0.36663101799999998</c:v>
                </c:pt>
                <c:pt idx="617">
                  <c:v>-0.49400582399999998</c:v>
                </c:pt>
                <c:pt idx="618">
                  <c:v>-0.57418807699999996</c:v>
                </c:pt>
                <c:pt idx="619">
                  <c:v>-0.63351625600000006</c:v>
                </c:pt>
                <c:pt idx="620">
                  <c:v>-0.73869855200000001</c:v>
                </c:pt>
                <c:pt idx="621">
                  <c:v>-0.73833869399999996</c:v>
                </c:pt>
                <c:pt idx="622">
                  <c:v>-0.75894015199999998</c:v>
                </c:pt>
                <c:pt idx="623">
                  <c:v>-0.800721291</c:v>
                </c:pt>
                <c:pt idx="624">
                  <c:v>-0.66707227199999997</c:v>
                </c:pt>
                <c:pt idx="625">
                  <c:v>-0.43949186200000001</c:v>
                </c:pt>
                <c:pt idx="626">
                  <c:v>-0.25744667599999999</c:v>
                </c:pt>
                <c:pt idx="627">
                  <c:v>-0.59719334400000001</c:v>
                </c:pt>
                <c:pt idx="628">
                  <c:v>-0.49655931399999997</c:v>
                </c:pt>
                <c:pt idx="629">
                  <c:v>-0.48488234200000002</c:v>
                </c:pt>
                <c:pt idx="630">
                  <c:v>-0.473374656</c:v>
                </c:pt>
                <c:pt idx="631">
                  <c:v>-0.40201334399999999</c:v>
                </c:pt>
                <c:pt idx="632">
                  <c:v>-0.34648306699999998</c:v>
                </c:pt>
                <c:pt idx="633">
                  <c:v>-0.20767408000000001</c:v>
                </c:pt>
                <c:pt idx="634">
                  <c:v>-7.9304563999999994E-2</c:v>
                </c:pt>
                <c:pt idx="635">
                  <c:v>-4.6356932000000003E-2</c:v>
                </c:pt>
                <c:pt idx="636">
                  <c:v>0.157164467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DF-4BDC-901E-F0E189DFD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</a:t>
                </a:r>
                <a:r>
                  <a:rPr lang="en-US" altLang="zh-CN" sz="1100" b="1" baseline="0" dirty="0"/>
                  <a:t>                 </a:t>
                </a:r>
                <a:r>
                  <a:rPr lang="en-US" altLang="zh-CN" sz="1100" b="1" dirty="0"/>
                  <a:t>               600nm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6875602782583407"/>
              <c:y val="0.762890510393416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3825127967696"/>
          <c:y val="8.2319808839883615E-2"/>
          <c:w val="0.83836174872032299"/>
          <c:h val="0.779789186854787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5.4999999999999997E-3</c:v>
                </c:pt>
                <c:pt idx="2">
                  <c:v>1.09E-2</c:v>
                </c:pt>
                <c:pt idx="3">
                  <c:v>1.6400000000000001E-2</c:v>
                </c:pt>
                <c:pt idx="4">
                  <c:v>2.18E-2</c:v>
                </c:pt>
                <c:pt idx="5">
                  <c:v>2.7300000000000001E-2</c:v>
                </c:pt>
                <c:pt idx="6">
                  <c:v>3.27E-2</c:v>
                </c:pt>
                <c:pt idx="7">
                  <c:v>3.8199999999999998E-2</c:v>
                </c:pt>
                <c:pt idx="8">
                  <c:v>4.3700000000000003E-2</c:v>
                </c:pt>
                <c:pt idx="9">
                  <c:v>4.9099999999999998E-2</c:v>
                </c:pt>
                <c:pt idx="10">
                  <c:v>5.4600000000000003E-2</c:v>
                </c:pt>
                <c:pt idx="11">
                  <c:v>0.06</c:v>
                </c:pt>
                <c:pt idx="12">
                  <c:v>6.5500000000000003E-2</c:v>
                </c:pt>
                <c:pt idx="13">
                  <c:v>7.0900000000000005E-2</c:v>
                </c:pt>
                <c:pt idx="14">
                  <c:v>7.6399999999999996E-2</c:v>
                </c:pt>
                <c:pt idx="15">
                  <c:v>8.1900000000000001E-2</c:v>
                </c:pt>
                <c:pt idx="16">
                  <c:v>8.7300000000000003E-2</c:v>
                </c:pt>
                <c:pt idx="17">
                  <c:v>9.2799999999999994E-2</c:v>
                </c:pt>
                <c:pt idx="18">
                  <c:v>9.8199999999999996E-2</c:v>
                </c:pt>
                <c:pt idx="19">
                  <c:v>0.1037</c:v>
                </c:pt>
                <c:pt idx="20">
                  <c:v>0.10920000000000001</c:v>
                </c:pt>
                <c:pt idx="21">
                  <c:v>0.11459999999999999</c:v>
                </c:pt>
                <c:pt idx="22">
                  <c:v>0.1201</c:v>
                </c:pt>
                <c:pt idx="23">
                  <c:v>0.1255</c:v>
                </c:pt>
                <c:pt idx="24">
                  <c:v>0.13100000000000001</c:v>
                </c:pt>
                <c:pt idx="25">
                  <c:v>0.13639999999999999</c:v>
                </c:pt>
                <c:pt idx="26">
                  <c:v>0.1419</c:v>
                </c:pt>
                <c:pt idx="27">
                  <c:v>0.1474</c:v>
                </c:pt>
                <c:pt idx="28">
                  <c:v>0.15279999999999999</c:v>
                </c:pt>
                <c:pt idx="29">
                  <c:v>0.1583</c:v>
                </c:pt>
                <c:pt idx="30">
                  <c:v>0.16370000000000001</c:v>
                </c:pt>
                <c:pt idx="31">
                  <c:v>0.16919999999999999</c:v>
                </c:pt>
                <c:pt idx="32">
                  <c:v>0.17460000000000001</c:v>
                </c:pt>
                <c:pt idx="33">
                  <c:v>0.18010000000000001</c:v>
                </c:pt>
                <c:pt idx="34">
                  <c:v>0.18559999999999999</c:v>
                </c:pt>
                <c:pt idx="35">
                  <c:v>0.191</c:v>
                </c:pt>
                <c:pt idx="36">
                  <c:v>0.19650000000000001</c:v>
                </c:pt>
                <c:pt idx="37">
                  <c:v>0.2019</c:v>
                </c:pt>
                <c:pt idx="38">
                  <c:v>0.2074</c:v>
                </c:pt>
                <c:pt idx="39">
                  <c:v>0.21279999999999999</c:v>
                </c:pt>
                <c:pt idx="40">
                  <c:v>0.21829999999999999</c:v>
                </c:pt>
                <c:pt idx="41">
                  <c:v>0.2238</c:v>
                </c:pt>
                <c:pt idx="42">
                  <c:v>0.22919999999999999</c:v>
                </c:pt>
                <c:pt idx="43">
                  <c:v>0.23469999999999999</c:v>
                </c:pt>
                <c:pt idx="44">
                  <c:v>0.24010000000000001</c:v>
                </c:pt>
                <c:pt idx="45">
                  <c:v>0.24560000000000001</c:v>
                </c:pt>
                <c:pt idx="46">
                  <c:v>0.251</c:v>
                </c:pt>
                <c:pt idx="47">
                  <c:v>0.25650000000000001</c:v>
                </c:pt>
                <c:pt idx="48">
                  <c:v>0.26200000000000001</c:v>
                </c:pt>
                <c:pt idx="49">
                  <c:v>0.26740000000000003</c:v>
                </c:pt>
                <c:pt idx="50">
                  <c:v>0.27289999999999998</c:v>
                </c:pt>
                <c:pt idx="51">
                  <c:v>0.27829999999999999</c:v>
                </c:pt>
                <c:pt idx="52">
                  <c:v>0.2838</c:v>
                </c:pt>
                <c:pt idx="53">
                  <c:v>0.2893</c:v>
                </c:pt>
                <c:pt idx="54">
                  <c:v>0.29470000000000002</c:v>
                </c:pt>
                <c:pt idx="55">
                  <c:v>0.30020000000000002</c:v>
                </c:pt>
                <c:pt idx="56">
                  <c:v>0.30559999999999998</c:v>
                </c:pt>
                <c:pt idx="57">
                  <c:v>0.31109999999999999</c:v>
                </c:pt>
                <c:pt idx="58">
                  <c:v>0.3165</c:v>
                </c:pt>
                <c:pt idx="59">
                  <c:v>0.32200000000000001</c:v>
                </c:pt>
                <c:pt idx="60">
                  <c:v>0.32750000000000001</c:v>
                </c:pt>
                <c:pt idx="61">
                  <c:v>0.33289999999999997</c:v>
                </c:pt>
                <c:pt idx="62">
                  <c:v>0.33839999999999998</c:v>
                </c:pt>
                <c:pt idx="63">
                  <c:v>0.34379999999999999</c:v>
                </c:pt>
                <c:pt idx="64">
                  <c:v>0.3493</c:v>
                </c:pt>
                <c:pt idx="65">
                  <c:v>0.35470000000000002</c:v>
                </c:pt>
                <c:pt idx="66">
                  <c:v>0.36020000000000002</c:v>
                </c:pt>
                <c:pt idx="67">
                  <c:v>0.36570000000000003</c:v>
                </c:pt>
                <c:pt idx="68">
                  <c:v>0.37109999999999999</c:v>
                </c:pt>
                <c:pt idx="69">
                  <c:v>0.37659999999999999</c:v>
                </c:pt>
                <c:pt idx="70">
                  <c:v>0.38200000000000001</c:v>
                </c:pt>
                <c:pt idx="71">
                  <c:v>0.38750000000000001</c:v>
                </c:pt>
                <c:pt idx="72">
                  <c:v>0.39290000000000003</c:v>
                </c:pt>
                <c:pt idx="73">
                  <c:v>0.39839999999999998</c:v>
                </c:pt>
                <c:pt idx="74">
                  <c:v>0.40389999999999998</c:v>
                </c:pt>
                <c:pt idx="75">
                  <c:v>0.4093</c:v>
                </c:pt>
                <c:pt idx="76">
                  <c:v>0.4148</c:v>
                </c:pt>
                <c:pt idx="77">
                  <c:v>0.42020000000000002</c:v>
                </c:pt>
                <c:pt idx="78">
                  <c:v>0.42570000000000002</c:v>
                </c:pt>
                <c:pt idx="79">
                  <c:v>0.43109999999999998</c:v>
                </c:pt>
                <c:pt idx="80">
                  <c:v>0.43659999999999999</c:v>
                </c:pt>
                <c:pt idx="81">
                  <c:v>0.44209999999999999</c:v>
                </c:pt>
                <c:pt idx="82">
                  <c:v>0.44750000000000001</c:v>
                </c:pt>
                <c:pt idx="83">
                  <c:v>0.45300000000000001</c:v>
                </c:pt>
                <c:pt idx="84">
                  <c:v>0.45839999999999997</c:v>
                </c:pt>
                <c:pt idx="85">
                  <c:v>0.46389999999999998</c:v>
                </c:pt>
                <c:pt idx="86">
                  <c:v>0.46939999999999998</c:v>
                </c:pt>
                <c:pt idx="87">
                  <c:v>0.4748</c:v>
                </c:pt>
                <c:pt idx="88">
                  <c:v>0.4803</c:v>
                </c:pt>
                <c:pt idx="89">
                  <c:v>0.48570000000000002</c:v>
                </c:pt>
                <c:pt idx="90">
                  <c:v>0.49120000000000003</c:v>
                </c:pt>
                <c:pt idx="91">
                  <c:v>0.49659999999999999</c:v>
                </c:pt>
                <c:pt idx="92">
                  <c:v>0.50209999999999999</c:v>
                </c:pt>
                <c:pt idx="93">
                  <c:v>0.50760000000000005</c:v>
                </c:pt>
                <c:pt idx="94">
                  <c:v>0.51300000000000001</c:v>
                </c:pt>
                <c:pt idx="95">
                  <c:v>0.51849999999999996</c:v>
                </c:pt>
                <c:pt idx="96">
                  <c:v>0.52390000000000003</c:v>
                </c:pt>
                <c:pt idx="97">
                  <c:v>0.52939999999999998</c:v>
                </c:pt>
                <c:pt idx="98">
                  <c:v>0.53480000000000005</c:v>
                </c:pt>
                <c:pt idx="99">
                  <c:v>0.5403</c:v>
                </c:pt>
                <c:pt idx="100">
                  <c:v>0.54579999999999995</c:v>
                </c:pt>
                <c:pt idx="101">
                  <c:v>0.55120000000000002</c:v>
                </c:pt>
                <c:pt idx="102">
                  <c:v>0.55669999999999997</c:v>
                </c:pt>
                <c:pt idx="103">
                  <c:v>0.56210000000000004</c:v>
                </c:pt>
                <c:pt idx="104">
                  <c:v>0.56759999999999999</c:v>
                </c:pt>
                <c:pt idx="105">
                  <c:v>0.57299999999999995</c:v>
                </c:pt>
                <c:pt idx="106">
                  <c:v>0.57850000000000001</c:v>
                </c:pt>
                <c:pt idx="107">
                  <c:v>0.58399999999999996</c:v>
                </c:pt>
                <c:pt idx="108">
                  <c:v>0.58940000000000003</c:v>
                </c:pt>
                <c:pt idx="109">
                  <c:v>0.59489999999999998</c:v>
                </c:pt>
                <c:pt idx="110">
                  <c:v>0.60029999999999994</c:v>
                </c:pt>
                <c:pt idx="111">
                  <c:v>0.60580000000000001</c:v>
                </c:pt>
                <c:pt idx="112">
                  <c:v>0.61129999999999995</c:v>
                </c:pt>
                <c:pt idx="113">
                  <c:v>0.61670000000000003</c:v>
                </c:pt>
                <c:pt idx="114">
                  <c:v>0.62219999999999998</c:v>
                </c:pt>
                <c:pt idx="115">
                  <c:v>0.62760000000000005</c:v>
                </c:pt>
                <c:pt idx="116">
                  <c:v>0.6331</c:v>
                </c:pt>
                <c:pt idx="117">
                  <c:v>0.63849999999999996</c:v>
                </c:pt>
                <c:pt idx="118">
                  <c:v>0.64400000000000002</c:v>
                </c:pt>
                <c:pt idx="119">
                  <c:v>0.64949999999999997</c:v>
                </c:pt>
                <c:pt idx="120">
                  <c:v>0.65490000000000004</c:v>
                </c:pt>
                <c:pt idx="121">
                  <c:v>0.66039999999999999</c:v>
                </c:pt>
                <c:pt idx="122">
                  <c:v>0.66579999999999995</c:v>
                </c:pt>
                <c:pt idx="123">
                  <c:v>0.67130000000000001</c:v>
                </c:pt>
                <c:pt idx="124">
                  <c:v>0.67669999999999997</c:v>
                </c:pt>
                <c:pt idx="125">
                  <c:v>0.68220000000000003</c:v>
                </c:pt>
                <c:pt idx="126">
                  <c:v>0.68769999999999998</c:v>
                </c:pt>
                <c:pt idx="127">
                  <c:v>0.69310000000000005</c:v>
                </c:pt>
                <c:pt idx="128">
                  <c:v>0.6986</c:v>
                </c:pt>
                <c:pt idx="129">
                  <c:v>0.70399999999999996</c:v>
                </c:pt>
                <c:pt idx="130">
                  <c:v>0.70950000000000002</c:v>
                </c:pt>
                <c:pt idx="131">
                  <c:v>0.71489999999999998</c:v>
                </c:pt>
                <c:pt idx="132">
                  <c:v>0.72040000000000004</c:v>
                </c:pt>
                <c:pt idx="133">
                  <c:v>0.72589999999999999</c:v>
                </c:pt>
                <c:pt idx="134">
                  <c:v>0.73129999999999995</c:v>
                </c:pt>
                <c:pt idx="135">
                  <c:v>0.73680000000000001</c:v>
                </c:pt>
                <c:pt idx="136">
                  <c:v>0.74219999999999997</c:v>
                </c:pt>
                <c:pt idx="137">
                  <c:v>0.74770000000000003</c:v>
                </c:pt>
                <c:pt idx="138">
                  <c:v>0.75309999999999999</c:v>
                </c:pt>
                <c:pt idx="139">
                  <c:v>0.75860000000000005</c:v>
                </c:pt>
                <c:pt idx="140">
                  <c:v>0.7641</c:v>
                </c:pt>
                <c:pt idx="141">
                  <c:v>0.76949999999999996</c:v>
                </c:pt>
                <c:pt idx="142">
                  <c:v>0.77500000000000002</c:v>
                </c:pt>
                <c:pt idx="143">
                  <c:v>0.78039999999999998</c:v>
                </c:pt>
                <c:pt idx="144">
                  <c:v>0.78590000000000004</c:v>
                </c:pt>
                <c:pt idx="145">
                  <c:v>0.79139999999999999</c:v>
                </c:pt>
                <c:pt idx="146">
                  <c:v>0.79679999999999995</c:v>
                </c:pt>
                <c:pt idx="147">
                  <c:v>0.80230000000000001</c:v>
                </c:pt>
                <c:pt idx="148">
                  <c:v>0.80769999999999997</c:v>
                </c:pt>
                <c:pt idx="149">
                  <c:v>0.81320000000000003</c:v>
                </c:pt>
                <c:pt idx="150">
                  <c:v>0.81859999999999999</c:v>
                </c:pt>
                <c:pt idx="151">
                  <c:v>0.82410000000000005</c:v>
                </c:pt>
                <c:pt idx="152">
                  <c:v>0.8296</c:v>
                </c:pt>
                <c:pt idx="153">
                  <c:v>0.83499999999999996</c:v>
                </c:pt>
                <c:pt idx="154">
                  <c:v>0.84050000000000002</c:v>
                </c:pt>
                <c:pt idx="155">
                  <c:v>0.84589999999999999</c:v>
                </c:pt>
                <c:pt idx="156">
                  <c:v>0.85140000000000005</c:v>
                </c:pt>
                <c:pt idx="157">
                  <c:v>0.85680000000000001</c:v>
                </c:pt>
                <c:pt idx="158">
                  <c:v>0.86229999999999996</c:v>
                </c:pt>
                <c:pt idx="159">
                  <c:v>0.86780000000000002</c:v>
                </c:pt>
                <c:pt idx="160">
                  <c:v>0.87319999999999998</c:v>
                </c:pt>
                <c:pt idx="161">
                  <c:v>0.87870000000000004</c:v>
                </c:pt>
                <c:pt idx="162">
                  <c:v>0.8841</c:v>
                </c:pt>
                <c:pt idx="163">
                  <c:v>0.88959999999999995</c:v>
                </c:pt>
                <c:pt idx="164">
                  <c:v>0.89500000000000002</c:v>
                </c:pt>
                <c:pt idx="165">
                  <c:v>0.90049999999999997</c:v>
                </c:pt>
                <c:pt idx="166">
                  <c:v>0.90600000000000003</c:v>
                </c:pt>
                <c:pt idx="167">
                  <c:v>0.91139999999999999</c:v>
                </c:pt>
                <c:pt idx="168">
                  <c:v>0.91690000000000005</c:v>
                </c:pt>
                <c:pt idx="169">
                  <c:v>0.92230000000000001</c:v>
                </c:pt>
                <c:pt idx="170">
                  <c:v>0.92779999999999996</c:v>
                </c:pt>
                <c:pt idx="171">
                  <c:v>0.93320000000000003</c:v>
                </c:pt>
                <c:pt idx="172">
                  <c:v>0.93869999999999998</c:v>
                </c:pt>
                <c:pt idx="173">
                  <c:v>0.94420000000000004</c:v>
                </c:pt>
                <c:pt idx="174">
                  <c:v>0.9496</c:v>
                </c:pt>
                <c:pt idx="175">
                  <c:v>0.95509999999999995</c:v>
                </c:pt>
                <c:pt idx="176">
                  <c:v>0.96050000000000002</c:v>
                </c:pt>
                <c:pt idx="177">
                  <c:v>0.96599999999999997</c:v>
                </c:pt>
                <c:pt idx="178">
                  <c:v>0.97150000000000003</c:v>
                </c:pt>
                <c:pt idx="179">
                  <c:v>0.97689999999999999</c:v>
                </c:pt>
                <c:pt idx="180">
                  <c:v>0.98240000000000005</c:v>
                </c:pt>
                <c:pt idx="181">
                  <c:v>0.98780000000000001</c:v>
                </c:pt>
                <c:pt idx="182">
                  <c:v>0.99329999999999996</c:v>
                </c:pt>
                <c:pt idx="183">
                  <c:v>0.99870000000000003</c:v>
                </c:pt>
                <c:pt idx="184">
                  <c:v>1.0042</c:v>
                </c:pt>
                <c:pt idx="185">
                  <c:v>1.0097</c:v>
                </c:pt>
                <c:pt idx="186">
                  <c:v>1.0150999999999999</c:v>
                </c:pt>
                <c:pt idx="187">
                  <c:v>1.0206</c:v>
                </c:pt>
                <c:pt idx="188">
                  <c:v>1.026</c:v>
                </c:pt>
                <c:pt idx="189">
                  <c:v>1.0315000000000001</c:v>
                </c:pt>
                <c:pt idx="190">
                  <c:v>1.0368999999999999</c:v>
                </c:pt>
                <c:pt idx="191">
                  <c:v>1.0424</c:v>
                </c:pt>
                <c:pt idx="192">
                  <c:v>1.0479000000000001</c:v>
                </c:pt>
                <c:pt idx="193">
                  <c:v>1.0532999999999999</c:v>
                </c:pt>
                <c:pt idx="194">
                  <c:v>1.0588</c:v>
                </c:pt>
                <c:pt idx="195">
                  <c:v>1.0642</c:v>
                </c:pt>
                <c:pt idx="196">
                  <c:v>1.0697000000000001</c:v>
                </c:pt>
                <c:pt idx="197">
                  <c:v>1.0750999999999999</c:v>
                </c:pt>
                <c:pt idx="198">
                  <c:v>1.0806</c:v>
                </c:pt>
                <c:pt idx="199">
                  <c:v>1.0861000000000001</c:v>
                </c:pt>
                <c:pt idx="200">
                  <c:v>1.0914999999999999</c:v>
                </c:pt>
                <c:pt idx="201">
                  <c:v>1.097</c:v>
                </c:pt>
                <c:pt idx="202">
                  <c:v>1.1024</c:v>
                </c:pt>
                <c:pt idx="203">
                  <c:v>1.1079000000000001</c:v>
                </c:pt>
                <c:pt idx="204">
                  <c:v>1.1133</c:v>
                </c:pt>
                <c:pt idx="205">
                  <c:v>1.1188</c:v>
                </c:pt>
                <c:pt idx="206">
                  <c:v>1.1243000000000001</c:v>
                </c:pt>
                <c:pt idx="207">
                  <c:v>1.1296999999999999</c:v>
                </c:pt>
                <c:pt idx="208">
                  <c:v>1.1352</c:v>
                </c:pt>
                <c:pt idx="209">
                  <c:v>1.1406000000000001</c:v>
                </c:pt>
                <c:pt idx="210">
                  <c:v>1.1460999999999999</c:v>
                </c:pt>
                <c:pt idx="211">
                  <c:v>1.1516</c:v>
                </c:pt>
                <c:pt idx="212">
                  <c:v>1.157</c:v>
                </c:pt>
                <c:pt idx="213">
                  <c:v>1.1625000000000001</c:v>
                </c:pt>
                <c:pt idx="214">
                  <c:v>1.1678999999999999</c:v>
                </c:pt>
                <c:pt idx="215">
                  <c:v>1.1734</c:v>
                </c:pt>
                <c:pt idx="216">
                  <c:v>1.1788000000000001</c:v>
                </c:pt>
                <c:pt idx="217">
                  <c:v>1.1842999999999999</c:v>
                </c:pt>
                <c:pt idx="218">
                  <c:v>1.1898</c:v>
                </c:pt>
                <c:pt idx="219">
                  <c:v>1.1952</c:v>
                </c:pt>
                <c:pt idx="220">
                  <c:v>1.2007000000000001</c:v>
                </c:pt>
                <c:pt idx="221">
                  <c:v>1.2060999999999999</c:v>
                </c:pt>
                <c:pt idx="222">
                  <c:v>1.2116</c:v>
                </c:pt>
                <c:pt idx="223">
                  <c:v>1.2170000000000001</c:v>
                </c:pt>
                <c:pt idx="224">
                  <c:v>1.2224999999999999</c:v>
                </c:pt>
                <c:pt idx="225">
                  <c:v>1.228</c:v>
                </c:pt>
                <c:pt idx="226">
                  <c:v>1.2334000000000001</c:v>
                </c:pt>
                <c:pt idx="227">
                  <c:v>1.2388999999999999</c:v>
                </c:pt>
                <c:pt idx="228">
                  <c:v>1.2443</c:v>
                </c:pt>
                <c:pt idx="229">
                  <c:v>1.2498</c:v>
                </c:pt>
                <c:pt idx="230">
                  <c:v>1.2552000000000001</c:v>
                </c:pt>
                <c:pt idx="231">
                  <c:v>1.2606999999999999</c:v>
                </c:pt>
                <c:pt idx="232">
                  <c:v>1.2662</c:v>
                </c:pt>
                <c:pt idx="233">
                  <c:v>1.2716000000000001</c:v>
                </c:pt>
                <c:pt idx="234">
                  <c:v>1.2770999999999999</c:v>
                </c:pt>
                <c:pt idx="235">
                  <c:v>1.2825</c:v>
                </c:pt>
                <c:pt idx="236">
                  <c:v>1.288</c:v>
                </c:pt>
                <c:pt idx="237">
                  <c:v>1.2934000000000001</c:v>
                </c:pt>
                <c:pt idx="238">
                  <c:v>1.2988999999999999</c:v>
                </c:pt>
                <c:pt idx="239">
                  <c:v>1.3044</c:v>
                </c:pt>
                <c:pt idx="240">
                  <c:v>1.3098000000000001</c:v>
                </c:pt>
                <c:pt idx="241">
                  <c:v>1.3152999999999999</c:v>
                </c:pt>
                <c:pt idx="242">
                  <c:v>1.3207</c:v>
                </c:pt>
                <c:pt idx="243">
                  <c:v>1.3262</c:v>
                </c:pt>
                <c:pt idx="244">
                  <c:v>1.3317000000000001</c:v>
                </c:pt>
                <c:pt idx="245">
                  <c:v>1.3371</c:v>
                </c:pt>
                <c:pt idx="246">
                  <c:v>1.3426</c:v>
                </c:pt>
                <c:pt idx="247">
                  <c:v>1.3480000000000001</c:v>
                </c:pt>
                <c:pt idx="248">
                  <c:v>1.3534999999999999</c:v>
                </c:pt>
                <c:pt idx="249">
                  <c:v>1.3589</c:v>
                </c:pt>
                <c:pt idx="250">
                  <c:v>1.3644000000000001</c:v>
                </c:pt>
                <c:pt idx="251">
                  <c:v>1.3698999999999999</c:v>
                </c:pt>
                <c:pt idx="252">
                  <c:v>1.3753</c:v>
                </c:pt>
                <c:pt idx="253">
                  <c:v>1.3808</c:v>
                </c:pt>
                <c:pt idx="254">
                  <c:v>1.3862000000000001</c:v>
                </c:pt>
                <c:pt idx="255">
                  <c:v>1.3916999999999999</c:v>
                </c:pt>
                <c:pt idx="256">
                  <c:v>1.3971</c:v>
                </c:pt>
                <c:pt idx="257">
                  <c:v>1.4026000000000001</c:v>
                </c:pt>
                <c:pt idx="258">
                  <c:v>1.4080999999999999</c:v>
                </c:pt>
                <c:pt idx="259">
                  <c:v>1.4135</c:v>
                </c:pt>
                <c:pt idx="260">
                  <c:v>1.419</c:v>
                </c:pt>
                <c:pt idx="261">
                  <c:v>1.4244000000000001</c:v>
                </c:pt>
                <c:pt idx="262">
                  <c:v>1.4298999999999999</c:v>
                </c:pt>
                <c:pt idx="263">
                  <c:v>1.4353</c:v>
                </c:pt>
                <c:pt idx="264">
                  <c:v>1.4408000000000001</c:v>
                </c:pt>
                <c:pt idx="265">
                  <c:v>1.4462999999999999</c:v>
                </c:pt>
                <c:pt idx="266">
                  <c:v>1.4517</c:v>
                </c:pt>
                <c:pt idx="267">
                  <c:v>1.4572000000000001</c:v>
                </c:pt>
                <c:pt idx="268">
                  <c:v>1.4625999999999999</c:v>
                </c:pt>
                <c:pt idx="269">
                  <c:v>1.4681</c:v>
                </c:pt>
                <c:pt idx="270">
                  <c:v>1.4736</c:v>
                </c:pt>
                <c:pt idx="271">
                  <c:v>1.4790000000000001</c:v>
                </c:pt>
                <c:pt idx="272">
                  <c:v>1.4844999999999999</c:v>
                </c:pt>
                <c:pt idx="273">
                  <c:v>1.4899</c:v>
                </c:pt>
                <c:pt idx="274">
                  <c:v>1.4954000000000001</c:v>
                </c:pt>
                <c:pt idx="275">
                  <c:v>1.5007999999999999</c:v>
                </c:pt>
                <c:pt idx="276">
                  <c:v>1.5063</c:v>
                </c:pt>
                <c:pt idx="277">
                  <c:v>1.5118</c:v>
                </c:pt>
                <c:pt idx="278">
                  <c:v>1.5172000000000001</c:v>
                </c:pt>
                <c:pt idx="279">
                  <c:v>1.5226999999999999</c:v>
                </c:pt>
                <c:pt idx="280">
                  <c:v>1.5281</c:v>
                </c:pt>
                <c:pt idx="281">
                  <c:v>1.5336000000000001</c:v>
                </c:pt>
                <c:pt idx="282">
                  <c:v>1.5389999999999999</c:v>
                </c:pt>
                <c:pt idx="283">
                  <c:v>1.5445</c:v>
                </c:pt>
                <c:pt idx="284">
                  <c:v>1.55</c:v>
                </c:pt>
                <c:pt idx="285">
                  <c:v>1.5553999999999999</c:v>
                </c:pt>
                <c:pt idx="286">
                  <c:v>1.5609</c:v>
                </c:pt>
                <c:pt idx="287">
                  <c:v>1.5663</c:v>
                </c:pt>
                <c:pt idx="288">
                  <c:v>1.5718000000000001</c:v>
                </c:pt>
                <c:pt idx="289">
                  <c:v>1.5771999999999999</c:v>
                </c:pt>
                <c:pt idx="290">
                  <c:v>1.5827</c:v>
                </c:pt>
                <c:pt idx="291">
                  <c:v>1.5882000000000001</c:v>
                </c:pt>
                <c:pt idx="292">
                  <c:v>1.5935999999999999</c:v>
                </c:pt>
                <c:pt idx="293">
                  <c:v>1.5991</c:v>
                </c:pt>
                <c:pt idx="294">
                  <c:v>1.6045</c:v>
                </c:pt>
                <c:pt idx="295">
                  <c:v>1.61</c:v>
                </c:pt>
                <c:pt idx="296">
                  <c:v>1.6153999999999999</c:v>
                </c:pt>
                <c:pt idx="297">
                  <c:v>1.6209</c:v>
                </c:pt>
                <c:pt idx="298">
                  <c:v>1.6264000000000001</c:v>
                </c:pt>
                <c:pt idx="299">
                  <c:v>1.6317999999999999</c:v>
                </c:pt>
                <c:pt idx="300">
                  <c:v>1.6373</c:v>
                </c:pt>
                <c:pt idx="301">
                  <c:v>1.6427</c:v>
                </c:pt>
                <c:pt idx="302">
                  <c:v>1.6482000000000001</c:v>
                </c:pt>
                <c:pt idx="303">
                  <c:v>1.6536999999999999</c:v>
                </c:pt>
                <c:pt idx="304">
                  <c:v>1.6591</c:v>
                </c:pt>
                <c:pt idx="305">
                  <c:v>1.6646000000000001</c:v>
                </c:pt>
                <c:pt idx="306">
                  <c:v>1.67</c:v>
                </c:pt>
                <c:pt idx="307">
                  <c:v>1.6755</c:v>
                </c:pt>
                <c:pt idx="308">
                  <c:v>1.6809000000000001</c:v>
                </c:pt>
                <c:pt idx="309">
                  <c:v>1.6863999999999999</c:v>
                </c:pt>
                <c:pt idx="310">
                  <c:v>1.6919</c:v>
                </c:pt>
                <c:pt idx="311">
                  <c:v>1.6973</c:v>
                </c:pt>
                <c:pt idx="312">
                  <c:v>1.7028000000000001</c:v>
                </c:pt>
                <c:pt idx="313">
                  <c:v>1.7081999999999999</c:v>
                </c:pt>
                <c:pt idx="314">
                  <c:v>1.7137</c:v>
                </c:pt>
                <c:pt idx="315">
                  <c:v>1.7191000000000001</c:v>
                </c:pt>
                <c:pt idx="316">
                  <c:v>1.7245999999999999</c:v>
                </c:pt>
                <c:pt idx="317">
                  <c:v>1.7301</c:v>
                </c:pt>
                <c:pt idx="318">
                  <c:v>1.7355</c:v>
                </c:pt>
                <c:pt idx="319">
                  <c:v>1.7410000000000001</c:v>
                </c:pt>
                <c:pt idx="320">
                  <c:v>1.7464</c:v>
                </c:pt>
                <c:pt idx="321">
                  <c:v>1.7519</c:v>
                </c:pt>
                <c:pt idx="322">
                  <c:v>1.7573000000000001</c:v>
                </c:pt>
                <c:pt idx="323">
                  <c:v>1.7627999999999999</c:v>
                </c:pt>
                <c:pt idx="324">
                  <c:v>1.7683</c:v>
                </c:pt>
                <c:pt idx="325">
                  <c:v>1.7737000000000001</c:v>
                </c:pt>
                <c:pt idx="326">
                  <c:v>1.7791999999999999</c:v>
                </c:pt>
                <c:pt idx="327">
                  <c:v>1.7846</c:v>
                </c:pt>
                <c:pt idx="328">
                  <c:v>1.7901</c:v>
                </c:pt>
                <c:pt idx="329">
                  <c:v>1.7955000000000001</c:v>
                </c:pt>
                <c:pt idx="330">
                  <c:v>1.8009999999999999</c:v>
                </c:pt>
                <c:pt idx="331">
                  <c:v>1.8065</c:v>
                </c:pt>
                <c:pt idx="332">
                  <c:v>1.8119000000000001</c:v>
                </c:pt>
                <c:pt idx="333">
                  <c:v>1.8173999999999999</c:v>
                </c:pt>
                <c:pt idx="334">
                  <c:v>1.8228</c:v>
                </c:pt>
                <c:pt idx="335">
                  <c:v>1.8283</c:v>
                </c:pt>
                <c:pt idx="336">
                  <c:v>1.8338000000000001</c:v>
                </c:pt>
                <c:pt idx="337">
                  <c:v>1.8391999999999999</c:v>
                </c:pt>
                <c:pt idx="338">
                  <c:v>1.8447</c:v>
                </c:pt>
                <c:pt idx="339">
                  <c:v>1.8501000000000001</c:v>
                </c:pt>
                <c:pt idx="340">
                  <c:v>1.8555999999999999</c:v>
                </c:pt>
                <c:pt idx="341">
                  <c:v>1.861</c:v>
                </c:pt>
                <c:pt idx="342">
                  <c:v>1.8665</c:v>
                </c:pt>
                <c:pt idx="343">
                  <c:v>1.8720000000000001</c:v>
                </c:pt>
                <c:pt idx="344">
                  <c:v>1.8774</c:v>
                </c:pt>
                <c:pt idx="345">
                  <c:v>1.8829</c:v>
                </c:pt>
                <c:pt idx="346">
                  <c:v>1.8883000000000001</c:v>
                </c:pt>
                <c:pt idx="347">
                  <c:v>1.8937999999999999</c:v>
                </c:pt>
                <c:pt idx="348">
                  <c:v>1.8992</c:v>
                </c:pt>
                <c:pt idx="349">
                  <c:v>1.9047000000000001</c:v>
                </c:pt>
                <c:pt idx="350">
                  <c:v>1.9101999999999999</c:v>
                </c:pt>
                <c:pt idx="351">
                  <c:v>1.9156</c:v>
                </c:pt>
                <c:pt idx="352">
                  <c:v>1.9211</c:v>
                </c:pt>
                <c:pt idx="353">
                  <c:v>1.9265000000000001</c:v>
                </c:pt>
                <c:pt idx="354">
                  <c:v>1.9319999999999999</c:v>
                </c:pt>
                <c:pt idx="355">
                  <c:v>1.9374</c:v>
                </c:pt>
                <c:pt idx="356">
                  <c:v>1.9429000000000001</c:v>
                </c:pt>
                <c:pt idx="357">
                  <c:v>1.9483999999999999</c:v>
                </c:pt>
                <c:pt idx="358">
                  <c:v>1.9538</c:v>
                </c:pt>
                <c:pt idx="359">
                  <c:v>1.9593</c:v>
                </c:pt>
                <c:pt idx="360">
                  <c:v>1.9646999999999999</c:v>
                </c:pt>
                <c:pt idx="361">
                  <c:v>1.9702</c:v>
                </c:pt>
                <c:pt idx="362">
                  <c:v>1.9756</c:v>
                </c:pt>
                <c:pt idx="363">
                  <c:v>1.9811000000000001</c:v>
                </c:pt>
                <c:pt idx="364">
                  <c:v>1.9865999999999999</c:v>
                </c:pt>
                <c:pt idx="365">
                  <c:v>1.992</c:v>
                </c:pt>
                <c:pt idx="366">
                  <c:v>1.9975000000000001</c:v>
                </c:pt>
                <c:pt idx="367">
                  <c:v>2.0028999999999999</c:v>
                </c:pt>
                <c:pt idx="368">
                  <c:v>2.0084</c:v>
                </c:pt>
                <c:pt idx="369">
                  <c:v>2.0139</c:v>
                </c:pt>
                <c:pt idx="370">
                  <c:v>2.0192999999999999</c:v>
                </c:pt>
                <c:pt idx="371">
                  <c:v>2.0247999999999999</c:v>
                </c:pt>
                <c:pt idx="372">
                  <c:v>2.0301999999999998</c:v>
                </c:pt>
                <c:pt idx="373">
                  <c:v>2.0356999999999998</c:v>
                </c:pt>
                <c:pt idx="374">
                  <c:v>2.0411000000000001</c:v>
                </c:pt>
                <c:pt idx="375">
                  <c:v>2.0466000000000002</c:v>
                </c:pt>
                <c:pt idx="376">
                  <c:v>2.0520999999999998</c:v>
                </c:pt>
                <c:pt idx="377">
                  <c:v>2.0575000000000001</c:v>
                </c:pt>
                <c:pt idx="378">
                  <c:v>2.0630000000000002</c:v>
                </c:pt>
                <c:pt idx="379">
                  <c:v>2.0684</c:v>
                </c:pt>
                <c:pt idx="380">
                  <c:v>2.0739000000000001</c:v>
                </c:pt>
                <c:pt idx="381">
                  <c:v>2.0792999999999999</c:v>
                </c:pt>
                <c:pt idx="382">
                  <c:v>2.0848</c:v>
                </c:pt>
                <c:pt idx="383">
                  <c:v>2.0903</c:v>
                </c:pt>
                <c:pt idx="384">
                  <c:v>2.0956999999999999</c:v>
                </c:pt>
                <c:pt idx="385">
                  <c:v>2.1012</c:v>
                </c:pt>
                <c:pt idx="386">
                  <c:v>2.1065999999999998</c:v>
                </c:pt>
                <c:pt idx="387">
                  <c:v>2.1120999999999999</c:v>
                </c:pt>
                <c:pt idx="388">
                  <c:v>2.1175000000000002</c:v>
                </c:pt>
                <c:pt idx="389">
                  <c:v>2.1230000000000002</c:v>
                </c:pt>
                <c:pt idx="390">
                  <c:v>2.1284999999999998</c:v>
                </c:pt>
                <c:pt idx="391">
                  <c:v>2.1339000000000001</c:v>
                </c:pt>
                <c:pt idx="392">
                  <c:v>2.1394000000000002</c:v>
                </c:pt>
                <c:pt idx="393">
                  <c:v>2.1448</c:v>
                </c:pt>
                <c:pt idx="394">
                  <c:v>2.1503000000000001</c:v>
                </c:pt>
                <c:pt idx="395">
                  <c:v>2.1556999999999999</c:v>
                </c:pt>
                <c:pt idx="396">
                  <c:v>2.1612</c:v>
                </c:pt>
                <c:pt idx="397">
                  <c:v>2.1667000000000001</c:v>
                </c:pt>
                <c:pt idx="398">
                  <c:v>2.1720999999999999</c:v>
                </c:pt>
                <c:pt idx="399">
                  <c:v>2.1776</c:v>
                </c:pt>
                <c:pt idx="400">
                  <c:v>2.1829999999999998</c:v>
                </c:pt>
                <c:pt idx="401">
                  <c:v>2.1884999999999999</c:v>
                </c:pt>
                <c:pt idx="402">
                  <c:v>2.194</c:v>
                </c:pt>
                <c:pt idx="403">
                  <c:v>2.1993999999999998</c:v>
                </c:pt>
                <c:pt idx="404">
                  <c:v>2.2048999999999999</c:v>
                </c:pt>
                <c:pt idx="405">
                  <c:v>2.2103000000000002</c:v>
                </c:pt>
                <c:pt idx="406">
                  <c:v>2.2158000000000002</c:v>
                </c:pt>
                <c:pt idx="407">
                  <c:v>2.2212000000000001</c:v>
                </c:pt>
                <c:pt idx="408">
                  <c:v>2.2267000000000001</c:v>
                </c:pt>
                <c:pt idx="409">
                  <c:v>2.2322000000000002</c:v>
                </c:pt>
                <c:pt idx="410">
                  <c:v>2.2376</c:v>
                </c:pt>
                <c:pt idx="411">
                  <c:v>2.2431000000000001</c:v>
                </c:pt>
                <c:pt idx="412">
                  <c:v>2.2484999999999999</c:v>
                </c:pt>
                <c:pt idx="413">
                  <c:v>2.254</c:v>
                </c:pt>
                <c:pt idx="414">
                  <c:v>2.2593999999999999</c:v>
                </c:pt>
                <c:pt idx="415">
                  <c:v>2.2648999999999999</c:v>
                </c:pt>
                <c:pt idx="416">
                  <c:v>2.2704</c:v>
                </c:pt>
                <c:pt idx="417">
                  <c:v>2.2757999999999998</c:v>
                </c:pt>
                <c:pt idx="418">
                  <c:v>2.2812999999999999</c:v>
                </c:pt>
                <c:pt idx="419">
                  <c:v>2.2867000000000002</c:v>
                </c:pt>
                <c:pt idx="420">
                  <c:v>2.2921999999999998</c:v>
                </c:pt>
                <c:pt idx="421">
                  <c:v>2.2976000000000001</c:v>
                </c:pt>
                <c:pt idx="422">
                  <c:v>2.3031000000000001</c:v>
                </c:pt>
                <c:pt idx="423">
                  <c:v>2.3086000000000002</c:v>
                </c:pt>
                <c:pt idx="424">
                  <c:v>2.3140000000000001</c:v>
                </c:pt>
                <c:pt idx="425">
                  <c:v>2.3195000000000001</c:v>
                </c:pt>
                <c:pt idx="426">
                  <c:v>2.3249</c:v>
                </c:pt>
                <c:pt idx="427">
                  <c:v>2.3304</c:v>
                </c:pt>
                <c:pt idx="428">
                  <c:v>2.3357999999999999</c:v>
                </c:pt>
                <c:pt idx="429">
                  <c:v>2.3412999999999999</c:v>
                </c:pt>
                <c:pt idx="430">
                  <c:v>2.3468</c:v>
                </c:pt>
                <c:pt idx="431">
                  <c:v>2.3521999999999998</c:v>
                </c:pt>
                <c:pt idx="432">
                  <c:v>2.3576999999999999</c:v>
                </c:pt>
                <c:pt idx="433">
                  <c:v>2.3631000000000002</c:v>
                </c:pt>
                <c:pt idx="434">
                  <c:v>2.3685999999999998</c:v>
                </c:pt>
                <c:pt idx="435">
                  <c:v>2.3740999999999999</c:v>
                </c:pt>
                <c:pt idx="436">
                  <c:v>2.3795000000000002</c:v>
                </c:pt>
                <c:pt idx="437">
                  <c:v>2.3849999999999998</c:v>
                </c:pt>
                <c:pt idx="438">
                  <c:v>2.3904000000000001</c:v>
                </c:pt>
                <c:pt idx="439">
                  <c:v>2.3959000000000001</c:v>
                </c:pt>
                <c:pt idx="440">
                  <c:v>2.4013</c:v>
                </c:pt>
                <c:pt idx="441">
                  <c:v>2.4068000000000001</c:v>
                </c:pt>
                <c:pt idx="442">
                  <c:v>2.4123000000000001</c:v>
                </c:pt>
                <c:pt idx="443">
                  <c:v>2.4177</c:v>
                </c:pt>
                <c:pt idx="444">
                  <c:v>2.4232</c:v>
                </c:pt>
                <c:pt idx="445">
                  <c:v>2.4285999999999999</c:v>
                </c:pt>
                <c:pt idx="446">
                  <c:v>2.4340999999999999</c:v>
                </c:pt>
                <c:pt idx="447">
                  <c:v>2.4394999999999998</c:v>
                </c:pt>
                <c:pt idx="448">
                  <c:v>2.4449999999999998</c:v>
                </c:pt>
                <c:pt idx="449">
                  <c:v>2.4504999999999999</c:v>
                </c:pt>
                <c:pt idx="450">
                  <c:v>2.4559000000000002</c:v>
                </c:pt>
                <c:pt idx="451">
                  <c:v>2.4613999999999998</c:v>
                </c:pt>
                <c:pt idx="452">
                  <c:v>2.4668000000000001</c:v>
                </c:pt>
                <c:pt idx="453">
                  <c:v>2.4723000000000002</c:v>
                </c:pt>
                <c:pt idx="454">
                  <c:v>2.4777</c:v>
                </c:pt>
                <c:pt idx="455">
                  <c:v>2.4832000000000001</c:v>
                </c:pt>
                <c:pt idx="456">
                  <c:v>2.4887000000000001</c:v>
                </c:pt>
                <c:pt idx="457">
                  <c:v>2.4941</c:v>
                </c:pt>
                <c:pt idx="458">
                  <c:v>2.4996</c:v>
                </c:pt>
                <c:pt idx="459">
                  <c:v>2.5049999999999999</c:v>
                </c:pt>
                <c:pt idx="460">
                  <c:v>2.5105</c:v>
                </c:pt>
                <c:pt idx="461">
                  <c:v>2.516</c:v>
                </c:pt>
                <c:pt idx="462">
                  <c:v>2.5213999999999999</c:v>
                </c:pt>
                <c:pt idx="463">
                  <c:v>2.5268999999999999</c:v>
                </c:pt>
                <c:pt idx="464">
                  <c:v>2.5323000000000002</c:v>
                </c:pt>
                <c:pt idx="465">
                  <c:v>2.5377999999999998</c:v>
                </c:pt>
                <c:pt idx="466">
                  <c:v>2.5432000000000001</c:v>
                </c:pt>
                <c:pt idx="467">
                  <c:v>2.5487000000000002</c:v>
                </c:pt>
                <c:pt idx="468">
                  <c:v>2.5541999999999998</c:v>
                </c:pt>
                <c:pt idx="469">
                  <c:v>2.5596000000000001</c:v>
                </c:pt>
                <c:pt idx="470">
                  <c:v>2.5651000000000002</c:v>
                </c:pt>
                <c:pt idx="471">
                  <c:v>2.5705</c:v>
                </c:pt>
                <c:pt idx="472">
                  <c:v>2.5760000000000001</c:v>
                </c:pt>
                <c:pt idx="473">
                  <c:v>2.5813999999999999</c:v>
                </c:pt>
                <c:pt idx="474">
                  <c:v>2.5869</c:v>
                </c:pt>
                <c:pt idx="475">
                  <c:v>2.5924</c:v>
                </c:pt>
                <c:pt idx="476">
                  <c:v>2.5977999999999999</c:v>
                </c:pt>
                <c:pt idx="477">
                  <c:v>2.6032999999999999</c:v>
                </c:pt>
                <c:pt idx="478">
                  <c:v>2.6086999999999998</c:v>
                </c:pt>
                <c:pt idx="479">
                  <c:v>2.6141999999999999</c:v>
                </c:pt>
                <c:pt idx="480">
                  <c:v>2.6196000000000002</c:v>
                </c:pt>
                <c:pt idx="481">
                  <c:v>2.6251000000000002</c:v>
                </c:pt>
                <c:pt idx="482">
                  <c:v>2.6305999999999998</c:v>
                </c:pt>
                <c:pt idx="483">
                  <c:v>2.6360000000000001</c:v>
                </c:pt>
                <c:pt idx="484">
                  <c:v>2.6415000000000002</c:v>
                </c:pt>
                <c:pt idx="485">
                  <c:v>2.6469</c:v>
                </c:pt>
                <c:pt idx="486">
                  <c:v>2.6524000000000001</c:v>
                </c:pt>
                <c:pt idx="487">
                  <c:v>2.6577999999999999</c:v>
                </c:pt>
                <c:pt idx="488">
                  <c:v>2.6633</c:v>
                </c:pt>
                <c:pt idx="489">
                  <c:v>2.6688000000000001</c:v>
                </c:pt>
                <c:pt idx="490">
                  <c:v>2.6741999999999999</c:v>
                </c:pt>
                <c:pt idx="491">
                  <c:v>2.6797</c:v>
                </c:pt>
                <c:pt idx="492">
                  <c:v>2.6850999999999998</c:v>
                </c:pt>
                <c:pt idx="493">
                  <c:v>2.6905999999999999</c:v>
                </c:pt>
                <c:pt idx="494">
                  <c:v>2.6960999999999999</c:v>
                </c:pt>
                <c:pt idx="495">
                  <c:v>2.7014999999999998</c:v>
                </c:pt>
                <c:pt idx="496">
                  <c:v>2.7069999999999999</c:v>
                </c:pt>
                <c:pt idx="497">
                  <c:v>2.7124000000000001</c:v>
                </c:pt>
                <c:pt idx="498">
                  <c:v>2.7179000000000002</c:v>
                </c:pt>
                <c:pt idx="499">
                  <c:v>2.7233000000000001</c:v>
                </c:pt>
                <c:pt idx="500">
                  <c:v>2.7288000000000001</c:v>
                </c:pt>
                <c:pt idx="501">
                  <c:v>2.7343000000000002</c:v>
                </c:pt>
                <c:pt idx="502">
                  <c:v>2.7397</c:v>
                </c:pt>
                <c:pt idx="503">
                  <c:v>2.7452000000000001</c:v>
                </c:pt>
                <c:pt idx="504">
                  <c:v>2.7505999999999999</c:v>
                </c:pt>
                <c:pt idx="505">
                  <c:v>2.7561</c:v>
                </c:pt>
                <c:pt idx="506">
                  <c:v>2.7614999999999998</c:v>
                </c:pt>
                <c:pt idx="507">
                  <c:v>2.7669999999999999</c:v>
                </c:pt>
                <c:pt idx="508">
                  <c:v>2.7725</c:v>
                </c:pt>
                <c:pt idx="509">
                  <c:v>2.7778999999999998</c:v>
                </c:pt>
                <c:pt idx="510">
                  <c:v>2.7833999999999999</c:v>
                </c:pt>
                <c:pt idx="511">
                  <c:v>2.7888000000000002</c:v>
                </c:pt>
                <c:pt idx="512">
                  <c:v>2.7942999999999998</c:v>
                </c:pt>
                <c:pt idx="513">
                  <c:v>2.7997000000000001</c:v>
                </c:pt>
                <c:pt idx="514">
                  <c:v>2.8052000000000001</c:v>
                </c:pt>
                <c:pt idx="515">
                  <c:v>2.8107000000000002</c:v>
                </c:pt>
                <c:pt idx="516">
                  <c:v>2.8161</c:v>
                </c:pt>
                <c:pt idx="517">
                  <c:v>2.8216000000000001</c:v>
                </c:pt>
                <c:pt idx="518">
                  <c:v>2.827</c:v>
                </c:pt>
                <c:pt idx="519">
                  <c:v>2.8325</c:v>
                </c:pt>
                <c:pt idx="520">
                  <c:v>2.8378999999999999</c:v>
                </c:pt>
                <c:pt idx="521">
                  <c:v>2.8433999999999999</c:v>
                </c:pt>
                <c:pt idx="522">
                  <c:v>2.8489</c:v>
                </c:pt>
                <c:pt idx="523">
                  <c:v>2.8542999999999998</c:v>
                </c:pt>
                <c:pt idx="524">
                  <c:v>2.8597999999999999</c:v>
                </c:pt>
                <c:pt idx="525">
                  <c:v>2.8652000000000002</c:v>
                </c:pt>
                <c:pt idx="526">
                  <c:v>2.8706999999999998</c:v>
                </c:pt>
                <c:pt idx="527">
                  <c:v>2.8761999999999999</c:v>
                </c:pt>
                <c:pt idx="528">
                  <c:v>2.8816000000000002</c:v>
                </c:pt>
                <c:pt idx="529">
                  <c:v>2.8871000000000002</c:v>
                </c:pt>
                <c:pt idx="530">
                  <c:v>2.8925000000000001</c:v>
                </c:pt>
                <c:pt idx="531">
                  <c:v>2.8980000000000001</c:v>
                </c:pt>
                <c:pt idx="532">
                  <c:v>2.9034</c:v>
                </c:pt>
                <c:pt idx="533">
                  <c:v>2.9089</c:v>
                </c:pt>
                <c:pt idx="534">
                  <c:v>2.9144000000000001</c:v>
                </c:pt>
                <c:pt idx="535">
                  <c:v>2.9198</c:v>
                </c:pt>
                <c:pt idx="536">
                  <c:v>2.9253</c:v>
                </c:pt>
                <c:pt idx="537">
                  <c:v>2.9306999999999999</c:v>
                </c:pt>
              </c:numCache>
            </c:numRef>
          </c:cat>
          <c:val>
            <c:numRef>
              <c:f>Sheet1!$B$2:$B$539</c:f>
              <c:numCache>
                <c:formatCode>General</c:formatCode>
                <c:ptCount val="538"/>
                <c:pt idx="0">
                  <c:v>0.18311540200000001</c:v>
                </c:pt>
                <c:pt idx="1">
                  <c:v>0.18753973400000001</c:v>
                </c:pt>
                <c:pt idx="2">
                  <c:v>-0.30109195500000002</c:v>
                </c:pt>
                <c:pt idx="3">
                  <c:v>-0.61650130599999997</c:v>
                </c:pt>
                <c:pt idx="4">
                  <c:v>-7.7486932999999994E-2</c:v>
                </c:pt>
                <c:pt idx="5">
                  <c:v>0.24287993999999999</c:v>
                </c:pt>
                <c:pt idx="6">
                  <c:v>-8.7511060000000002E-2</c:v>
                </c:pt>
                <c:pt idx="7">
                  <c:v>-0.152252156</c:v>
                </c:pt>
                <c:pt idx="8">
                  <c:v>0.13286352900000001</c:v>
                </c:pt>
                <c:pt idx="9">
                  <c:v>4.3951366999999998E-2</c:v>
                </c:pt>
                <c:pt idx="10">
                  <c:v>-0.33506577799999998</c:v>
                </c:pt>
                <c:pt idx="11">
                  <c:v>-0.31705418899999999</c:v>
                </c:pt>
                <c:pt idx="12">
                  <c:v>-0.14891628800000001</c:v>
                </c:pt>
                <c:pt idx="13">
                  <c:v>1.119182E-2</c:v>
                </c:pt>
                <c:pt idx="14">
                  <c:v>1.517399E-2</c:v>
                </c:pt>
                <c:pt idx="15">
                  <c:v>0.46464528199999999</c:v>
                </c:pt>
                <c:pt idx="16">
                  <c:v>1.2237162100000001</c:v>
                </c:pt>
                <c:pt idx="17">
                  <c:v>1.3198594320000001</c:v>
                </c:pt>
                <c:pt idx="18">
                  <c:v>0.72708095699999997</c:v>
                </c:pt>
                <c:pt idx="19">
                  <c:v>-6.0594700000000001E-2</c:v>
                </c:pt>
                <c:pt idx="20">
                  <c:v>-0.19708435599999999</c:v>
                </c:pt>
                <c:pt idx="21">
                  <c:v>-2.3082559999999998E-3</c:v>
                </c:pt>
                <c:pt idx="22">
                  <c:v>0.15407985900000001</c:v>
                </c:pt>
                <c:pt idx="23">
                  <c:v>-0.11381221900000001</c:v>
                </c:pt>
                <c:pt idx="24">
                  <c:v>-0.69220168800000004</c:v>
                </c:pt>
                <c:pt idx="25">
                  <c:v>-0.50574633599999996</c:v>
                </c:pt>
                <c:pt idx="26">
                  <c:v>-0.10985131400000001</c:v>
                </c:pt>
                <c:pt idx="27">
                  <c:v>-0.123947325</c:v>
                </c:pt>
                <c:pt idx="28">
                  <c:v>9.1791572000000002E-2</c:v>
                </c:pt>
                <c:pt idx="29">
                  <c:v>0.66459022999999995</c:v>
                </c:pt>
                <c:pt idx="30">
                  <c:v>0.83150315799999996</c:v>
                </c:pt>
                <c:pt idx="31">
                  <c:v>0.48205190599999997</c:v>
                </c:pt>
                <c:pt idx="32">
                  <c:v>-2.2551750999999998E-2</c:v>
                </c:pt>
                <c:pt idx="33">
                  <c:v>-0.48102038499999999</c:v>
                </c:pt>
                <c:pt idx="34">
                  <c:v>-0.51388868899999995</c:v>
                </c:pt>
                <c:pt idx="35">
                  <c:v>-0.29052113400000001</c:v>
                </c:pt>
                <c:pt idx="36">
                  <c:v>-0.24432704499999999</c:v>
                </c:pt>
                <c:pt idx="37">
                  <c:v>-0.37522332200000003</c:v>
                </c:pt>
                <c:pt idx="38">
                  <c:v>-0.37768875299999999</c:v>
                </c:pt>
                <c:pt idx="39">
                  <c:v>-0.28490555400000001</c:v>
                </c:pt>
                <c:pt idx="40">
                  <c:v>-0.411374189</c:v>
                </c:pt>
                <c:pt idx="41">
                  <c:v>-0.52630282799999994</c:v>
                </c:pt>
                <c:pt idx="42">
                  <c:v>-0.19422768200000001</c:v>
                </c:pt>
                <c:pt idx="43">
                  <c:v>0.34417253199999998</c:v>
                </c:pt>
                <c:pt idx="44">
                  <c:v>0.72868270099999999</c:v>
                </c:pt>
                <c:pt idx="45">
                  <c:v>0.85146626599999997</c:v>
                </c:pt>
                <c:pt idx="46">
                  <c:v>0.61502144800000003</c:v>
                </c:pt>
                <c:pt idx="47">
                  <c:v>-0.195380844</c:v>
                </c:pt>
                <c:pt idx="48">
                  <c:v>-0.67077046600000001</c:v>
                </c:pt>
                <c:pt idx="49">
                  <c:v>-0.47876901500000002</c:v>
                </c:pt>
                <c:pt idx="50">
                  <c:v>-0.33294759400000001</c:v>
                </c:pt>
                <c:pt idx="51">
                  <c:v>-0.44561000899999997</c:v>
                </c:pt>
                <c:pt idx="52">
                  <c:v>-0.445593024</c:v>
                </c:pt>
                <c:pt idx="53">
                  <c:v>-0.43014570899999999</c:v>
                </c:pt>
                <c:pt idx="54">
                  <c:v>-0.65620443100000003</c:v>
                </c:pt>
                <c:pt idx="55">
                  <c:v>-0.68981495599999998</c:v>
                </c:pt>
                <c:pt idx="56">
                  <c:v>-0.47865068500000002</c:v>
                </c:pt>
                <c:pt idx="57">
                  <c:v>-0.14247694399999999</c:v>
                </c:pt>
                <c:pt idx="58">
                  <c:v>0.17541716299999999</c:v>
                </c:pt>
                <c:pt idx="59">
                  <c:v>0.20298434600000001</c:v>
                </c:pt>
                <c:pt idx="60">
                  <c:v>-4.0549002000000001E-2</c:v>
                </c:pt>
                <c:pt idx="61">
                  <c:v>-5.4453889999999998E-2</c:v>
                </c:pt>
                <c:pt idx="62">
                  <c:v>3.2191367999999998E-2</c:v>
                </c:pt>
                <c:pt idx="63">
                  <c:v>-0.34417629900000002</c:v>
                </c:pt>
                <c:pt idx="64">
                  <c:v>-0.45609815300000001</c:v>
                </c:pt>
                <c:pt idx="65">
                  <c:v>-0.229279499</c:v>
                </c:pt>
                <c:pt idx="66">
                  <c:v>-0.221781274</c:v>
                </c:pt>
                <c:pt idx="67">
                  <c:v>-0.29509457300000003</c:v>
                </c:pt>
                <c:pt idx="68">
                  <c:v>-0.31821980799999999</c:v>
                </c:pt>
                <c:pt idx="69">
                  <c:v>-0.42550175899999998</c:v>
                </c:pt>
                <c:pt idx="70">
                  <c:v>-0.31686223499999999</c:v>
                </c:pt>
                <c:pt idx="71">
                  <c:v>-9.7711418999999994E-2</c:v>
                </c:pt>
                <c:pt idx="72">
                  <c:v>-0.21836440100000001</c:v>
                </c:pt>
                <c:pt idx="73">
                  <c:v>-0.40486366600000001</c:v>
                </c:pt>
                <c:pt idx="74">
                  <c:v>-0.373408662</c:v>
                </c:pt>
                <c:pt idx="75">
                  <c:v>-0.209931111</c:v>
                </c:pt>
                <c:pt idx="76">
                  <c:v>-0.20780162799999999</c:v>
                </c:pt>
                <c:pt idx="77">
                  <c:v>-0.16517946</c:v>
                </c:pt>
                <c:pt idx="78">
                  <c:v>-0.15289978100000001</c:v>
                </c:pt>
                <c:pt idx="79">
                  <c:v>-0.22616381099999999</c:v>
                </c:pt>
                <c:pt idx="80">
                  <c:v>6.2083811000000003E-2</c:v>
                </c:pt>
                <c:pt idx="81">
                  <c:v>0.56484809999999996</c:v>
                </c:pt>
                <c:pt idx="82">
                  <c:v>0.63919392600000002</c:v>
                </c:pt>
                <c:pt idx="83">
                  <c:v>0.25845997300000001</c:v>
                </c:pt>
                <c:pt idx="84">
                  <c:v>4.2979961999999997E-2</c:v>
                </c:pt>
                <c:pt idx="85">
                  <c:v>-0.19323547599999999</c:v>
                </c:pt>
                <c:pt idx="86">
                  <c:v>-0.30023959099999997</c:v>
                </c:pt>
                <c:pt idx="87">
                  <c:v>-0.281532055</c:v>
                </c:pt>
                <c:pt idx="88">
                  <c:v>-0.27283636999999999</c:v>
                </c:pt>
                <c:pt idx="89">
                  <c:v>-0.15832945500000001</c:v>
                </c:pt>
                <c:pt idx="90">
                  <c:v>0.188772789</c:v>
                </c:pt>
                <c:pt idx="91">
                  <c:v>0.61002447199999998</c:v>
                </c:pt>
                <c:pt idx="92">
                  <c:v>0.977049901</c:v>
                </c:pt>
                <c:pt idx="93">
                  <c:v>1.1730520870000001</c:v>
                </c:pt>
                <c:pt idx="94">
                  <c:v>0.83075574299999999</c:v>
                </c:pt>
                <c:pt idx="95">
                  <c:v>6.7887894000000004E-2</c:v>
                </c:pt>
                <c:pt idx="96">
                  <c:v>-0.41890032399999999</c:v>
                </c:pt>
                <c:pt idx="97">
                  <c:v>-0.42489611599999999</c:v>
                </c:pt>
                <c:pt idx="98">
                  <c:v>-0.44749057199999998</c:v>
                </c:pt>
                <c:pt idx="99">
                  <c:v>-0.53605450600000004</c:v>
                </c:pt>
                <c:pt idx="100">
                  <c:v>-0.50634439899999995</c:v>
                </c:pt>
                <c:pt idx="101">
                  <c:v>-0.41226875699999999</c:v>
                </c:pt>
                <c:pt idx="102">
                  <c:v>-0.396869635</c:v>
                </c:pt>
                <c:pt idx="103">
                  <c:v>-0.36746960200000001</c:v>
                </c:pt>
                <c:pt idx="104">
                  <c:v>-0.237802555</c:v>
                </c:pt>
                <c:pt idx="105">
                  <c:v>-0.27584245400000001</c:v>
                </c:pt>
                <c:pt idx="106">
                  <c:v>-0.53502682199999996</c:v>
                </c:pt>
                <c:pt idx="107">
                  <c:v>-0.38412708000000001</c:v>
                </c:pt>
                <c:pt idx="108">
                  <c:v>0.163276379</c:v>
                </c:pt>
                <c:pt idx="109">
                  <c:v>0.255316398</c:v>
                </c:pt>
                <c:pt idx="110">
                  <c:v>-0.14863668599999999</c:v>
                </c:pt>
                <c:pt idx="111">
                  <c:v>-0.147096633</c:v>
                </c:pt>
                <c:pt idx="112">
                  <c:v>0.71823825900000005</c:v>
                </c:pt>
                <c:pt idx="113">
                  <c:v>1.369512716</c:v>
                </c:pt>
                <c:pt idx="114">
                  <c:v>1.367675854</c:v>
                </c:pt>
                <c:pt idx="115">
                  <c:v>0.75677562300000001</c:v>
                </c:pt>
                <c:pt idx="116">
                  <c:v>6.9601934000000004E-2</c:v>
                </c:pt>
                <c:pt idx="117">
                  <c:v>-0.30833501499999999</c:v>
                </c:pt>
                <c:pt idx="118">
                  <c:v>-0.34901697500000001</c:v>
                </c:pt>
                <c:pt idx="119">
                  <c:v>-0.111073748</c:v>
                </c:pt>
                <c:pt idx="120">
                  <c:v>0.184592745</c:v>
                </c:pt>
                <c:pt idx="121">
                  <c:v>0.57312333599999998</c:v>
                </c:pt>
                <c:pt idx="122">
                  <c:v>0.74395942199999998</c:v>
                </c:pt>
                <c:pt idx="123">
                  <c:v>0.189569976</c:v>
                </c:pt>
                <c:pt idx="124">
                  <c:v>-0.58829487300000005</c:v>
                </c:pt>
                <c:pt idx="125">
                  <c:v>-0.8437635</c:v>
                </c:pt>
                <c:pt idx="126">
                  <c:v>-0.429622369</c:v>
                </c:pt>
                <c:pt idx="127">
                  <c:v>0.10100123499999999</c:v>
                </c:pt>
                <c:pt idx="128">
                  <c:v>6.7752404000000002E-2</c:v>
                </c:pt>
                <c:pt idx="129">
                  <c:v>-0.33122737899999999</c:v>
                </c:pt>
                <c:pt idx="130">
                  <c:v>-0.31411969200000001</c:v>
                </c:pt>
                <c:pt idx="131">
                  <c:v>-0.12815212000000001</c:v>
                </c:pt>
                <c:pt idx="132">
                  <c:v>-0.33668167599999999</c:v>
                </c:pt>
                <c:pt idx="133">
                  <c:v>-0.62824345500000001</c:v>
                </c:pt>
                <c:pt idx="134">
                  <c:v>-0.29730900199999999</c:v>
                </c:pt>
                <c:pt idx="135">
                  <c:v>-2.4637421999999999E-2</c:v>
                </c:pt>
                <c:pt idx="136">
                  <c:v>-0.24473626600000001</c:v>
                </c:pt>
                <c:pt idx="137">
                  <c:v>-0.627378832</c:v>
                </c:pt>
                <c:pt idx="138">
                  <c:v>-0.42272971599999998</c:v>
                </c:pt>
                <c:pt idx="139">
                  <c:v>-7.2662954000000002E-2</c:v>
                </c:pt>
                <c:pt idx="140">
                  <c:v>-0.314301306</c:v>
                </c:pt>
                <c:pt idx="141">
                  <c:v>-0.62730092800000004</c:v>
                </c:pt>
                <c:pt idx="142">
                  <c:v>-0.231431839</c:v>
                </c:pt>
                <c:pt idx="143">
                  <c:v>0.32789872799999997</c:v>
                </c:pt>
                <c:pt idx="144">
                  <c:v>0.49363731</c:v>
                </c:pt>
                <c:pt idx="145">
                  <c:v>0.52655932800000005</c:v>
                </c:pt>
                <c:pt idx="146">
                  <c:v>0.607870986</c:v>
                </c:pt>
                <c:pt idx="147">
                  <c:v>0.430890785</c:v>
                </c:pt>
                <c:pt idx="148">
                  <c:v>-0.26941444399999998</c:v>
                </c:pt>
                <c:pt idx="149">
                  <c:v>-0.46773610100000002</c:v>
                </c:pt>
                <c:pt idx="150">
                  <c:v>-8.6366870000000005E-3</c:v>
                </c:pt>
                <c:pt idx="151">
                  <c:v>0.20945675899999999</c:v>
                </c:pt>
                <c:pt idx="152">
                  <c:v>-0.141605911</c:v>
                </c:pt>
                <c:pt idx="153">
                  <c:v>-0.526874128</c:v>
                </c:pt>
                <c:pt idx="154">
                  <c:v>-0.36331198199999998</c:v>
                </c:pt>
                <c:pt idx="155">
                  <c:v>-1.0439926E-2</c:v>
                </c:pt>
                <c:pt idx="156">
                  <c:v>-0.17636863899999999</c:v>
                </c:pt>
                <c:pt idx="157">
                  <c:v>-0.26090701599999999</c:v>
                </c:pt>
                <c:pt idx="158">
                  <c:v>5.2209947999999999E-2</c:v>
                </c:pt>
                <c:pt idx="159">
                  <c:v>9.0782615999999997E-2</c:v>
                </c:pt>
                <c:pt idx="160">
                  <c:v>-0.15036961600000001</c:v>
                </c:pt>
                <c:pt idx="161">
                  <c:v>-0.27801568500000001</c:v>
                </c:pt>
                <c:pt idx="162">
                  <c:v>-0.33353522299999999</c:v>
                </c:pt>
                <c:pt idx="163">
                  <c:v>-0.432683243</c:v>
                </c:pt>
                <c:pt idx="164">
                  <c:v>-0.17351154399999999</c:v>
                </c:pt>
                <c:pt idx="165">
                  <c:v>0.15638739900000001</c:v>
                </c:pt>
                <c:pt idx="166">
                  <c:v>0.34356925199999999</c:v>
                </c:pt>
                <c:pt idx="167">
                  <c:v>0.37727859699999999</c:v>
                </c:pt>
                <c:pt idx="168">
                  <c:v>0.235403377</c:v>
                </c:pt>
                <c:pt idx="169">
                  <c:v>-0.13480600600000001</c:v>
                </c:pt>
                <c:pt idx="170">
                  <c:v>-0.26447422300000001</c:v>
                </c:pt>
                <c:pt idx="171">
                  <c:v>0.102031153</c:v>
                </c:pt>
                <c:pt idx="172">
                  <c:v>0.16204180300000001</c:v>
                </c:pt>
                <c:pt idx="173">
                  <c:v>-0.26674014400000001</c:v>
                </c:pt>
                <c:pt idx="174">
                  <c:v>-0.53154451400000002</c:v>
                </c:pt>
                <c:pt idx="175">
                  <c:v>-0.47788006199999999</c:v>
                </c:pt>
                <c:pt idx="176">
                  <c:v>-0.39644834299999998</c:v>
                </c:pt>
                <c:pt idx="177">
                  <c:v>-0.36770048500000002</c:v>
                </c:pt>
                <c:pt idx="178">
                  <c:v>-0.44478216199999998</c:v>
                </c:pt>
                <c:pt idx="179">
                  <c:v>-0.62556541200000004</c:v>
                </c:pt>
                <c:pt idx="180">
                  <c:v>-0.36560986000000001</c:v>
                </c:pt>
                <c:pt idx="181">
                  <c:v>0.19370036500000001</c:v>
                </c:pt>
                <c:pt idx="182">
                  <c:v>0.41300063799999998</c:v>
                </c:pt>
                <c:pt idx="183">
                  <c:v>0.57296967899999995</c:v>
                </c:pt>
                <c:pt idx="184">
                  <c:v>1.060835553</c:v>
                </c:pt>
                <c:pt idx="185">
                  <c:v>1.242106817</c:v>
                </c:pt>
                <c:pt idx="186">
                  <c:v>0.70127206399999997</c:v>
                </c:pt>
                <c:pt idx="187">
                  <c:v>-5.4971896999999999E-2</c:v>
                </c:pt>
                <c:pt idx="188">
                  <c:v>-0.41063996800000002</c:v>
                </c:pt>
                <c:pt idx="189">
                  <c:v>-0.259017306</c:v>
                </c:pt>
                <c:pt idx="190">
                  <c:v>3.4467323000000001E-2</c:v>
                </c:pt>
                <c:pt idx="191">
                  <c:v>-0.16734420999999999</c:v>
                </c:pt>
                <c:pt idx="192">
                  <c:v>-0.515093939</c:v>
                </c:pt>
                <c:pt idx="193">
                  <c:v>-0.37902702599999999</c:v>
                </c:pt>
                <c:pt idx="194">
                  <c:v>7.7957752000000005E-2</c:v>
                </c:pt>
                <c:pt idx="195">
                  <c:v>0.125163886</c:v>
                </c:pt>
                <c:pt idx="196">
                  <c:v>-0.20741659700000001</c:v>
                </c:pt>
                <c:pt idx="197">
                  <c:v>-0.31398161699999999</c:v>
                </c:pt>
                <c:pt idx="198">
                  <c:v>-0.24706341100000001</c:v>
                </c:pt>
                <c:pt idx="199">
                  <c:v>-0.33788863400000002</c:v>
                </c:pt>
                <c:pt idx="200">
                  <c:v>-0.30654910699999999</c:v>
                </c:pt>
                <c:pt idx="201">
                  <c:v>-3.6963169999999997E-2</c:v>
                </c:pt>
                <c:pt idx="202">
                  <c:v>-0.13369237</c:v>
                </c:pt>
                <c:pt idx="203">
                  <c:v>-0.265594995</c:v>
                </c:pt>
                <c:pt idx="204">
                  <c:v>0.13782127299999999</c:v>
                </c:pt>
                <c:pt idx="205">
                  <c:v>0.41296807200000002</c:v>
                </c:pt>
                <c:pt idx="206">
                  <c:v>0.23165511899999999</c:v>
                </c:pt>
                <c:pt idx="207">
                  <c:v>-8.0684911999999998E-2</c:v>
                </c:pt>
                <c:pt idx="208">
                  <c:v>-0.140171825</c:v>
                </c:pt>
                <c:pt idx="209">
                  <c:v>0.13232737999999999</c:v>
                </c:pt>
                <c:pt idx="210">
                  <c:v>8.2657632999999994E-2</c:v>
                </c:pt>
                <c:pt idx="211">
                  <c:v>-0.30726812100000001</c:v>
                </c:pt>
                <c:pt idx="212">
                  <c:v>-0.42199877099999999</c:v>
                </c:pt>
                <c:pt idx="213">
                  <c:v>-0.305609784</c:v>
                </c:pt>
                <c:pt idx="214">
                  <c:v>-0.12222746</c:v>
                </c:pt>
                <c:pt idx="215">
                  <c:v>0.37845614799999999</c:v>
                </c:pt>
                <c:pt idx="216">
                  <c:v>1.23638961</c:v>
                </c:pt>
                <c:pt idx="217">
                  <c:v>1.393929247</c:v>
                </c:pt>
                <c:pt idx="218">
                  <c:v>0.66590585700000005</c:v>
                </c:pt>
                <c:pt idx="219">
                  <c:v>0.13088618199999999</c:v>
                </c:pt>
                <c:pt idx="220">
                  <c:v>-0.20933576200000001</c:v>
                </c:pt>
                <c:pt idx="221">
                  <c:v>-0.429128646</c:v>
                </c:pt>
                <c:pt idx="222">
                  <c:v>-0.112290239</c:v>
                </c:pt>
                <c:pt idx="223">
                  <c:v>0.54740811499999997</c:v>
                </c:pt>
                <c:pt idx="224">
                  <c:v>0.77733454899999999</c:v>
                </c:pt>
                <c:pt idx="225">
                  <c:v>0.50249647799999997</c:v>
                </c:pt>
                <c:pt idx="226">
                  <c:v>1.3408125E-2</c:v>
                </c:pt>
                <c:pt idx="227">
                  <c:v>-0.43987328999999997</c:v>
                </c:pt>
                <c:pt idx="228">
                  <c:v>-0.57290997499999996</c:v>
                </c:pt>
                <c:pt idx="229">
                  <c:v>-0.65547793099999996</c:v>
                </c:pt>
                <c:pt idx="230">
                  <c:v>-0.506585599</c:v>
                </c:pt>
                <c:pt idx="231">
                  <c:v>-0.110141689</c:v>
                </c:pt>
                <c:pt idx="232">
                  <c:v>-0.28676564700000001</c:v>
                </c:pt>
                <c:pt idx="233">
                  <c:v>-0.78444617699999997</c:v>
                </c:pt>
                <c:pt idx="234">
                  <c:v>-0.50928259099999995</c:v>
                </c:pt>
                <c:pt idx="235">
                  <c:v>-0.109917708</c:v>
                </c:pt>
                <c:pt idx="236">
                  <c:v>-2.987776E-2</c:v>
                </c:pt>
                <c:pt idx="237">
                  <c:v>-0.32621402599999999</c:v>
                </c:pt>
                <c:pt idx="238">
                  <c:v>-0.66358706300000003</c:v>
                </c:pt>
                <c:pt idx="239">
                  <c:v>-0.47900516199999998</c:v>
                </c:pt>
                <c:pt idx="240">
                  <c:v>-0.11411036200000001</c:v>
                </c:pt>
                <c:pt idx="241">
                  <c:v>0.10813618699999999</c:v>
                </c:pt>
                <c:pt idx="242">
                  <c:v>2.0745170000000001E-3</c:v>
                </c:pt>
                <c:pt idx="243">
                  <c:v>4.5147567E-2</c:v>
                </c:pt>
                <c:pt idx="244">
                  <c:v>0.14838354300000001</c:v>
                </c:pt>
                <c:pt idx="245">
                  <c:v>-0.20707545499999999</c:v>
                </c:pt>
                <c:pt idx="246">
                  <c:v>-0.55401946899999999</c:v>
                </c:pt>
                <c:pt idx="247">
                  <c:v>-0.188464774</c:v>
                </c:pt>
                <c:pt idx="248">
                  <c:v>0.13621466199999999</c:v>
                </c:pt>
                <c:pt idx="249">
                  <c:v>2.7961552000000001E-2</c:v>
                </c:pt>
                <c:pt idx="250">
                  <c:v>-0.18796044100000001</c:v>
                </c:pt>
                <c:pt idx="251">
                  <c:v>-4.3438873000000003E-2</c:v>
                </c:pt>
                <c:pt idx="252">
                  <c:v>-4.9523734999999999E-2</c:v>
                </c:pt>
                <c:pt idx="253">
                  <c:v>-0.40489057000000001</c:v>
                </c:pt>
                <c:pt idx="254">
                  <c:v>-0.53283113100000001</c:v>
                </c:pt>
                <c:pt idx="255">
                  <c:v>-0.23780721099999999</c:v>
                </c:pt>
                <c:pt idx="256">
                  <c:v>-0.20675885399999999</c:v>
                </c:pt>
                <c:pt idx="257">
                  <c:v>-0.223759931</c:v>
                </c:pt>
                <c:pt idx="258">
                  <c:v>1.5379805999999999E-2</c:v>
                </c:pt>
                <c:pt idx="259">
                  <c:v>-8.5297619000000005E-2</c:v>
                </c:pt>
                <c:pt idx="260">
                  <c:v>-0.43942092900000002</c:v>
                </c:pt>
                <c:pt idx="261">
                  <c:v>-0.49759303399999999</c:v>
                </c:pt>
                <c:pt idx="262">
                  <c:v>-0.14477401500000001</c:v>
                </c:pt>
                <c:pt idx="263">
                  <c:v>0.47574370100000002</c:v>
                </c:pt>
                <c:pt idx="264">
                  <c:v>1.1408576450000001</c:v>
                </c:pt>
                <c:pt idx="265">
                  <c:v>1.2851288139999999</c:v>
                </c:pt>
                <c:pt idx="266">
                  <c:v>0.89118539299999999</c:v>
                </c:pt>
                <c:pt idx="267">
                  <c:v>0.16338861499999999</c:v>
                </c:pt>
                <c:pt idx="268">
                  <c:v>-0.183945096</c:v>
                </c:pt>
                <c:pt idx="269">
                  <c:v>-0.30428908100000002</c:v>
                </c:pt>
                <c:pt idx="270">
                  <c:v>-0.523566953</c:v>
                </c:pt>
                <c:pt idx="271">
                  <c:v>-0.372969145</c:v>
                </c:pt>
                <c:pt idx="272">
                  <c:v>0.11624772899999999</c:v>
                </c:pt>
                <c:pt idx="273">
                  <c:v>0.13477430700000001</c:v>
                </c:pt>
                <c:pt idx="274">
                  <c:v>-0.32816615300000002</c:v>
                </c:pt>
                <c:pt idx="275">
                  <c:v>-0.46176679199999998</c:v>
                </c:pt>
                <c:pt idx="276">
                  <c:v>-0.26848464399999999</c:v>
                </c:pt>
                <c:pt idx="277">
                  <c:v>-0.31444529999999998</c:v>
                </c:pt>
                <c:pt idx="278">
                  <c:v>-0.306188032</c:v>
                </c:pt>
                <c:pt idx="279">
                  <c:v>8.3734269999999993E-3</c:v>
                </c:pt>
                <c:pt idx="280">
                  <c:v>0.38159656400000003</c:v>
                </c:pt>
                <c:pt idx="281">
                  <c:v>0.39374751299999999</c:v>
                </c:pt>
                <c:pt idx="282">
                  <c:v>8.7525856999999999E-2</c:v>
                </c:pt>
                <c:pt idx="283">
                  <c:v>6.2196497000000003E-2</c:v>
                </c:pt>
                <c:pt idx="284">
                  <c:v>0.54508871299999995</c:v>
                </c:pt>
                <c:pt idx="285">
                  <c:v>0.87471474500000002</c:v>
                </c:pt>
                <c:pt idx="286">
                  <c:v>0.41616997100000003</c:v>
                </c:pt>
                <c:pt idx="287">
                  <c:v>-0.402147068</c:v>
                </c:pt>
                <c:pt idx="288">
                  <c:v>-0.60138161199999995</c:v>
                </c:pt>
                <c:pt idx="289">
                  <c:v>-0.32214656899999999</c:v>
                </c:pt>
                <c:pt idx="290">
                  <c:v>-0.17039710699999999</c:v>
                </c:pt>
                <c:pt idx="291">
                  <c:v>-0.12832043400000001</c:v>
                </c:pt>
                <c:pt idx="292">
                  <c:v>0.128145172</c:v>
                </c:pt>
                <c:pt idx="293">
                  <c:v>0.13231626799999999</c:v>
                </c:pt>
                <c:pt idx="294">
                  <c:v>-0.17814190199999999</c:v>
                </c:pt>
                <c:pt idx="295">
                  <c:v>-7.3351678000000003E-2</c:v>
                </c:pt>
                <c:pt idx="296">
                  <c:v>9.2742452000000003E-2</c:v>
                </c:pt>
                <c:pt idx="297">
                  <c:v>-0.232883062</c:v>
                </c:pt>
                <c:pt idx="298">
                  <c:v>-0.51193415200000003</c:v>
                </c:pt>
                <c:pt idx="299">
                  <c:v>-0.27688333300000001</c:v>
                </c:pt>
                <c:pt idx="300">
                  <c:v>-9.2833908000000007E-2</c:v>
                </c:pt>
                <c:pt idx="301">
                  <c:v>-0.33549848700000001</c:v>
                </c:pt>
                <c:pt idx="302">
                  <c:v>-0.39424933000000001</c:v>
                </c:pt>
                <c:pt idx="303">
                  <c:v>-0.150224943</c:v>
                </c:pt>
                <c:pt idx="304">
                  <c:v>-0.22558652200000001</c:v>
                </c:pt>
                <c:pt idx="305">
                  <c:v>-0.55758000900000004</c:v>
                </c:pt>
                <c:pt idx="306">
                  <c:v>-0.61569044500000003</c:v>
                </c:pt>
                <c:pt idx="307">
                  <c:v>-0.54528527599999999</c:v>
                </c:pt>
                <c:pt idx="308">
                  <c:v>-0.54630926400000002</c:v>
                </c:pt>
                <c:pt idx="309">
                  <c:v>-0.53968026999999996</c:v>
                </c:pt>
                <c:pt idx="310">
                  <c:v>-0.69822181000000005</c:v>
                </c:pt>
                <c:pt idx="311">
                  <c:v>-0.64710420300000004</c:v>
                </c:pt>
                <c:pt idx="312">
                  <c:v>-0.25359482500000002</c:v>
                </c:pt>
                <c:pt idx="313">
                  <c:v>-0.1033115</c:v>
                </c:pt>
                <c:pt idx="314">
                  <c:v>-0.253893062</c:v>
                </c:pt>
                <c:pt idx="315">
                  <c:v>-0.28387693400000003</c:v>
                </c:pt>
                <c:pt idx="316">
                  <c:v>-7.3008798999999999E-2</c:v>
                </c:pt>
                <c:pt idx="317">
                  <c:v>-8.1378834999999997E-2</c:v>
                </c:pt>
                <c:pt idx="318">
                  <c:v>-0.37899813399999999</c:v>
                </c:pt>
                <c:pt idx="319">
                  <c:v>-0.28376138699999998</c:v>
                </c:pt>
                <c:pt idx="320">
                  <c:v>-0.23941973999999999</c:v>
                </c:pt>
                <c:pt idx="321">
                  <c:v>-0.350940421</c:v>
                </c:pt>
                <c:pt idx="322">
                  <c:v>-0.189867604</c:v>
                </c:pt>
                <c:pt idx="323">
                  <c:v>6.2694980999999997E-2</c:v>
                </c:pt>
                <c:pt idx="324">
                  <c:v>3.4602283999999997E-2</c:v>
                </c:pt>
                <c:pt idx="325">
                  <c:v>-0.11285358400000001</c:v>
                </c:pt>
                <c:pt idx="326">
                  <c:v>6.3489039999999998E-3</c:v>
                </c:pt>
                <c:pt idx="327">
                  <c:v>0.45179946199999999</c:v>
                </c:pt>
                <c:pt idx="328">
                  <c:v>0.74672145199999995</c:v>
                </c:pt>
                <c:pt idx="329">
                  <c:v>0.73075304299999999</c:v>
                </c:pt>
                <c:pt idx="330">
                  <c:v>0.67062256399999998</c:v>
                </c:pt>
                <c:pt idx="331">
                  <c:v>1.0626719469999999</c:v>
                </c:pt>
                <c:pt idx="332">
                  <c:v>1.7654457189999999</c:v>
                </c:pt>
                <c:pt idx="333">
                  <c:v>2.013588704</c:v>
                </c:pt>
                <c:pt idx="334">
                  <c:v>1.42523029</c:v>
                </c:pt>
                <c:pt idx="335">
                  <c:v>0.61079715300000004</c:v>
                </c:pt>
                <c:pt idx="336">
                  <c:v>-4.3805317000000003E-2</c:v>
                </c:pt>
                <c:pt idx="337">
                  <c:v>-0.24376564100000001</c:v>
                </c:pt>
                <c:pt idx="338">
                  <c:v>0.32545589600000002</c:v>
                </c:pt>
                <c:pt idx="339">
                  <c:v>1.327667194</c:v>
                </c:pt>
                <c:pt idx="340">
                  <c:v>2.446385458</c:v>
                </c:pt>
                <c:pt idx="341">
                  <c:v>3.3901868450000001</c:v>
                </c:pt>
                <c:pt idx="342">
                  <c:v>3.842652776</c:v>
                </c:pt>
                <c:pt idx="343">
                  <c:v>3.7565114610000001</c:v>
                </c:pt>
                <c:pt idx="344">
                  <c:v>3.1611276070000001</c:v>
                </c:pt>
                <c:pt idx="345">
                  <c:v>2.4444829979999998</c:v>
                </c:pt>
                <c:pt idx="346">
                  <c:v>1.6283721769999999</c:v>
                </c:pt>
                <c:pt idx="347">
                  <c:v>0.95070639099999998</c:v>
                </c:pt>
                <c:pt idx="348">
                  <c:v>0.35565174799999999</c:v>
                </c:pt>
                <c:pt idx="349">
                  <c:v>-0.15397005599999999</c:v>
                </c:pt>
                <c:pt idx="350">
                  <c:v>0.57918514700000001</c:v>
                </c:pt>
                <c:pt idx="351">
                  <c:v>1.1029107170000001</c:v>
                </c:pt>
                <c:pt idx="352">
                  <c:v>0.46485602100000001</c:v>
                </c:pt>
                <c:pt idx="353">
                  <c:v>-0.42148745500000001</c:v>
                </c:pt>
                <c:pt idx="354">
                  <c:v>-2.8460473999999999E-2</c:v>
                </c:pt>
                <c:pt idx="355">
                  <c:v>0.54504805300000003</c:v>
                </c:pt>
                <c:pt idx="356">
                  <c:v>5.9947320999999998E-2</c:v>
                </c:pt>
                <c:pt idx="357">
                  <c:v>-0.60076324199999998</c:v>
                </c:pt>
                <c:pt idx="358">
                  <c:v>-0.19389147700000001</c:v>
                </c:pt>
                <c:pt idx="359">
                  <c:v>7.0735443999999995E-2</c:v>
                </c:pt>
                <c:pt idx="360">
                  <c:v>0.12177307599999999</c:v>
                </c:pt>
                <c:pt idx="361">
                  <c:v>0.47964341700000002</c:v>
                </c:pt>
                <c:pt idx="362">
                  <c:v>1.0806223580000001</c:v>
                </c:pt>
                <c:pt idx="363">
                  <c:v>1.514579399</c:v>
                </c:pt>
                <c:pt idx="364">
                  <c:v>1.8508054620000001</c:v>
                </c:pt>
                <c:pt idx="365">
                  <c:v>1.4909843030000001</c:v>
                </c:pt>
                <c:pt idx="366">
                  <c:v>0.43544602199999999</c:v>
                </c:pt>
                <c:pt idx="367">
                  <c:v>-0.48353386900000001</c:v>
                </c:pt>
                <c:pt idx="368">
                  <c:v>-0.41057226400000002</c:v>
                </c:pt>
                <c:pt idx="369">
                  <c:v>1.1168255E-2</c:v>
                </c:pt>
                <c:pt idx="370">
                  <c:v>3.5985696999999997E-2</c:v>
                </c:pt>
                <c:pt idx="371">
                  <c:v>6.6575899999999997E-3</c:v>
                </c:pt>
                <c:pt idx="372">
                  <c:v>0.82363129499999999</c:v>
                </c:pt>
                <c:pt idx="373">
                  <c:v>1.42780025</c:v>
                </c:pt>
                <c:pt idx="374">
                  <c:v>0.90433492299999996</c:v>
                </c:pt>
                <c:pt idx="375">
                  <c:v>2.7893958E-2</c:v>
                </c:pt>
                <c:pt idx="376">
                  <c:v>-0.35637759299999999</c:v>
                </c:pt>
                <c:pt idx="377">
                  <c:v>-0.153595272</c:v>
                </c:pt>
                <c:pt idx="378">
                  <c:v>-0.16042303899999999</c:v>
                </c:pt>
                <c:pt idx="379">
                  <c:v>-0.46645552000000001</c:v>
                </c:pt>
                <c:pt idx="380">
                  <c:v>-0.43543479299999999</c:v>
                </c:pt>
                <c:pt idx="381">
                  <c:v>-0.196296632</c:v>
                </c:pt>
                <c:pt idx="382">
                  <c:v>-0.27679625800000002</c:v>
                </c:pt>
                <c:pt idx="383">
                  <c:v>-0.234401264</c:v>
                </c:pt>
                <c:pt idx="384">
                  <c:v>8.2285861000000002E-2</c:v>
                </c:pt>
                <c:pt idx="385">
                  <c:v>0.187246036</c:v>
                </c:pt>
                <c:pt idx="386">
                  <c:v>0.15885062</c:v>
                </c:pt>
                <c:pt idx="387">
                  <c:v>-9.3335070000000006E-2</c:v>
                </c:pt>
                <c:pt idx="388">
                  <c:v>-0.62090438400000003</c:v>
                </c:pt>
                <c:pt idx="389">
                  <c:v>-0.59793364800000004</c:v>
                </c:pt>
                <c:pt idx="390">
                  <c:v>-0.367490447</c:v>
                </c:pt>
                <c:pt idx="391">
                  <c:v>-0.10692483</c:v>
                </c:pt>
                <c:pt idx="392">
                  <c:v>0.162231125</c:v>
                </c:pt>
                <c:pt idx="393">
                  <c:v>0.24356893800000001</c:v>
                </c:pt>
                <c:pt idx="394">
                  <c:v>-0.15832200399999999</c:v>
                </c:pt>
                <c:pt idx="395">
                  <c:v>-0.57857267300000004</c:v>
                </c:pt>
                <c:pt idx="396">
                  <c:v>-0.55855032900000001</c:v>
                </c:pt>
                <c:pt idx="397">
                  <c:v>-0.40029677800000002</c:v>
                </c:pt>
                <c:pt idx="398">
                  <c:v>-0.54779595299999995</c:v>
                </c:pt>
                <c:pt idx="399">
                  <c:v>-0.49204899400000002</c:v>
                </c:pt>
                <c:pt idx="400">
                  <c:v>-8.0821269000000001E-2</c:v>
                </c:pt>
                <c:pt idx="401">
                  <c:v>0.11076413</c:v>
                </c:pt>
                <c:pt idx="402">
                  <c:v>-0.261549225</c:v>
                </c:pt>
                <c:pt idx="403">
                  <c:v>-0.503028849</c:v>
                </c:pt>
                <c:pt idx="404">
                  <c:v>-0.214830508</c:v>
                </c:pt>
                <c:pt idx="405">
                  <c:v>-0.19183144099999999</c:v>
                </c:pt>
                <c:pt idx="406">
                  <c:v>-0.26031269600000001</c:v>
                </c:pt>
                <c:pt idx="407">
                  <c:v>-9.6850117999999999E-2</c:v>
                </c:pt>
                <c:pt idx="408">
                  <c:v>-0.12654165000000001</c:v>
                </c:pt>
                <c:pt idx="409">
                  <c:v>-0.224731655</c:v>
                </c:pt>
                <c:pt idx="410">
                  <c:v>6.7573228999999999E-2</c:v>
                </c:pt>
                <c:pt idx="411">
                  <c:v>0.64728102099999996</c:v>
                </c:pt>
                <c:pt idx="412">
                  <c:v>0.98825018099999995</c:v>
                </c:pt>
                <c:pt idx="413">
                  <c:v>0.86784857500000001</c:v>
                </c:pt>
                <c:pt idx="414">
                  <c:v>0.29780983700000002</c:v>
                </c:pt>
                <c:pt idx="415">
                  <c:v>-3.1106761E-2</c:v>
                </c:pt>
                <c:pt idx="416">
                  <c:v>0.51902968299999996</c:v>
                </c:pt>
                <c:pt idx="417">
                  <c:v>1.2230987760000001</c:v>
                </c:pt>
                <c:pt idx="418">
                  <c:v>1.0976681420000001</c:v>
                </c:pt>
                <c:pt idx="419">
                  <c:v>0.171367509</c:v>
                </c:pt>
                <c:pt idx="420">
                  <c:v>-0.40438664699999999</c:v>
                </c:pt>
                <c:pt idx="421">
                  <c:v>0.16617164200000001</c:v>
                </c:pt>
                <c:pt idx="422">
                  <c:v>0.58034800600000003</c:v>
                </c:pt>
                <c:pt idx="423">
                  <c:v>8.1208153000000005E-2</c:v>
                </c:pt>
                <c:pt idx="424">
                  <c:v>-0.44632396899999999</c:v>
                </c:pt>
                <c:pt idx="425">
                  <c:v>-0.28175954600000003</c:v>
                </c:pt>
                <c:pt idx="426">
                  <c:v>-0.116583689</c:v>
                </c:pt>
                <c:pt idx="427">
                  <c:v>-0.367015066</c:v>
                </c:pt>
                <c:pt idx="428">
                  <c:v>-0.43100803900000001</c:v>
                </c:pt>
                <c:pt idx="429">
                  <c:v>-0.22227321799999999</c:v>
                </c:pt>
                <c:pt idx="430">
                  <c:v>-4.5210446000000001E-2</c:v>
                </c:pt>
                <c:pt idx="431">
                  <c:v>-1.4671373E-2</c:v>
                </c:pt>
                <c:pt idx="432">
                  <c:v>5.9980114000000001E-2</c:v>
                </c:pt>
                <c:pt idx="433">
                  <c:v>5.2229161000000003E-2</c:v>
                </c:pt>
                <c:pt idx="434">
                  <c:v>-0.23948402899999999</c:v>
                </c:pt>
                <c:pt idx="435">
                  <c:v>-0.159109062</c:v>
                </c:pt>
                <c:pt idx="436">
                  <c:v>-3.3300428E-2</c:v>
                </c:pt>
                <c:pt idx="437">
                  <c:v>-0.213844654</c:v>
                </c:pt>
                <c:pt idx="438">
                  <c:v>-0.26629639300000002</c:v>
                </c:pt>
                <c:pt idx="439">
                  <c:v>0.136950497</c:v>
                </c:pt>
                <c:pt idx="440">
                  <c:v>0.78257979099999997</c:v>
                </c:pt>
                <c:pt idx="441">
                  <c:v>1.143200676</c:v>
                </c:pt>
                <c:pt idx="442">
                  <c:v>0.89616285799999995</c:v>
                </c:pt>
                <c:pt idx="443">
                  <c:v>0.27688057199999999</c:v>
                </c:pt>
                <c:pt idx="444">
                  <c:v>0.26294853499999998</c:v>
                </c:pt>
                <c:pt idx="445">
                  <c:v>0.68694961499999996</c:v>
                </c:pt>
                <c:pt idx="446">
                  <c:v>0.684773717</c:v>
                </c:pt>
                <c:pt idx="447">
                  <c:v>0.43240751300000002</c:v>
                </c:pt>
                <c:pt idx="448">
                  <c:v>-2.3324595E-2</c:v>
                </c:pt>
                <c:pt idx="449">
                  <c:v>-0.46367248100000003</c:v>
                </c:pt>
                <c:pt idx="450">
                  <c:v>-0.227973114</c:v>
                </c:pt>
                <c:pt idx="451">
                  <c:v>0.54301242999999999</c:v>
                </c:pt>
                <c:pt idx="452">
                  <c:v>0.58152490199999995</c:v>
                </c:pt>
                <c:pt idx="453">
                  <c:v>-9.6332556E-2</c:v>
                </c:pt>
                <c:pt idx="454">
                  <c:v>-0.69939931499999997</c:v>
                </c:pt>
                <c:pt idx="455">
                  <c:v>-0.88285377600000003</c:v>
                </c:pt>
                <c:pt idx="456">
                  <c:v>-0.76881886300000002</c:v>
                </c:pt>
                <c:pt idx="457">
                  <c:v>-0.50299240000000001</c:v>
                </c:pt>
                <c:pt idx="458">
                  <c:v>-0.40255291999999998</c:v>
                </c:pt>
                <c:pt idx="459">
                  <c:v>-0.54775159600000001</c:v>
                </c:pt>
                <c:pt idx="460">
                  <c:v>-0.52425251299999998</c:v>
                </c:pt>
                <c:pt idx="461">
                  <c:v>-7.5689503000000005E-2</c:v>
                </c:pt>
                <c:pt idx="462">
                  <c:v>0.16296513500000001</c:v>
                </c:pt>
                <c:pt idx="463">
                  <c:v>-6.8833643999999999E-2</c:v>
                </c:pt>
                <c:pt idx="464">
                  <c:v>-0.46983535799999998</c:v>
                </c:pt>
                <c:pt idx="465">
                  <c:v>-6.6738025000000006E-2</c:v>
                </c:pt>
                <c:pt idx="466">
                  <c:v>0.48351187800000001</c:v>
                </c:pt>
                <c:pt idx="467">
                  <c:v>7.5334488000000005E-2</c:v>
                </c:pt>
                <c:pt idx="468">
                  <c:v>-0.49676841599999999</c:v>
                </c:pt>
                <c:pt idx="469">
                  <c:v>-0.41116662999999998</c:v>
                </c:pt>
                <c:pt idx="470">
                  <c:v>-0.22160312300000001</c:v>
                </c:pt>
                <c:pt idx="471">
                  <c:v>-0.197356905</c:v>
                </c:pt>
                <c:pt idx="472">
                  <c:v>-2.4359479E-2</c:v>
                </c:pt>
                <c:pt idx="473">
                  <c:v>-0.14037386199999999</c:v>
                </c:pt>
                <c:pt idx="474">
                  <c:v>-0.49480962099999998</c:v>
                </c:pt>
                <c:pt idx="475">
                  <c:v>-2.5837754000000001E-2</c:v>
                </c:pt>
                <c:pt idx="476">
                  <c:v>0.48804372099999999</c:v>
                </c:pt>
                <c:pt idx="477">
                  <c:v>0.71627581399999996</c:v>
                </c:pt>
                <c:pt idx="478">
                  <c:v>1.089237239</c:v>
                </c:pt>
                <c:pt idx="479">
                  <c:v>1.5088662150000001</c:v>
                </c:pt>
                <c:pt idx="480">
                  <c:v>1.4941541039999999</c:v>
                </c:pt>
                <c:pt idx="481">
                  <c:v>0.91331448000000004</c:v>
                </c:pt>
                <c:pt idx="482">
                  <c:v>0.18656798599999999</c:v>
                </c:pt>
                <c:pt idx="483">
                  <c:v>-0.30285507699999997</c:v>
                </c:pt>
                <c:pt idx="484">
                  <c:v>-0.37660354099999999</c:v>
                </c:pt>
                <c:pt idx="485">
                  <c:v>-4.0434786E-2</c:v>
                </c:pt>
                <c:pt idx="486">
                  <c:v>0.19968554699999999</c:v>
                </c:pt>
                <c:pt idx="487">
                  <c:v>0.44820588900000002</c:v>
                </c:pt>
                <c:pt idx="488">
                  <c:v>0.83024405300000004</c:v>
                </c:pt>
                <c:pt idx="489">
                  <c:v>0.48825736199999997</c:v>
                </c:pt>
                <c:pt idx="490">
                  <c:v>-0.32868909600000001</c:v>
                </c:pt>
                <c:pt idx="491">
                  <c:v>-0.38747762800000002</c:v>
                </c:pt>
                <c:pt idx="492">
                  <c:v>-0.22739778999999999</c:v>
                </c:pt>
                <c:pt idx="493">
                  <c:v>-0.46601345300000002</c:v>
                </c:pt>
                <c:pt idx="494">
                  <c:v>-0.51221802299999997</c:v>
                </c:pt>
                <c:pt idx="495">
                  <c:v>-0.35267694199999999</c:v>
                </c:pt>
                <c:pt idx="496">
                  <c:v>-0.36128791599999999</c:v>
                </c:pt>
                <c:pt idx="497">
                  <c:v>-0.55117471500000004</c:v>
                </c:pt>
                <c:pt idx="498">
                  <c:v>-0.50756256300000002</c:v>
                </c:pt>
                <c:pt idx="499">
                  <c:v>-9.3168897000000001E-2</c:v>
                </c:pt>
                <c:pt idx="500">
                  <c:v>0.36287669900000002</c:v>
                </c:pt>
                <c:pt idx="501">
                  <c:v>0.11772598400000001</c:v>
                </c:pt>
                <c:pt idx="502">
                  <c:v>-0.46009023199999999</c:v>
                </c:pt>
                <c:pt idx="503">
                  <c:v>-0.41535101400000002</c:v>
                </c:pt>
                <c:pt idx="504">
                  <c:v>-1.6700320000000001E-2</c:v>
                </c:pt>
                <c:pt idx="505">
                  <c:v>-0.26516932799999998</c:v>
                </c:pt>
                <c:pt idx="506">
                  <c:v>-0.55296080999999997</c:v>
                </c:pt>
                <c:pt idx="507">
                  <c:v>-0.429813738</c:v>
                </c:pt>
                <c:pt idx="508">
                  <c:v>-0.20050754500000001</c:v>
                </c:pt>
                <c:pt idx="509">
                  <c:v>4.5723692000000003E-2</c:v>
                </c:pt>
                <c:pt idx="510">
                  <c:v>-0.134246112</c:v>
                </c:pt>
                <c:pt idx="511">
                  <c:v>-0.66344229700000001</c:v>
                </c:pt>
                <c:pt idx="512">
                  <c:v>-0.56591644500000005</c:v>
                </c:pt>
                <c:pt idx="513">
                  <c:v>0.13454096700000001</c:v>
                </c:pt>
                <c:pt idx="514">
                  <c:v>0.58839046399999995</c:v>
                </c:pt>
                <c:pt idx="515">
                  <c:v>0.82517188500000005</c:v>
                </c:pt>
                <c:pt idx="516">
                  <c:v>0.83880755799999995</c:v>
                </c:pt>
                <c:pt idx="517">
                  <c:v>0.32622672899999999</c:v>
                </c:pt>
                <c:pt idx="518">
                  <c:v>-0.34926271399999997</c:v>
                </c:pt>
                <c:pt idx="519">
                  <c:v>-0.39740373699999998</c:v>
                </c:pt>
                <c:pt idx="520">
                  <c:v>-0.165004923</c:v>
                </c:pt>
                <c:pt idx="521">
                  <c:v>-0.104208549</c:v>
                </c:pt>
                <c:pt idx="522">
                  <c:v>-0.18884214199999999</c:v>
                </c:pt>
                <c:pt idx="523">
                  <c:v>-0.29344989900000001</c:v>
                </c:pt>
                <c:pt idx="524">
                  <c:v>-0.34371748099999999</c:v>
                </c:pt>
                <c:pt idx="525">
                  <c:v>-0.29059602099999998</c:v>
                </c:pt>
                <c:pt idx="526">
                  <c:v>8.3669924000000007E-2</c:v>
                </c:pt>
                <c:pt idx="527">
                  <c:v>0.79760164899999997</c:v>
                </c:pt>
                <c:pt idx="528">
                  <c:v>1.251218508</c:v>
                </c:pt>
                <c:pt idx="529">
                  <c:v>1.2574952239999999</c:v>
                </c:pt>
                <c:pt idx="530">
                  <c:v>1.093458399</c:v>
                </c:pt>
                <c:pt idx="531">
                  <c:v>0.81587883800000005</c:v>
                </c:pt>
                <c:pt idx="532">
                  <c:v>0.29544266299999999</c:v>
                </c:pt>
                <c:pt idx="533">
                  <c:v>-0.31140145699999999</c:v>
                </c:pt>
                <c:pt idx="534">
                  <c:v>-0.34910751299999998</c:v>
                </c:pt>
                <c:pt idx="535">
                  <c:v>0.19227723899999999</c:v>
                </c:pt>
                <c:pt idx="536">
                  <c:v>0.55241538499999998</c:v>
                </c:pt>
                <c:pt idx="537">
                  <c:v>0.55706242299999997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5F-4C5D-AF6C-D25F0D1447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5.4999999999999997E-3</c:v>
                </c:pt>
                <c:pt idx="2">
                  <c:v>1.09E-2</c:v>
                </c:pt>
                <c:pt idx="3">
                  <c:v>1.6400000000000001E-2</c:v>
                </c:pt>
                <c:pt idx="4">
                  <c:v>2.18E-2</c:v>
                </c:pt>
                <c:pt idx="5">
                  <c:v>2.7300000000000001E-2</c:v>
                </c:pt>
                <c:pt idx="6">
                  <c:v>3.27E-2</c:v>
                </c:pt>
                <c:pt idx="7">
                  <c:v>3.8199999999999998E-2</c:v>
                </c:pt>
                <c:pt idx="8">
                  <c:v>4.3700000000000003E-2</c:v>
                </c:pt>
                <c:pt idx="9">
                  <c:v>4.9099999999999998E-2</c:v>
                </c:pt>
                <c:pt idx="10">
                  <c:v>5.4600000000000003E-2</c:v>
                </c:pt>
                <c:pt idx="11">
                  <c:v>0.06</c:v>
                </c:pt>
                <c:pt idx="12">
                  <c:v>6.5500000000000003E-2</c:v>
                </c:pt>
                <c:pt idx="13">
                  <c:v>7.0900000000000005E-2</c:v>
                </c:pt>
                <c:pt idx="14">
                  <c:v>7.6399999999999996E-2</c:v>
                </c:pt>
                <c:pt idx="15">
                  <c:v>8.1900000000000001E-2</c:v>
                </c:pt>
                <c:pt idx="16">
                  <c:v>8.7300000000000003E-2</c:v>
                </c:pt>
                <c:pt idx="17">
                  <c:v>9.2799999999999994E-2</c:v>
                </c:pt>
                <c:pt idx="18">
                  <c:v>9.8199999999999996E-2</c:v>
                </c:pt>
                <c:pt idx="19">
                  <c:v>0.1037</c:v>
                </c:pt>
                <c:pt idx="20">
                  <c:v>0.10920000000000001</c:v>
                </c:pt>
                <c:pt idx="21">
                  <c:v>0.11459999999999999</c:v>
                </c:pt>
                <c:pt idx="22">
                  <c:v>0.1201</c:v>
                </c:pt>
                <c:pt idx="23">
                  <c:v>0.1255</c:v>
                </c:pt>
                <c:pt idx="24">
                  <c:v>0.13100000000000001</c:v>
                </c:pt>
                <c:pt idx="25">
                  <c:v>0.13639999999999999</c:v>
                </c:pt>
                <c:pt idx="26">
                  <c:v>0.1419</c:v>
                </c:pt>
                <c:pt idx="27">
                  <c:v>0.1474</c:v>
                </c:pt>
                <c:pt idx="28">
                  <c:v>0.15279999999999999</c:v>
                </c:pt>
                <c:pt idx="29">
                  <c:v>0.1583</c:v>
                </c:pt>
                <c:pt idx="30">
                  <c:v>0.16370000000000001</c:v>
                </c:pt>
                <c:pt idx="31">
                  <c:v>0.16919999999999999</c:v>
                </c:pt>
                <c:pt idx="32">
                  <c:v>0.17460000000000001</c:v>
                </c:pt>
                <c:pt idx="33">
                  <c:v>0.18010000000000001</c:v>
                </c:pt>
                <c:pt idx="34">
                  <c:v>0.18559999999999999</c:v>
                </c:pt>
                <c:pt idx="35">
                  <c:v>0.191</c:v>
                </c:pt>
                <c:pt idx="36">
                  <c:v>0.19650000000000001</c:v>
                </c:pt>
                <c:pt idx="37">
                  <c:v>0.2019</c:v>
                </c:pt>
                <c:pt idx="38">
                  <c:v>0.2074</c:v>
                </c:pt>
                <c:pt idx="39">
                  <c:v>0.21279999999999999</c:v>
                </c:pt>
                <c:pt idx="40">
                  <c:v>0.21829999999999999</c:v>
                </c:pt>
                <c:pt idx="41">
                  <c:v>0.2238</c:v>
                </c:pt>
                <c:pt idx="42">
                  <c:v>0.22919999999999999</c:v>
                </c:pt>
                <c:pt idx="43">
                  <c:v>0.23469999999999999</c:v>
                </c:pt>
                <c:pt idx="44">
                  <c:v>0.24010000000000001</c:v>
                </c:pt>
                <c:pt idx="45">
                  <c:v>0.24560000000000001</c:v>
                </c:pt>
                <c:pt idx="46">
                  <c:v>0.251</c:v>
                </c:pt>
                <c:pt idx="47">
                  <c:v>0.25650000000000001</c:v>
                </c:pt>
                <c:pt idx="48">
                  <c:v>0.26200000000000001</c:v>
                </c:pt>
                <c:pt idx="49">
                  <c:v>0.26740000000000003</c:v>
                </c:pt>
                <c:pt idx="50">
                  <c:v>0.27289999999999998</c:v>
                </c:pt>
                <c:pt idx="51">
                  <c:v>0.27829999999999999</c:v>
                </c:pt>
                <c:pt idx="52">
                  <c:v>0.2838</c:v>
                </c:pt>
                <c:pt idx="53">
                  <c:v>0.2893</c:v>
                </c:pt>
                <c:pt idx="54">
                  <c:v>0.29470000000000002</c:v>
                </c:pt>
                <c:pt idx="55">
                  <c:v>0.30020000000000002</c:v>
                </c:pt>
                <c:pt idx="56">
                  <c:v>0.30559999999999998</c:v>
                </c:pt>
                <c:pt idx="57">
                  <c:v>0.31109999999999999</c:v>
                </c:pt>
                <c:pt idx="58">
                  <c:v>0.3165</c:v>
                </c:pt>
                <c:pt idx="59">
                  <c:v>0.32200000000000001</c:v>
                </c:pt>
                <c:pt idx="60">
                  <c:v>0.32750000000000001</c:v>
                </c:pt>
                <c:pt idx="61">
                  <c:v>0.33289999999999997</c:v>
                </c:pt>
                <c:pt idx="62">
                  <c:v>0.33839999999999998</c:v>
                </c:pt>
                <c:pt idx="63">
                  <c:v>0.34379999999999999</c:v>
                </c:pt>
                <c:pt idx="64">
                  <c:v>0.3493</c:v>
                </c:pt>
                <c:pt idx="65">
                  <c:v>0.35470000000000002</c:v>
                </c:pt>
                <c:pt idx="66">
                  <c:v>0.36020000000000002</c:v>
                </c:pt>
                <c:pt idx="67">
                  <c:v>0.36570000000000003</c:v>
                </c:pt>
                <c:pt idx="68">
                  <c:v>0.37109999999999999</c:v>
                </c:pt>
                <c:pt idx="69">
                  <c:v>0.37659999999999999</c:v>
                </c:pt>
                <c:pt idx="70">
                  <c:v>0.38200000000000001</c:v>
                </c:pt>
                <c:pt idx="71">
                  <c:v>0.38750000000000001</c:v>
                </c:pt>
                <c:pt idx="72">
                  <c:v>0.39290000000000003</c:v>
                </c:pt>
                <c:pt idx="73">
                  <c:v>0.39839999999999998</c:v>
                </c:pt>
                <c:pt idx="74">
                  <c:v>0.40389999999999998</c:v>
                </c:pt>
                <c:pt idx="75">
                  <c:v>0.4093</c:v>
                </c:pt>
                <c:pt idx="76">
                  <c:v>0.4148</c:v>
                </c:pt>
                <c:pt idx="77">
                  <c:v>0.42020000000000002</c:v>
                </c:pt>
                <c:pt idx="78">
                  <c:v>0.42570000000000002</c:v>
                </c:pt>
                <c:pt idx="79">
                  <c:v>0.43109999999999998</c:v>
                </c:pt>
                <c:pt idx="80">
                  <c:v>0.43659999999999999</c:v>
                </c:pt>
                <c:pt idx="81">
                  <c:v>0.44209999999999999</c:v>
                </c:pt>
                <c:pt idx="82">
                  <c:v>0.44750000000000001</c:v>
                </c:pt>
                <c:pt idx="83">
                  <c:v>0.45300000000000001</c:v>
                </c:pt>
                <c:pt idx="84">
                  <c:v>0.45839999999999997</c:v>
                </c:pt>
                <c:pt idx="85">
                  <c:v>0.46389999999999998</c:v>
                </c:pt>
                <c:pt idx="86">
                  <c:v>0.46939999999999998</c:v>
                </c:pt>
                <c:pt idx="87">
                  <c:v>0.4748</c:v>
                </c:pt>
                <c:pt idx="88">
                  <c:v>0.4803</c:v>
                </c:pt>
                <c:pt idx="89">
                  <c:v>0.48570000000000002</c:v>
                </c:pt>
                <c:pt idx="90">
                  <c:v>0.49120000000000003</c:v>
                </c:pt>
                <c:pt idx="91">
                  <c:v>0.49659999999999999</c:v>
                </c:pt>
                <c:pt idx="92">
                  <c:v>0.50209999999999999</c:v>
                </c:pt>
                <c:pt idx="93">
                  <c:v>0.50760000000000005</c:v>
                </c:pt>
                <c:pt idx="94">
                  <c:v>0.51300000000000001</c:v>
                </c:pt>
                <c:pt idx="95">
                  <c:v>0.51849999999999996</c:v>
                </c:pt>
                <c:pt idx="96">
                  <c:v>0.52390000000000003</c:v>
                </c:pt>
                <c:pt idx="97">
                  <c:v>0.52939999999999998</c:v>
                </c:pt>
                <c:pt idx="98">
                  <c:v>0.53480000000000005</c:v>
                </c:pt>
                <c:pt idx="99">
                  <c:v>0.5403</c:v>
                </c:pt>
                <c:pt idx="100">
                  <c:v>0.54579999999999995</c:v>
                </c:pt>
                <c:pt idx="101">
                  <c:v>0.55120000000000002</c:v>
                </c:pt>
                <c:pt idx="102">
                  <c:v>0.55669999999999997</c:v>
                </c:pt>
                <c:pt idx="103">
                  <c:v>0.56210000000000004</c:v>
                </c:pt>
                <c:pt idx="104">
                  <c:v>0.56759999999999999</c:v>
                </c:pt>
                <c:pt idx="105">
                  <c:v>0.57299999999999995</c:v>
                </c:pt>
                <c:pt idx="106">
                  <c:v>0.57850000000000001</c:v>
                </c:pt>
                <c:pt idx="107">
                  <c:v>0.58399999999999996</c:v>
                </c:pt>
                <c:pt idx="108">
                  <c:v>0.58940000000000003</c:v>
                </c:pt>
                <c:pt idx="109">
                  <c:v>0.59489999999999998</c:v>
                </c:pt>
                <c:pt idx="110">
                  <c:v>0.60029999999999994</c:v>
                </c:pt>
                <c:pt idx="111">
                  <c:v>0.60580000000000001</c:v>
                </c:pt>
                <c:pt idx="112">
                  <c:v>0.61129999999999995</c:v>
                </c:pt>
                <c:pt idx="113">
                  <c:v>0.61670000000000003</c:v>
                </c:pt>
                <c:pt idx="114">
                  <c:v>0.62219999999999998</c:v>
                </c:pt>
                <c:pt idx="115">
                  <c:v>0.62760000000000005</c:v>
                </c:pt>
                <c:pt idx="116">
                  <c:v>0.6331</c:v>
                </c:pt>
                <c:pt idx="117">
                  <c:v>0.63849999999999996</c:v>
                </c:pt>
                <c:pt idx="118">
                  <c:v>0.64400000000000002</c:v>
                </c:pt>
                <c:pt idx="119">
                  <c:v>0.64949999999999997</c:v>
                </c:pt>
                <c:pt idx="120">
                  <c:v>0.65490000000000004</c:v>
                </c:pt>
                <c:pt idx="121">
                  <c:v>0.66039999999999999</c:v>
                </c:pt>
                <c:pt idx="122">
                  <c:v>0.66579999999999995</c:v>
                </c:pt>
                <c:pt idx="123">
                  <c:v>0.67130000000000001</c:v>
                </c:pt>
                <c:pt idx="124">
                  <c:v>0.67669999999999997</c:v>
                </c:pt>
                <c:pt idx="125">
                  <c:v>0.68220000000000003</c:v>
                </c:pt>
                <c:pt idx="126">
                  <c:v>0.68769999999999998</c:v>
                </c:pt>
                <c:pt idx="127">
                  <c:v>0.69310000000000005</c:v>
                </c:pt>
                <c:pt idx="128">
                  <c:v>0.6986</c:v>
                </c:pt>
                <c:pt idx="129">
                  <c:v>0.70399999999999996</c:v>
                </c:pt>
                <c:pt idx="130">
                  <c:v>0.70950000000000002</c:v>
                </c:pt>
                <c:pt idx="131">
                  <c:v>0.71489999999999998</c:v>
                </c:pt>
                <c:pt idx="132">
                  <c:v>0.72040000000000004</c:v>
                </c:pt>
                <c:pt idx="133">
                  <c:v>0.72589999999999999</c:v>
                </c:pt>
                <c:pt idx="134">
                  <c:v>0.73129999999999995</c:v>
                </c:pt>
                <c:pt idx="135">
                  <c:v>0.73680000000000001</c:v>
                </c:pt>
                <c:pt idx="136">
                  <c:v>0.74219999999999997</c:v>
                </c:pt>
                <c:pt idx="137">
                  <c:v>0.74770000000000003</c:v>
                </c:pt>
                <c:pt idx="138">
                  <c:v>0.75309999999999999</c:v>
                </c:pt>
                <c:pt idx="139">
                  <c:v>0.75860000000000005</c:v>
                </c:pt>
                <c:pt idx="140">
                  <c:v>0.7641</c:v>
                </c:pt>
                <c:pt idx="141">
                  <c:v>0.76949999999999996</c:v>
                </c:pt>
                <c:pt idx="142">
                  <c:v>0.77500000000000002</c:v>
                </c:pt>
                <c:pt idx="143">
                  <c:v>0.78039999999999998</c:v>
                </c:pt>
                <c:pt idx="144">
                  <c:v>0.78590000000000004</c:v>
                </c:pt>
                <c:pt idx="145">
                  <c:v>0.79139999999999999</c:v>
                </c:pt>
                <c:pt idx="146">
                  <c:v>0.79679999999999995</c:v>
                </c:pt>
                <c:pt idx="147">
                  <c:v>0.80230000000000001</c:v>
                </c:pt>
                <c:pt idx="148">
                  <c:v>0.80769999999999997</c:v>
                </c:pt>
                <c:pt idx="149">
                  <c:v>0.81320000000000003</c:v>
                </c:pt>
                <c:pt idx="150">
                  <c:v>0.81859999999999999</c:v>
                </c:pt>
                <c:pt idx="151">
                  <c:v>0.82410000000000005</c:v>
                </c:pt>
                <c:pt idx="152">
                  <c:v>0.8296</c:v>
                </c:pt>
                <c:pt idx="153">
                  <c:v>0.83499999999999996</c:v>
                </c:pt>
                <c:pt idx="154">
                  <c:v>0.84050000000000002</c:v>
                </c:pt>
                <c:pt idx="155">
                  <c:v>0.84589999999999999</c:v>
                </c:pt>
                <c:pt idx="156">
                  <c:v>0.85140000000000005</c:v>
                </c:pt>
                <c:pt idx="157">
                  <c:v>0.85680000000000001</c:v>
                </c:pt>
                <c:pt idx="158">
                  <c:v>0.86229999999999996</c:v>
                </c:pt>
                <c:pt idx="159">
                  <c:v>0.86780000000000002</c:v>
                </c:pt>
                <c:pt idx="160">
                  <c:v>0.87319999999999998</c:v>
                </c:pt>
                <c:pt idx="161">
                  <c:v>0.87870000000000004</c:v>
                </c:pt>
                <c:pt idx="162">
                  <c:v>0.8841</c:v>
                </c:pt>
                <c:pt idx="163">
                  <c:v>0.88959999999999995</c:v>
                </c:pt>
                <c:pt idx="164">
                  <c:v>0.89500000000000002</c:v>
                </c:pt>
                <c:pt idx="165">
                  <c:v>0.90049999999999997</c:v>
                </c:pt>
                <c:pt idx="166">
                  <c:v>0.90600000000000003</c:v>
                </c:pt>
                <c:pt idx="167">
                  <c:v>0.91139999999999999</c:v>
                </c:pt>
                <c:pt idx="168">
                  <c:v>0.91690000000000005</c:v>
                </c:pt>
                <c:pt idx="169">
                  <c:v>0.92230000000000001</c:v>
                </c:pt>
                <c:pt idx="170">
                  <c:v>0.92779999999999996</c:v>
                </c:pt>
                <c:pt idx="171">
                  <c:v>0.93320000000000003</c:v>
                </c:pt>
                <c:pt idx="172">
                  <c:v>0.93869999999999998</c:v>
                </c:pt>
                <c:pt idx="173">
                  <c:v>0.94420000000000004</c:v>
                </c:pt>
                <c:pt idx="174">
                  <c:v>0.9496</c:v>
                </c:pt>
                <c:pt idx="175">
                  <c:v>0.95509999999999995</c:v>
                </c:pt>
                <c:pt idx="176">
                  <c:v>0.96050000000000002</c:v>
                </c:pt>
                <c:pt idx="177">
                  <c:v>0.96599999999999997</c:v>
                </c:pt>
                <c:pt idx="178">
                  <c:v>0.97150000000000003</c:v>
                </c:pt>
                <c:pt idx="179">
                  <c:v>0.97689999999999999</c:v>
                </c:pt>
                <c:pt idx="180">
                  <c:v>0.98240000000000005</c:v>
                </c:pt>
                <c:pt idx="181">
                  <c:v>0.98780000000000001</c:v>
                </c:pt>
                <c:pt idx="182">
                  <c:v>0.99329999999999996</c:v>
                </c:pt>
                <c:pt idx="183">
                  <c:v>0.99870000000000003</c:v>
                </c:pt>
                <c:pt idx="184">
                  <c:v>1.0042</c:v>
                </c:pt>
                <c:pt idx="185">
                  <c:v>1.0097</c:v>
                </c:pt>
                <c:pt idx="186">
                  <c:v>1.0150999999999999</c:v>
                </c:pt>
                <c:pt idx="187">
                  <c:v>1.0206</c:v>
                </c:pt>
                <c:pt idx="188">
                  <c:v>1.026</c:v>
                </c:pt>
                <c:pt idx="189">
                  <c:v>1.0315000000000001</c:v>
                </c:pt>
                <c:pt idx="190">
                  <c:v>1.0368999999999999</c:v>
                </c:pt>
                <c:pt idx="191">
                  <c:v>1.0424</c:v>
                </c:pt>
                <c:pt idx="192">
                  <c:v>1.0479000000000001</c:v>
                </c:pt>
                <c:pt idx="193">
                  <c:v>1.0532999999999999</c:v>
                </c:pt>
                <c:pt idx="194">
                  <c:v>1.0588</c:v>
                </c:pt>
                <c:pt idx="195">
                  <c:v>1.0642</c:v>
                </c:pt>
                <c:pt idx="196">
                  <c:v>1.0697000000000001</c:v>
                </c:pt>
                <c:pt idx="197">
                  <c:v>1.0750999999999999</c:v>
                </c:pt>
                <c:pt idx="198">
                  <c:v>1.0806</c:v>
                </c:pt>
                <c:pt idx="199">
                  <c:v>1.0861000000000001</c:v>
                </c:pt>
                <c:pt idx="200">
                  <c:v>1.0914999999999999</c:v>
                </c:pt>
                <c:pt idx="201">
                  <c:v>1.097</c:v>
                </c:pt>
                <c:pt idx="202">
                  <c:v>1.1024</c:v>
                </c:pt>
                <c:pt idx="203">
                  <c:v>1.1079000000000001</c:v>
                </c:pt>
                <c:pt idx="204">
                  <c:v>1.1133</c:v>
                </c:pt>
                <c:pt idx="205">
                  <c:v>1.1188</c:v>
                </c:pt>
                <c:pt idx="206">
                  <c:v>1.1243000000000001</c:v>
                </c:pt>
                <c:pt idx="207">
                  <c:v>1.1296999999999999</c:v>
                </c:pt>
                <c:pt idx="208">
                  <c:v>1.1352</c:v>
                </c:pt>
                <c:pt idx="209">
                  <c:v>1.1406000000000001</c:v>
                </c:pt>
                <c:pt idx="210">
                  <c:v>1.1460999999999999</c:v>
                </c:pt>
                <c:pt idx="211">
                  <c:v>1.1516</c:v>
                </c:pt>
                <c:pt idx="212">
                  <c:v>1.157</c:v>
                </c:pt>
                <c:pt idx="213">
                  <c:v>1.1625000000000001</c:v>
                </c:pt>
                <c:pt idx="214">
                  <c:v>1.1678999999999999</c:v>
                </c:pt>
                <c:pt idx="215">
                  <c:v>1.1734</c:v>
                </c:pt>
                <c:pt idx="216">
                  <c:v>1.1788000000000001</c:v>
                </c:pt>
                <c:pt idx="217">
                  <c:v>1.1842999999999999</c:v>
                </c:pt>
                <c:pt idx="218">
                  <c:v>1.1898</c:v>
                </c:pt>
                <c:pt idx="219">
                  <c:v>1.1952</c:v>
                </c:pt>
                <c:pt idx="220">
                  <c:v>1.2007000000000001</c:v>
                </c:pt>
                <c:pt idx="221">
                  <c:v>1.2060999999999999</c:v>
                </c:pt>
                <c:pt idx="222">
                  <c:v>1.2116</c:v>
                </c:pt>
                <c:pt idx="223">
                  <c:v>1.2170000000000001</c:v>
                </c:pt>
                <c:pt idx="224">
                  <c:v>1.2224999999999999</c:v>
                </c:pt>
                <c:pt idx="225">
                  <c:v>1.228</c:v>
                </c:pt>
                <c:pt idx="226">
                  <c:v>1.2334000000000001</c:v>
                </c:pt>
                <c:pt idx="227">
                  <c:v>1.2388999999999999</c:v>
                </c:pt>
                <c:pt idx="228">
                  <c:v>1.2443</c:v>
                </c:pt>
                <c:pt idx="229">
                  <c:v>1.2498</c:v>
                </c:pt>
                <c:pt idx="230">
                  <c:v>1.2552000000000001</c:v>
                </c:pt>
                <c:pt idx="231">
                  <c:v>1.2606999999999999</c:v>
                </c:pt>
                <c:pt idx="232">
                  <c:v>1.2662</c:v>
                </c:pt>
                <c:pt idx="233">
                  <c:v>1.2716000000000001</c:v>
                </c:pt>
                <c:pt idx="234">
                  <c:v>1.2770999999999999</c:v>
                </c:pt>
                <c:pt idx="235">
                  <c:v>1.2825</c:v>
                </c:pt>
                <c:pt idx="236">
                  <c:v>1.288</c:v>
                </c:pt>
                <c:pt idx="237">
                  <c:v>1.2934000000000001</c:v>
                </c:pt>
                <c:pt idx="238">
                  <c:v>1.2988999999999999</c:v>
                </c:pt>
                <c:pt idx="239">
                  <c:v>1.3044</c:v>
                </c:pt>
                <c:pt idx="240">
                  <c:v>1.3098000000000001</c:v>
                </c:pt>
                <c:pt idx="241">
                  <c:v>1.3152999999999999</c:v>
                </c:pt>
                <c:pt idx="242">
                  <c:v>1.3207</c:v>
                </c:pt>
                <c:pt idx="243">
                  <c:v>1.3262</c:v>
                </c:pt>
                <c:pt idx="244">
                  <c:v>1.3317000000000001</c:v>
                </c:pt>
                <c:pt idx="245">
                  <c:v>1.3371</c:v>
                </c:pt>
                <c:pt idx="246">
                  <c:v>1.3426</c:v>
                </c:pt>
                <c:pt idx="247">
                  <c:v>1.3480000000000001</c:v>
                </c:pt>
                <c:pt idx="248">
                  <c:v>1.3534999999999999</c:v>
                </c:pt>
                <c:pt idx="249">
                  <c:v>1.3589</c:v>
                </c:pt>
                <c:pt idx="250">
                  <c:v>1.3644000000000001</c:v>
                </c:pt>
                <c:pt idx="251">
                  <c:v>1.3698999999999999</c:v>
                </c:pt>
                <c:pt idx="252">
                  <c:v>1.3753</c:v>
                </c:pt>
                <c:pt idx="253">
                  <c:v>1.3808</c:v>
                </c:pt>
                <c:pt idx="254">
                  <c:v>1.3862000000000001</c:v>
                </c:pt>
                <c:pt idx="255">
                  <c:v>1.3916999999999999</c:v>
                </c:pt>
                <c:pt idx="256">
                  <c:v>1.3971</c:v>
                </c:pt>
                <c:pt idx="257">
                  <c:v>1.4026000000000001</c:v>
                </c:pt>
                <c:pt idx="258">
                  <c:v>1.4080999999999999</c:v>
                </c:pt>
                <c:pt idx="259">
                  <c:v>1.4135</c:v>
                </c:pt>
                <c:pt idx="260">
                  <c:v>1.419</c:v>
                </c:pt>
                <c:pt idx="261">
                  <c:v>1.4244000000000001</c:v>
                </c:pt>
                <c:pt idx="262">
                  <c:v>1.4298999999999999</c:v>
                </c:pt>
                <c:pt idx="263">
                  <c:v>1.4353</c:v>
                </c:pt>
                <c:pt idx="264">
                  <c:v>1.4408000000000001</c:v>
                </c:pt>
                <c:pt idx="265">
                  <c:v>1.4462999999999999</c:v>
                </c:pt>
                <c:pt idx="266">
                  <c:v>1.4517</c:v>
                </c:pt>
                <c:pt idx="267">
                  <c:v>1.4572000000000001</c:v>
                </c:pt>
                <c:pt idx="268">
                  <c:v>1.4625999999999999</c:v>
                </c:pt>
                <c:pt idx="269">
                  <c:v>1.4681</c:v>
                </c:pt>
                <c:pt idx="270">
                  <c:v>1.4736</c:v>
                </c:pt>
                <c:pt idx="271">
                  <c:v>1.4790000000000001</c:v>
                </c:pt>
                <c:pt idx="272">
                  <c:v>1.4844999999999999</c:v>
                </c:pt>
                <c:pt idx="273">
                  <c:v>1.4899</c:v>
                </c:pt>
                <c:pt idx="274">
                  <c:v>1.4954000000000001</c:v>
                </c:pt>
                <c:pt idx="275">
                  <c:v>1.5007999999999999</c:v>
                </c:pt>
                <c:pt idx="276">
                  <c:v>1.5063</c:v>
                </c:pt>
                <c:pt idx="277">
                  <c:v>1.5118</c:v>
                </c:pt>
                <c:pt idx="278">
                  <c:v>1.5172000000000001</c:v>
                </c:pt>
                <c:pt idx="279">
                  <c:v>1.5226999999999999</c:v>
                </c:pt>
                <c:pt idx="280">
                  <c:v>1.5281</c:v>
                </c:pt>
                <c:pt idx="281">
                  <c:v>1.5336000000000001</c:v>
                </c:pt>
                <c:pt idx="282">
                  <c:v>1.5389999999999999</c:v>
                </c:pt>
                <c:pt idx="283">
                  <c:v>1.5445</c:v>
                </c:pt>
                <c:pt idx="284">
                  <c:v>1.55</c:v>
                </c:pt>
                <c:pt idx="285">
                  <c:v>1.5553999999999999</c:v>
                </c:pt>
                <c:pt idx="286">
                  <c:v>1.5609</c:v>
                </c:pt>
                <c:pt idx="287">
                  <c:v>1.5663</c:v>
                </c:pt>
                <c:pt idx="288">
                  <c:v>1.5718000000000001</c:v>
                </c:pt>
                <c:pt idx="289">
                  <c:v>1.5771999999999999</c:v>
                </c:pt>
                <c:pt idx="290">
                  <c:v>1.5827</c:v>
                </c:pt>
                <c:pt idx="291">
                  <c:v>1.5882000000000001</c:v>
                </c:pt>
                <c:pt idx="292">
                  <c:v>1.5935999999999999</c:v>
                </c:pt>
                <c:pt idx="293">
                  <c:v>1.5991</c:v>
                </c:pt>
                <c:pt idx="294">
                  <c:v>1.6045</c:v>
                </c:pt>
                <c:pt idx="295">
                  <c:v>1.61</c:v>
                </c:pt>
                <c:pt idx="296">
                  <c:v>1.6153999999999999</c:v>
                </c:pt>
                <c:pt idx="297">
                  <c:v>1.6209</c:v>
                </c:pt>
                <c:pt idx="298">
                  <c:v>1.6264000000000001</c:v>
                </c:pt>
                <c:pt idx="299">
                  <c:v>1.6317999999999999</c:v>
                </c:pt>
                <c:pt idx="300">
                  <c:v>1.6373</c:v>
                </c:pt>
                <c:pt idx="301">
                  <c:v>1.6427</c:v>
                </c:pt>
                <c:pt idx="302">
                  <c:v>1.6482000000000001</c:v>
                </c:pt>
                <c:pt idx="303">
                  <c:v>1.6536999999999999</c:v>
                </c:pt>
                <c:pt idx="304">
                  <c:v>1.6591</c:v>
                </c:pt>
                <c:pt idx="305">
                  <c:v>1.6646000000000001</c:v>
                </c:pt>
                <c:pt idx="306">
                  <c:v>1.67</c:v>
                </c:pt>
                <c:pt idx="307">
                  <c:v>1.6755</c:v>
                </c:pt>
                <c:pt idx="308">
                  <c:v>1.6809000000000001</c:v>
                </c:pt>
                <c:pt idx="309">
                  <c:v>1.6863999999999999</c:v>
                </c:pt>
                <c:pt idx="310">
                  <c:v>1.6919</c:v>
                </c:pt>
                <c:pt idx="311">
                  <c:v>1.6973</c:v>
                </c:pt>
                <c:pt idx="312">
                  <c:v>1.7028000000000001</c:v>
                </c:pt>
                <c:pt idx="313">
                  <c:v>1.7081999999999999</c:v>
                </c:pt>
                <c:pt idx="314">
                  <c:v>1.7137</c:v>
                </c:pt>
                <c:pt idx="315">
                  <c:v>1.7191000000000001</c:v>
                </c:pt>
                <c:pt idx="316">
                  <c:v>1.7245999999999999</c:v>
                </c:pt>
                <c:pt idx="317">
                  <c:v>1.7301</c:v>
                </c:pt>
                <c:pt idx="318">
                  <c:v>1.7355</c:v>
                </c:pt>
                <c:pt idx="319">
                  <c:v>1.7410000000000001</c:v>
                </c:pt>
                <c:pt idx="320">
                  <c:v>1.7464</c:v>
                </c:pt>
                <c:pt idx="321">
                  <c:v>1.7519</c:v>
                </c:pt>
                <c:pt idx="322">
                  <c:v>1.7573000000000001</c:v>
                </c:pt>
                <c:pt idx="323">
                  <c:v>1.7627999999999999</c:v>
                </c:pt>
                <c:pt idx="324">
                  <c:v>1.7683</c:v>
                </c:pt>
                <c:pt idx="325">
                  <c:v>1.7737000000000001</c:v>
                </c:pt>
                <c:pt idx="326">
                  <c:v>1.7791999999999999</c:v>
                </c:pt>
                <c:pt idx="327">
                  <c:v>1.7846</c:v>
                </c:pt>
                <c:pt idx="328">
                  <c:v>1.7901</c:v>
                </c:pt>
                <c:pt idx="329">
                  <c:v>1.7955000000000001</c:v>
                </c:pt>
                <c:pt idx="330">
                  <c:v>1.8009999999999999</c:v>
                </c:pt>
                <c:pt idx="331">
                  <c:v>1.8065</c:v>
                </c:pt>
                <c:pt idx="332">
                  <c:v>1.8119000000000001</c:v>
                </c:pt>
                <c:pt idx="333">
                  <c:v>1.8173999999999999</c:v>
                </c:pt>
                <c:pt idx="334">
                  <c:v>1.8228</c:v>
                </c:pt>
                <c:pt idx="335">
                  <c:v>1.8283</c:v>
                </c:pt>
                <c:pt idx="336">
                  <c:v>1.8338000000000001</c:v>
                </c:pt>
                <c:pt idx="337">
                  <c:v>1.8391999999999999</c:v>
                </c:pt>
                <c:pt idx="338">
                  <c:v>1.8447</c:v>
                </c:pt>
                <c:pt idx="339">
                  <c:v>1.8501000000000001</c:v>
                </c:pt>
                <c:pt idx="340">
                  <c:v>1.8555999999999999</c:v>
                </c:pt>
                <c:pt idx="341">
                  <c:v>1.861</c:v>
                </c:pt>
                <c:pt idx="342">
                  <c:v>1.8665</c:v>
                </c:pt>
                <c:pt idx="343">
                  <c:v>1.8720000000000001</c:v>
                </c:pt>
                <c:pt idx="344">
                  <c:v>1.8774</c:v>
                </c:pt>
                <c:pt idx="345">
                  <c:v>1.8829</c:v>
                </c:pt>
                <c:pt idx="346">
                  <c:v>1.8883000000000001</c:v>
                </c:pt>
                <c:pt idx="347">
                  <c:v>1.8937999999999999</c:v>
                </c:pt>
                <c:pt idx="348">
                  <c:v>1.8992</c:v>
                </c:pt>
                <c:pt idx="349">
                  <c:v>1.9047000000000001</c:v>
                </c:pt>
                <c:pt idx="350">
                  <c:v>1.9101999999999999</c:v>
                </c:pt>
                <c:pt idx="351">
                  <c:v>1.9156</c:v>
                </c:pt>
                <c:pt idx="352">
                  <c:v>1.9211</c:v>
                </c:pt>
                <c:pt idx="353">
                  <c:v>1.9265000000000001</c:v>
                </c:pt>
                <c:pt idx="354">
                  <c:v>1.9319999999999999</c:v>
                </c:pt>
                <c:pt idx="355">
                  <c:v>1.9374</c:v>
                </c:pt>
                <c:pt idx="356">
                  <c:v>1.9429000000000001</c:v>
                </c:pt>
                <c:pt idx="357">
                  <c:v>1.9483999999999999</c:v>
                </c:pt>
                <c:pt idx="358">
                  <c:v>1.9538</c:v>
                </c:pt>
                <c:pt idx="359">
                  <c:v>1.9593</c:v>
                </c:pt>
                <c:pt idx="360">
                  <c:v>1.9646999999999999</c:v>
                </c:pt>
                <c:pt idx="361">
                  <c:v>1.9702</c:v>
                </c:pt>
                <c:pt idx="362">
                  <c:v>1.9756</c:v>
                </c:pt>
                <c:pt idx="363">
                  <c:v>1.9811000000000001</c:v>
                </c:pt>
                <c:pt idx="364">
                  <c:v>1.9865999999999999</c:v>
                </c:pt>
                <c:pt idx="365">
                  <c:v>1.992</c:v>
                </c:pt>
                <c:pt idx="366">
                  <c:v>1.9975000000000001</c:v>
                </c:pt>
                <c:pt idx="367">
                  <c:v>2.0028999999999999</c:v>
                </c:pt>
                <c:pt idx="368">
                  <c:v>2.0084</c:v>
                </c:pt>
                <c:pt idx="369">
                  <c:v>2.0139</c:v>
                </c:pt>
                <c:pt idx="370">
                  <c:v>2.0192999999999999</c:v>
                </c:pt>
                <c:pt idx="371">
                  <c:v>2.0247999999999999</c:v>
                </c:pt>
                <c:pt idx="372">
                  <c:v>2.0301999999999998</c:v>
                </c:pt>
                <c:pt idx="373">
                  <c:v>2.0356999999999998</c:v>
                </c:pt>
                <c:pt idx="374">
                  <c:v>2.0411000000000001</c:v>
                </c:pt>
                <c:pt idx="375">
                  <c:v>2.0466000000000002</c:v>
                </c:pt>
                <c:pt idx="376">
                  <c:v>2.0520999999999998</c:v>
                </c:pt>
                <c:pt idx="377">
                  <c:v>2.0575000000000001</c:v>
                </c:pt>
                <c:pt idx="378">
                  <c:v>2.0630000000000002</c:v>
                </c:pt>
                <c:pt idx="379">
                  <c:v>2.0684</c:v>
                </c:pt>
                <c:pt idx="380">
                  <c:v>2.0739000000000001</c:v>
                </c:pt>
                <c:pt idx="381">
                  <c:v>2.0792999999999999</c:v>
                </c:pt>
                <c:pt idx="382">
                  <c:v>2.0848</c:v>
                </c:pt>
                <c:pt idx="383">
                  <c:v>2.0903</c:v>
                </c:pt>
                <c:pt idx="384">
                  <c:v>2.0956999999999999</c:v>
                </c:pt>
                <c:pt idx="385">
                  <c:v>2.1012</c:v>
                </c:pt>
                <c:pt idx="386">
                  <c:v>2.1065999999999998</c:v>
                </c:pt>
                <c:pt idx="387">
                  <c:v>2.1120999999999999</c:v>
                </c:pt>
                <c:pt idx="388">
                  <c:v>2.1175000000000002</c:v>
                </c:pt>
                <c:pt idx="389">
                  <c:v>2.1230000000000002</c:v>
                </c:pt>
                <c:pt idx="390">
                  <c:v>2.1284999999999998</c:v>
                </c:pt>
                <c:pt idx="391">
                  <c:v>2.1339000000000001</c:v>
                </c:pt>
                <c:pt idx="392">
                  <c:v>2.1394000000000002</c:v>
                </c:pt>
                <c:pt idx="393">
                  <c:v>2.1448</c:v>
                </c:pt>
                <c:pt idx="394">
                  <c:v>2.1503000000000001</c:v>
                </c:pt>
                <c:pt idx="395">
                  <c:v>2.1556999999999999</c:v>
                </c:pt>
                <c:pt idx="396">
                  <c:v>2.1612</c:v>
                </c:pt>
                <c:pt idx="397">
                  <c:v>2.1667000000000001</c:v>
                </c:pt>
                <c:pt idx="398">
                  <c:v>2.1720999999999999</c:v>
                </c:pt>
                <c:pt idx="399">
                  <c:v>2.1776</c:v>
                </c:pt>
                <c:pt idx="400">
                  <c:v>2.1829999999999998</c:v>
                </c:pt>
                <c:pt idx="401">
                  <c:v>2.1884999999999999</c:v>
                </c:pt>
                <c:pt idx="402">
                  <c:v>2.194</c:v>
                </c:pt>
                <c:pt idx="403">
                  <c:v>2.1993999999999998</c:v>
                </c:pt>
                <c:pt idx="404">
                  <c:v>2.2048999999999999</c:v>
                </c:pt>
                <c:pt idx="405">
                  <c:v>2.2103000000000002</c:v>
                </c:pt>
                <c:pt idx="406">
                  <c:v>2.2158000000000002</c:v>
                </c:pt>
                <c:pt idx="407">
                  <c:v>2.2212000000000001</c:v>
                </c:pt>
                <c:pt idx="408">
                  <c:v>2.2267000000000001</c:v>
                </c:pt>
                <c:pt idx="409">
                  <c:v>2.2322000000000002</c:v>
                </c:pt>
                <c:pt idx="410">
                  <c:v>2.2376</c:v>
                </c:pt>
                <c:pt idx="411">
                  <c:v>2.2431000000000001</c:v>
                </c:pt>
                <c:pt idx="412">
                  <c:v>2.2484999999999999</c:v>
                </c:pt>
                <c:pt idx="413">
                  <c:v>2.254</c:v>
                </c:pt>
                <c:pt idx="414">
                  <c:v>2.2593999999999999</c:v>
                </c:pt>
                <c:pt idx="415">
                  <c:v>2.2648999999999999</c:v>
                </c:pt>
                <c:pt idx="416">
                  <c:v>2.2704</c:v>
                </c:pt>
                <c:pt idx="417">
                  <c:v>2.2757999999999998</c:v>
                </c:pt>
                <c:pt idx="418">
                  <c:v>2.2812999999999999</c:v>
                </c:pt>
                <c:pt idx="419">
                  <c:v>2.2867000000000002</c:v>
                </c:pt>
                <c:pt idx="420">
                  <c:v>2.2921999999999998</c:v>
                </c:pt>
                <c:pt idx="421">
                  <c:v>2.2976000000000001</c:v>
                </c:pt>
                <c:pt idx="422">
                  <c:v>2.3031000000000001</c:v>
                </c:pt>
                <c:pt idx="423">
                  <c:v>2.3086000000000002</c:v>
                </c:pt>
                <c:pt idx="424">
                  <c:v>2.3140000000000001</c:v>
                </c:pt>
                <c:pt idx="425">
                  <c:v>2.3195000000000001</c:v>
                </c:pt>
                <c:pt idx="426">
                  <c:v>2.3249</c:v>
                </c:pt>
                <c:pt idx="427">
                  <c:v>2.3304</c:v>
                </c:pt>
                <c:pt idx="428">
                  <c:v>2.3357999999999999</c:v>
                </c:pt>
                <c:pt idx="429">
                  <c:v>2.3412999999999999</c:v>
                </c:pt>
                <c:pt idx="430">
                  <c:v>2.3468</c:v>
                </c:pt>
                <c:pt idx="431">
                  <c:v>2.3521999999999998</c:v>
                </c:pt>
                <c:pt idx="432">
                  <c:v>2.3576999999999999</c:v>
                </c:pt>
                <c:pt idx="433">
                  <c:v>2.3631000000000002</c:v>
                </c:pt>
                <c:pt idx="434">
                  <c:v>2.3685999999999998</c:v>
                </c:pt>
                <c:pt idx="435">
                  <c:v>2.3740999999999999</c:v>
                </c:pt>
                <c:pt idx="436">
                  <c:v>2.3795000000000002</c:v>
                </c:pt>
                <c:pt idx="437">
                  <c:v>2.3849999999999998</c:v>
                </c:pt>
                <c:pt idx="438">
                  <c:v>2.3904000000000001</c:v>
                </c:pt>
                <c:pt idx="439">
                  <c:v>2.3959000000000001</c:v>
                </c:pt>
                <c:pt idx="440">
                  <c:v>2.4013</c:v>
                </c:pt>
                <c:pt idx="441">
                  <c:v>2.4068000000000001</c:v>
                </c:pt>
                <c:pt idx="442">
                  <c:v>2.4123000000000001</c:v>
                </c:pt>
                <c:pt idx="443">
                  <c:v>2.4177</c:v>
                </c:pt>
                <c:pt idx="444">
                  <c:v>2.4232</c:v>
                </c:pt>
                <c:pt idx="445">
                  <c:v>2.4285999999999999</c:v>
                </c:pt>
                <c:pt idx="446">
                  <c:v>2.4340999999999999</c:v>
                </c:pt>
                <c:pt idx="447">
                  <c:v>2.4394999999999998</c:v>
                </c:pt>
                <c:pt idx="448">
                  <c:v>2.4449999999999998</c:v>
                </c:pt>
                <c:pt idx="449">
                  <c:v>2.4504999999999999</c:v>
                </c:pt>
                <c:pt idx="450">
                  <c:v>2.4559000000000002</c:v>
                </c:pt>
                <c:pt idx="451">
                  <c:v>2.4613999999999998</c:v>
                </c:pt>
                <c:pt idx="452">
                  <c:v>2.4668000000000001</c:v>
                </c:pt>
                <c:pt idx="453">
                  <c:v>2.4723000000000002</c:v>
                </c:pt>
                <c:pt idx="454">
                  <c:v>2.4777</c:v>
                </c:pt>
                <c:pt idx="455">
                  <c:v>2.4832000000000001</c:v>
                </c:pt>
                <c:pt idx="456">
                  <c:v>2.4887000000000001</c:v>
                </c:pt>
                <c:pt idx="457">
                  <c:v>2.4941</c:v>
                </c:pt>
                <c:pt idx="458">
                  <c:v>2.4996</c:v>
                </c:pt>
                <c:pt idx="459">
                  <c:v>2.5049999999999999</c:v>
                </c:pt>
                <c:pt idx="460">
                  <c:v>2.5105</c:v>
                </c:pt>
                <c:pt idx="461">
                  <c:v>2.516</c:v>
                </c:pt>
                <c:pt idx="462">
                  <c:v>2.5213999999999999</c:v>
                </c:pt>
                <c:pt idx="463">
                  <c:v>2.5268999999999999</c:v>
                </c:pt>
                <c:pt idx="464">
                  <c:v>2.5323000000000002</c:v>
                </c:pt>
                <c:pt idx="465">
                  <c:v>2.5377999999999998</c:v>
                </c:pt>
                <c:pt idx="466">
                  <c:v>2.5432000000000001</c:v>
                </c:pt>
                <c:pt idx="467">
                  <c:v>2.5487000000000002</c:v>
                </c:pt>
                <c:pt idx="468">
                  <c:v>2.5541999999999998</c:v>
                </c:pt>
                <c:pt idx="469">
                  <c:v>2.5596000000000001</c:v>
                </c:pt>
                <c:pt idx="470">
                  <c:v>2.5651000000000002</c:v>
                </c:pt>
                <c:pt idx="471">
                  <c:v>2.5705</c:v>
                </c:pt>
                <c:pt idx="472">
                  <c:v>2.5760000000000001</c:v>
                </c:pt>
                <c:pt idx="473">
                  <c:v>2.5813999999999999</c:v>
                </c:pt>
                <c:pt idx="474">
                  <c:v>2.5869</c:v>
                </c:pt>
                <c:pt idx="475">
                  <c:v>2.5924</c:v>
                </c:pt>
                <c:pt idx="476">
                  <c:v>2.5977999999999999</c:v>
                </c:pt>
                <c:pt idx="477">
                  <c:v>2.6032999999999999</c:v>
                </c:pt>
                <c:pt idx="478">
                  <c:v>2.6086999999999998</c:v>
                </c:pt>
                <c:pt idx="479">
                  <c:v>2.6141999999999999</c:v>
                </c:pt>
                <c:pt idx="480">
                  <c:v>2.6196000000000002</c:v>
                </c:pt>
                <c:pt idx="481">
                  <c:v>2.6251000000000002</c:v>
                </c:pt>
                <c:pt idx="482">
                  <c:v>2.6305999999999998</c:v>
                </c:pt>
                <c:pt idx="483">
                  <c:v>2.6360000000000001</c:v>
                </c:pt>
                <c:pt idx="484">
                  <c:v>2.6415000000000002</c:v>
                </c:pt>
                <c:pt idx="485">
                  <c:v>2.6469</c:v>
                </c:pt>
                <c:pt idx="486">
                  <c:v>2.6524000000000001</c:v>
                </c:pt>
                <c:pt idx="487">
                  <c:v>2.6577999999999999</c:v>
                </c:pt>
                <c:pt idx="488">
                  <c:v>2.6633</c:v>
                </c:pt>
                <c:pt idx="489">
                  <c:v>2.6688000000000001</c:v>
                </c:pt>
                <c:pt idx="490">
                  <c:v>2.6741999999999999</c:v>
                </c:pt>
                <c:pt idx="491">
                  <c:v>2.6797</c:v>
                </c:pt>
                <c:pt idx="492">
                  <c:v>2.6850999999999998</c:v>
                </c:pt>
                <c:pt idx="493">
                  <c:v>2.6905999999999999</c:v>
                </c:pt>
                <c:pt idx="494">
                  <c:v>2.6960999999999999</c:v>
                </c:pt>
                <c:pt idx="495">
                  <c:v>2.7014999999999998</c:v>
                </c:pt>
                <c:pt idx="496">
                  <c:v>2.7069999999999999</c:v>
                </c:pt>
                <c:pt idx="497">
                  <c:v>2.7124000000000001</c:v>
                </c:pt>
                <c:pt idx="498">
                  <c:v>2.7179000000000002</c:v>
                </c:pt>
                <c:pt idx="499">
                  <c:v>2.7233000000000001</c:v>
                </c:pt>
                <c:pt idx="500">
                  <c:v>2.7288000000000001</c:v>
                </c:pt>
                <c:pt idx="501">
                  <c:v>2.7343000000000002</c:v>
                </c:pt>
                <c:pt idx="502">
                  <c:v>2.7397</c:v>
                </c:pt>
                <c:pt idx="503">
                  <c:v>2.7452000000000001</c:v>
                </c:pt>
                <c:pt idx="504">
                  <c:v>2.7505999999999999</c:v>
                </c:pt>
                <c:pt idx="505">
                  <c:v>2.7561</c:v>
                </c:pt>
                <c:pt idx="506">
                  <c:v>2.7614999999999998</c:v>
                </c:pt>
                <c:pt idx="507">
                  <c:v>2.7669999999999999</c:v>
                </c:pt>
                <c:pt idx="508">
                  <c:v>2.7725</c:v>
                </c:pt>
                <c:pt idx="509">
                  <c:v>2.7778999999999998</c:v>
                </c:pt>
                <c:pt idx="510">
                  <c:v>2.7833999999999999</c:v>
                </c:pt>
                <c:pt idx="511">
                  <c:v>2.7888000000000002</c:v>
                </c:pt>
                <c:pt idx="512">
                  <c:v>2.7942999999999998</c:v>
                </c:pt>
                <c:pt idx="513">
                  <c:v>2.7997000000000001</c:v>
                </c:pt>
                <c:pt idx="514">
                  <c:v>2.8052000000000001</c:v>
                </c:pt>
                <c:pt idx="515">
                  <c:v>2.8107000000000002</c:v>
                </c:pt>
                <c:pt idx="516">
                  <c:v>2.8161</c:v>
                </c:pt>
                <c:pt idx="517">
                  <c:v>2.8216000000000001</c:v>
                </c:pt>
                <c:pt idx="518">
                  <c:v>2.827</c:v>
                </c:pt>
                <c:pt idx="519">
                  <c:v>2.8325</c:v>
                </c:pt>
                <c:pt idx="520">
                  <c:v>2.8378999999999999</c:v>
                </c:pt>
                <c:pt idx="521">
                  <c:v>2.8433999999999999</c:v>
                </c:pt>
                <c:pt idx="522">
                  <c:v>2.8489</c:v>
                </c:pt>
                <c:pt idx="523">
                  <c:v>2.8542999999999998</c:v>
                </c:pt>
                <c:pt idx="524">
                  <c:v>2.8597999999999999</c:v>
                </c:pt>
                <c:pt idx="525">
                  <c:v>2.8652000000000002</c:v>
                </c:pt>
                <c:pt idx="526">
                  <c:v>2.8706999999999998</c:v>
                </c:pt>
                <c:pt idx="527">
                  <c:v>2.8761999999999999</c:v>
                </c:pt>
                <c:pt idx="528">
                  <c:v>2.8816000000000002</c:v>
                </c:pt>
                <c:pt idx="529">
                  <c:v>2.8871000000000002</c:v>
                </c:pt>
                <c:pt idx="530">
                  <c:v>2.8925000000000001</c:v>
                </c:pt>
                <c:pt idx="531">
                  <c:v>2.8980000000000001</c:v>
                </c:pt>
                <c:pt idx="532">
                  <c:v>2.9034</c:v>
                </c:pt>
                <c:pt idx="533">
                  <c:v>2.9089</c:v>
                </c:pt>
                <c:pt idx="534">
                  <c:v>2.9144000000000001</c:v>
                </c:pt>
                <c:pt idx="535">
                  <c:v>2.9198</c:v>
                </c:pt>
                <c:pt idx="536">
                  <c:v>2.9253</c:v>
                </c:pt>
                <c:pt idx="537">
                  <c:v>2.9306999999999999</c:v>
                </c:pt>
              </c:numCache>
            </c:numRef>
          </c:cat>
          <c:val>
            <c:numRef>
              <c:f>Sheet1!$C$2:$C$539</c:f>
            </c:numRef>
          </c:val>
          <c:smooth val="0"/>
          <c:extLst>
            <c:ext xmlns:c16="http://schemas.microsoft.com/office/drawing/2014/chart" uri="{C3380CC4-5D6E-409C-BE32-E72D297353CC}">
              <c16:uniqueId val="{00000001-315F-4C5D-AF6C-D25F0D1447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5.4999999999999997E-3</c:v>
                </c:pt>
                <c:pt idx="2">
                  <c:v>1.09E-2</c:v>
                </c:pt>
                <c:pt idx="3">
                  <c:v>1.6400000000000001E-2</c:v>
                </c:pt>
                <c:pt idx="4">
                  <c:v>2.18E-2</c:v>
                </c:pt>
                <c:pt idx="5">
                  <c:v>2.7300000000000001E-2</c:v>
                </c:pt>
                <c:pt idx="6">
                  <c:v>3.27E-2</c:v>
                </c:pt>
                <c:pt idx="7">
                  <c:v>3.8199999999999998E-2</c:v>
                </c:pt>
                <c:pt idx="8">
                  <c:v>4.3700000000000003E-2</c:v>
                </c:pt>
                <c:pt idx="9">
                  <c:v>4.9099999999999998E-2</c:v>
                </c:pt>
                <c:pt idx="10">
                  <c:v>5.4600000000000003E-2</c:v>
                </c:pt>
                <c:pt idx="11">
                  <c:v>0.06</c:v>
                </c:pt>
                <c:pt idx="12">
                  <c:v>6.5500000000000003E-2</c:v>
                </c:pt>
                <c:pt idx="13">
                  <c:v>7.0900000000000005E-2</c:v>
                </c:pt>
                <c:pt idx="14">
                  <c:v>7.6399999999999996E-2</c:v>
                </c:pt>
                <c:pt idx="15">
                  <c:v>8.1900000000000001E-2</c:v>
                </c:pt>
                <c:pt idx="16">
                  <c:v>8.7300000000000003E-2</c:v>
                </c:pt>
                <c:pt idx="17">
                  <c:v>9.2799999999999994E-2</c:v>
                </c:pt>
                <c:pt idx="18">
                  <c:v>9.8199999999999996E-2</c:v>
                </c:pt>
                <c:pt idx="19">
                  <c:v>0.1037</c:v>
                </c:pt>
                <c:pt idx="20">
                  <c:v>0.10920000000000001</c:v>
                </c:pt>
                <c:pt idx="21">
                  <c:v>0.11459999999999999</c:v>
                </c:pt>
                <c:pt idx="22">
                  <c:v>0.1201</c:v>
                </c:pt>
                <c:pt idx="23">
                  <c:v>0.1255</c:v>
                </c:pt>
                <c:pt idx="24">
                  <c:v>0.13100000000000001</c:v>
                </c:pt>
                <c:pt idx="25">
                  <c:v>0.13639999999999999</c:v>
                </c:pt>
                <c:pt idx="26">
                  <c:v>0.1419</c:v>
                </c:pt>
                <c:pt idx="27">
                  <c:v>0.1474</c:v>
                </c:pt>
                <c:pt idx="28">
                  <c:v>0.15279999999999999</c:v>
                </c:pt>
                <c:pt idx="29">
                  <c:v>0.1583</c:v>
                </c:pt>
                <c:pt idx="30">
                  <c:v>0.16370000000000001</c:v>
                </c:pt>
                <c:pt idx="31">
                  <c:v>0.16919999999999999</c:v>
                </c:pt>
                <c:pt idx="32">
                  <c:v>0.17460000000000001</c:v>
                </c:pt>
                <c:pt idx="33">
                  <c:v>0.18010000000000001</c:v>
                </c:pt>
                <c:pt idx="34">
                  <c:v>0.18559999999999999</c:v>
                </c:pt>
                <c:pt idx="35">
                  <c:v>0.191</c:v>
                </c:pt>
                <c:pt idx="36">
                  <c:v>0.19650000000000001</c:v>
                </c:pt>
                <c:pt idx="37">
                  <c:v>0.2019</c:v>
                </c:pt>
                <c:pt idx="38">
                  <c:v>0.2074</c:v>
                </c:pt>
                <c:pt idx="39">
                  <c:v>0.21279999999999999</c:v>
                </c:pt>
                <c:pt idx="40">
                  <c:v>0.21829999999999999</c:v>
                </c:pt>
                <c:pt idx="41">
                  <c:v>0.2238</c:v>
                </c:pt>
                <c:pt idx="42">
                  <c:v>0.22919999999999999</c:v>
                </c:pt>
                <c:pt idx="43">
                  <c:v>0.23469999999999999</c:v>
                </c:pt>
                <c:pt idx="44">
                  <c:v>0.24010000000000001</c:v>
                </c:pt>
                <c:pt idx="45">
                  <c:v>0.24560000000000001</c:v>
                </c:pt>
                <c:pt idx="46">
                  <c:v>0.251</c:v>
                </c:pt>
                <c:pt idx="47">
                  <c:v>0.25650000000000001</c:v>
                </c:pt>
                <c:pt idx="48">
                  <c:v>0.26200000000000001</c:v>
                </c:pt>
                <c:pt idx="49">
                  <c:v>0.26740000000000003</c:v>
                </c:pt>
                <c:pt idx="50">
                  <c:v>0.27289999999999998</c:v>
                </c:pt>
                <c:pt idx="51">
                  <c:v>0.27829999999999999</c:v>
                </c:pt>
                <c:pt idx="52">
                  <c:v>0.2838</c:v>
                </c:pt>
                <c:pt idx="53">
                  <c:v>0.2893</c:v>
                </c:pt>
                <c:pt idx="54">
                  <c:v>0.29470000000000002</c:v>
                </c:pt>
                <c:pt idx="55">
                  <c:v>0.30020000000000002</c:v>
                </c:pt>
                <c:pt idx="56">
                  <c:v>0.30559999999999998</c:v>
                </c:pt>
                <c:pt idx="57">
                  <c:v>0.31109999999999999</c:v>
                </c:pt>
                <c:pt idx="58">
                  <c:v>0.3165</c:v>
                </c:pt>
                <c:pt idx="59">
                  <c:v>0.32200000000000001</c:v>
                </c:pt>
                <c:pt idx="60">
                  <c:v>0.32750000000000001</c:v>
                </c:pt>
                <c:pt idx="61">
                  <c:v>0.33289999999999997</c:v>
                </c:pt>
                <c:pt idx="62">
                  <c:v>0.33839999999999998</c:v>
                </c:pt>
                <c:pt idx="63">
                  <c:v>0.34379999999999999</c:v>
                </c:pt>
                <c:pt idx="64">
                  <c:v>0.3493</c:v>
                </c:pt>
                <c:pt idx="65">
                  <c:v>0.35470000000000002</c:v>
                </c:pt>
                <c:pt idx="66">
                  <c:v>0.36020000000000002</c:v>
                </c:pt>
                <c:pt idx="67">
                  <c:v>0.36570000000000003</c:v>
                </c:pt>
                <c:pt idx="68">
                  <c:v>0.37109999999999999</c:v>
                </c:pt>
                <c:pt idx="69">
                  <c:v>0.37659999999999999</c:v>
                </c:pt>
                <c:pt idx="70">
                  <c:v>0.38200000000000001</c:v>
                </c:pt>
                <c:pt idx="71">
                  <c:v>0.38750000000000001</c:v>
                </c:pt>
                <c:pt idx="72">
                  <c:v>0.39290000000000003</c:v>
                </c:pt>
                <c:pt idx="73">
                  <c:v>0.39839999999999998</c:v>
                </c:pt>
                <c:pt idx="74">
                  <c:v>0.40389999999999998</c:v>
                </c:pt>
                <c:pt idx="75">
                  <c:v>0.4093</c:v>
                </c:pt>
                <c:pt idx="76">
                  <c:v>0.4148</c:v>
                </c:pt>
                <c:pt idx="77">
                  <c:v>0.42020000000000002</c:v>
                </c:pt>
                <c:pt idx="78">
                  <c:v>0.42570000000000002</c:v>
                </c:pt>
                <c:pt idx="79">
                  <c:v>0.43109999999999998</c:v>
                </c:pt>
                <c:pt idx="80">
                  <c:v>0.43659999999999999</c:v>
                </c:pt>
                <c:pt idx="81">
                  <c:v>0.44209999999999999</c:v>
                </c:pt>
                <c:pt idx="82">
                  <c:v>0.44750000000000001</c:v>
                </c:pt>
                <c:pt idx="83">
                  <c:v>0.45300000000000001</c:v>
                </c:pt>
                <c:pt idx="84">
                  <c:v>0.45839999999999997</c:v>
                </c:pt>
                <c:pt idx="85">
                  <c:v>0.46389999999999998</c:v>
                </c:pt>
                <c:pt idx="86">
                  <c:v>0.46939999999999998</c:v>
                </c:pt>
                <c:pt idx="87">
                  <c:v>0.4748</c:v>
                </c:pt>
                <c:pt idx="88">
                  <c:v>0.4803</c:v>
                </c:pt>
                <c:pt idx="89">
                  <c:v>0.48570000000000002</c:v>
                </c:pt>
                <c:pt idx="90">
                  <c:v>0.49120000000000003</c:v>
                </c:pt>
                <c:pt idx="91">
                  <c:v>0.49659999999999999</c:v>
                </c:pt>
                <c:pt idx="92">
                  <c:v>0.50209999999999999</c:v>
                </c:pt>
                <c:pt idx="93">
                  <c:v>0.50760000000000005</c:v>
                </c:pt>
                <c:pt idx="94">
                  <c:v>0.51300000000000001</c:v>
                </c:pt>
                <c:pt idx="95">
                  <c:v>0.51849999999999996</c:v>
                </c:pt>
                <c:pt idx="96">
                  <c:v>0.52390000000000003</c:v>
                </c:pt>
                <c:pt idx="97">
                  <c:v>0.52939999999999998</c:v>
                </c:pt>
                <c:pt idx="98">
                  <c:v>0.53480000000000005</c:v>
                </c:pt>
                <c:pt idx="99">
                  <c:v>0.5403</c:v>
                </c:pt>
                <c:pt idx="100">
                  <c:v>0.54579999999999995</c:v>
                </c:pt>
                <c:pt idx="101">
                  <c:v>0.55120000000000002</c:v>
                </c:pt>
                <c:pt idx="102">
                  <c:v>0.55669999999999997</c:v>
                </c:pt>
                <c:pt idx="103">
                  <c:v>0.56210000000000004</c:v>
                </c:pt>
                <c:pt idx="104">
                  <c:v>0.56759999999999999</c:v>
                </c:pt>
                <c:pt idx="105">
                  <c:v>0.57299999999999995</c:v>
                </c:pt>
                <c:pt idx="106">
                  <c:v>0.57850000000000001</c:v>
                </c:pt>
                <c:pt idx="107">
                  <c:v>0.58399999999999996</c:v>
                </c:pt>
                <c:pt idx="108">
                  <c:v>0.58940000000000003</c:v>
                </c:pt>
                <c:pt idx="109">
                  <c:v>0.59489999999999998</c:v>
                </c:pt>
                <c:pt idx="110">
                  <c:v>0.60029999999999994</c:v>
                </c:pt>
                <c:pt idx="111">
                  <c:v>0.60580000000000001</c:v>
                </c:pt>
                <c:pt idx="112">
                  <c:v>0.61129999999999995</c:v>
                </c:pt>
                <c:pt idx="113">
                  <c:v>0.61670000000000003</c:v>
                </c:pt>
                <c:pt idx="114">
                  <c:v>0.62219999999999998</c:v>
                </c:pt>
                <c:pt idx="115">
                  <c:v>0.62760000000000005</c:v>
                </c:pt>
                <c:pt idx="116">
                  <c:v>0.6331</c:v>
                </c:pt>
                <c:pt idx="117">
                  <c:v>0.63849999999999996</c:v>
                </c:pt>
                <c:pt idx="118">
                  <c:v>0.64400000000000002</c:v>
                </c:pt>
                <c:pt idx="119">
                  <c:v>0.64949999999999997</c:v>
                </c:pt>
                <c:pt idx="120">
                  <c:v>0.65490000000000004</c:v>
                </c:pt>
                <c:pt idx="121">
                  <c:v>0.66039999999999999</c:v>
                </c:pt>
                <c:pt idx="122">
                  <c:v>0.66579999999999995</c:v>
                </c:pt>
                <c:pt idx="123">
                  <c:v>0.67130000000000001</c:v>
                </c:pt>
                <c:pt idx="124">
                  <c:v>0.67669999999999997</c:v>
                </c:pt>
                <c:pt idx="125">
                  <c:v>0.68220000000000003</c:v>
                </c:pt>
                <c:pt idx="126">
                  <c:v>0.68769999999999998</c:v>
                </c:pt>
                <c:pt idx="127">
                  <c:v>0.69310000000000005</c:v>
                </c:pt>
                <c:pt idx="128">
                  <c:v>0.6986</c:v>
                </c:pt>
                <c:pt idx="129">
                  <c:v>0.70399999999999996</c:v>
                </c:pt>
                <c:pt idx="130">
                  <c:v>0.70950000000000002</c:v>
                </c:pt>
                <c:pt idx="131">
                  <c:v>0.71489999999999998</c:v>
                </c:pt>
                <c:pt idx="132">
                  <c:v>0.72040000000000004</c:v>
                </c:pt>
                <c:pt idx="133">
                  <c:v>0.72589999999999999</c:v>
                </c:pt>
                <c:pt idx="134">
                  <c:v>0.73129999999999995</c:v>
                </c:pt>
                <c:pt idx="135">
                  <c:v>0.73680000000000001</c:v>
                </c:pt>
                <c:pt idx="136">
                  <c:v>0.74219999999999997</c:v>
                </c:pt>
                <c:pt idx="137">
                  <c:v>0.74770000000000003</c:v>
                </c:pt>
                <c:pt idx="138">
                  <c:v>0.75309999999999999</c:v>
                </c:pt>
                <c:pt idx="139">
                  <c:v>0.75860000000000005</c:v>
                </c:pt>
                <c:pt idx="140">
                  <c:v>0.7641</c:v>
                </c:pt>
                <c:pt idx="141">
                  <c:v>0.76949999999999996</c:v>
                </c:pt>
                <c:pt idx="142">
                  <c:v>0.77500000000000002</c:v>
                </c:pt>
                <c:pt idx="143">
                  <c:v>0.78039999999999998</c:v>
                </c:pt>
                <c:pt idx="144">
                  <c:v>0.78590000000000004</c:v>
                </c:pt>
                <c:pt idx="145">
                  <c:v>0.79139999999999999</c:v>
                </c:pt>
                <c:pt idx="146">
                  <c:v>0.79679999999999995</c:v>
                </c:pt>
                <c:pt idx="147">
                  <c:v>0.80230000000000001</c:v>
                </c:pt>
                <c:pt idx="148">
                  <c:v>0.80769999999999997</c:v>
                </c:pt>
                <c:pt idx="149">
                  <c:v>0.81320000000000003</c:v>
                </c:pt>
                <c:pt idx="150">
                  <c:v>0.81859999999999999</c:v>
                </c:pt>
                <c:pt idx="151">
                  <c:v>0.82410000000000005</c:v>
                </c:pt>
                <c:pt idx="152">
                  <c:v>0.8296</c:v>
                </c:pt>
                <c:pt idx="153">
                  <c:v>0.83499999999999996</c:v>
                </c:pt>
                <c:pt idx="154">
                  <c:v>0.84050000000000002</c:v>
                </c:pt>
                <c:pt idx="155">
                  <c:v>0.84589999999999999</c:v>
                </c:pt>
                <c:pt idx="156">
                  <c:v>0.85140000000000005</c:v>
                </c:pt>
                <c:pt idx="157">
                  <c:v>0.85680000000000001</c:v>
                </c:pt>
                <c:pt idx="158">
                  <c:v>0.86229999999999996</c:v>
                </c:pt>
                <c:pt idx="159">
                  <c:v>0.86780000000000002</c:v>
                </c:pt>
                <c:pt idx="160">
                  <c:v>0.87319999999999998</c:v>
                </c:pt>
                <c:pt idx="161">
                  <c:v>0.87870000000000004</c:v>
                </c:pt>
                <c:pt idx="162">
                  <c:v>0.8841</c:v>
                </c:pt>
                <c:pt idx="163">
                  <c:v>0.88959999999999995</c:v>
                </c:pt>
                <c:pt idx="164">
                  <c:v>0.89500000000000002</c:v>
                </c:pt>
                <c:pt idx="165">
                  <c:v>0.90049999999999997</c:v>
                </c:pt>
                <c:pt idx="166">
                  <c:v>0.90600000000000003</c:v>
                </c:pt>
                <c:pt idx="167">
                  <c:v>0.91139999999999999</c:v>
                </c:pt>
                <c:pt idx="168">
                  <c:v>0.91690000000000005</c:v>
                </c:pt>
                <c:pt idx="169">
                  <c:v>0.92230000000000001</c:v>
                </c:pt>
                <c:pt idx="170">
                  <c:v>0.92779999999999996</c:v>
                </c:pt>
                <c:pt idx="171">
                  <c:v>0.93320000000000003</c:v>
                </c:pt>
                <c:pt idx="172">
                  <c:v>0.93869999999999998</c:v>
                </c:pt>
                <c:pt idx="173">
                  <c:v>0.94420000000000004</c:v>
                </c:pt>
                <c:pt idx="174">
                  <c:v>0.9496</c:v>
                </c:pt>
                <c:pt idx="175">
                  <c:v>0.95509999999999995</c:v>
                </c:pt>
                <c:pt idx="176">
                  <c:v>0.96050000000000002</c:v>
                </c:pt>
                <c:pt idx="177">
                  <c:v>0.96599999999999997</c:v>
                </c:pt>
                <c:pt idx="178">
                  <c:v>0.97150000000000003</c:v>
                </c:pt>
                <c:pt idx="179">
                  <c:v>0.97689999999999999</c:v>
                </c:pt>
                <c:pt idx="180">
                  <c:v>0.98240000000000005</c:v>
                </c:pt>
                <c:pt idx="181">
                  <c:v>0.98780000000000001</c:v>
                </c:pt>
                <c:pt idx="182">
                  <c:v>0.99329999999999996</c:v>
                </c:pt>
                <c:pt idx="183">
                  <c:v>0.99870000000000003</c:v>
                </c:pt>
                <c:pt idx="184">
                  <c:v>1.0042</c:v>
                </c:pt>
                <c:pt idx="185">
                  <c:v>1.0097</c:v>
                </c:pt>
                <c:pt idx="186">
                  <c:v>1.0150999999999999</c:v>
                </c:pt>
                <c:pt idx="187">
                  <c:v>1.0206</c:v>
                </c:pt>
                <c:pt idx="188">
                  <c:v>1.026</c:v>
                </c:pt>
                <c:pt idx="189">
                  <c:v>1.0315000000000001</c:v>
                </c:pt>
                <c:pt idx="190">
                  <c:v>1.0368999999999999</c:v>
                </c:pt>
                <c:pt idx="191">
                  <c:v>1.0424</c:v>
                </c:pt>
                <c:pt idx="192">
                  <c:v>1.0479000000000001</c:v>
                </c:pt>
                <c:pt idx="193">
                  <c:v>1.0532999999999999</c:v>
                </c:pt>
                <c:pt idx="194">
                  <c:v>1.0588</c:v>
                </c:pt>
                <c:pt idx="195">
                  <c:v>1.0642</c:v>
                </c:pt>
                <c:pt idx="196">
                  <c:v>1.0697000000000001</c:v>
                </c:pt>
                <c:pt idx="197">
                  <c:v>1.0750999999999999</c:v>
                </c:pt>
                <c:pt idx="198">
                  <c:v>1.0806</c:v>
                </c:pt>
                <c:pt idx="199">
                  <c:v>1.0861000000000001</c:v>
                </c:pt>
                <c:pt idx="200">
                  <c:v>1.0914999999999999</c:v>
                </c:pt>
                <c:pt idx="201">
                  <c:v>1.097</c:v>
                </c:pt>
                <c:pt idx="202">
                  <c:v>1.1024</c:v>
                </c:pt>
                <c:pt idx="203">
                  <c:v>1.1079000000000001</c:v>
                </c:pt>
                <c:pt idx="204">
                  <c:v>1.1133</c:v>
                </c:pt>
                <c:pt idx="205">
                  <c:v>1.1188</c:v>
                </c:pt>
                <c:pt idx="206">
                  <c:v>1.1243000000000001</c:v>
                </c:pt>
                <c:pt idx="207">
                  <c:v>1.1296999999999999</c:v>
                </c:pt>
                <c:pt idx="208">
                  <c:v>1.1352</c:v>
                </c:pt>
                <c:pt idx="209">
                  <c:v>1.1406000000000001</c:v>
                </c:pt>
                <c:pt idx="210">
                  <c:v>1.1460999999999999</c:v>
                </c:pt>
                <c:pt idx="211">
                  <c:v>1.1516</c:v>
                </c:pt>
                <c:pt idx="212">
                  <c:v>1.157</c:v>
                </c:pt>
                <c:pt idx="213">
                  <c:v>1.1625000000000001</c:v>
                </c:pt>
                <c:pt idx="214">
                  <c:v>1.1678999999999999</c:v>
                </c:pt>
                <c:pt idx="215">
                  <c:v>1.1734</c:v>
                </c:pt>
                <c:pt idx="216">
                  <c:v>1.1788000000000001</c:v>
                </c:pt>
                <c:pt idx="217">
                  <c:v>1.1842999999999999</c:v>
                </c:pt>
                <c:pt idx="218">
                  <c:v>1.1898</c:v>
                </c:pt>
                <c:pt idx="219">
                  <c:v>1.1952</c:v>
                </c:pt>
                <c:pt idx="220">
                  <c:v>1.2007000000000001</c:v>
                </c:pt>
                <c:pt idx="221">
                  <c:v>1.2060999999999999</c:v>
                </c:pt>
                <c:pt idx="222">
                  <c:v>1.2116</c:v>
                </c:pt>
                <c:pt idx="223">
                  <c:v>1.2170000000000001</c:v>
                </c:pt>
                <c:pt idx="224">
                  <c:v>1.2224999999999999</c:v>
                </c:pt>
                <c:pt idx="225">
                  <c:v>1.228</c:v>
                </c:pt>
                <c:pt idx="226">
                  <c:v>1.2334000000000001</c:v>
                </c:pt>
                <c:pt idx="227">
                  <c:v>1.2388999999999999</c:v>
                </c:pt>
                <c:pt idx="228">
                  <c:v>1.2443</c:v>
                </c:pt>
                <c:pt idx="229">
                  <c:v>1.2498</c:v>
                </c:pt>
                <c:pt idx="230">
                  <c:v>1.2552000000000001</c:v>
                </c:pt>
                <c:pt idx="231">
                  <c:v>1.2606999999999999</c:v>
                </c:pt>
                <c:pt idx="232">
                  <c:v>1.2662</c:v>
                </c:pt>
                <c:pt idx="233">
                  <c:v>1.2716000000000001</c:v>
                </c:pt>
                <c:pt idx="234">
                  <c:v>1.2770999999999999</c:v>
                </c:pt>
                <c:pt idx="235">
                  <c:v>1.2825</c:v>
                </c:pt>
                <c:pt idx="236">
                  <c:v>1.288</c:v>
                </c:pt>
                <c:pt idx="237">
                  <c:v>1.2934000000000001</c:v>
                </c:pt>
                <c:pt idx="238">
                  <c:v>1.2988999999999999</c:v>
                </c:pt>
                <c:pt idx="239">
                  <c:v>1.3044</c:v>
                </c:pt>
                <c:pt idx="240">
                  <c:v>1.3098000000000001</c:v>
                </c:pt>
                <c:pt idx="241">
                  <c:v>1.3152999999999999</c:v>
                </c:pt>
                <c:pt idx="242">
                  <c:v>1.3207</c:v>
                </c:pt>
                <c:pt idx="243">
                  <c:v>1.3262</c:v>
                </c:pt>
                <c:pt idx="244">
                  <c:v>1.3317000000000001</c:v>
                </c:pt>
                <c:pt idx="245">
                  <c:v>1.3371</c:v>
                </c:pt>
                <c:pt idx="246">
                  <c:v>1.3426</c:v>
                </c:pt>
                <c:pt idx="247">
                  <c:v>1.3480000000000001</c:v>
                </c:pt>
                <c:pt idx="248">
                  <c:v>1.3534999999999999</c:v>
                </c:pt>
                <c:pt idx="249">
                  <c:v>1.3589</c:v>
                </c:pt>
                <c:pt idx="250">
                  <c:v>1.3644000000000001</c:v>
                </c:pt>
                <c:pt idx="251">
                  <c:v>1.3698999999999999</c:v>
                </c:pt>
                <c:pt idx="252">
                  <c:v>1.3753</c:v>
                </c:pt>
                <c:pt idx="253">
                  <c:v>1.3808</c:v>
                </c:pt>
                <c:pt idx="254">
                  <c:v>1.3862000000000001</c:v>
                </c:pt>
                <c:pt idx="255">
                  <c:v>1.3916999999999999</c:v>
                </c:pt>
                <c:pt idx="256">
                  <c:v>1.3971</c:v>
                </c:pt>
                <c:pt idx="257">
                  <c:v>1.4026000000000001</c:v>
                </c:pt>
                <c:pt idx="258">
                  <c:v>1.4080999999999999</c:v>
                </c:pt>
                <c:pt idx="259">
                  <c:v>1.4135</c:v>
                </c:pt>
                <c:pt idx="260">
                  <c:v>1.419</c:v>
                </c:pt>
                <c:pt idx="261">
                  <c:v>1.4244000000000001</c:v>
                </c:pt>
                <c:pt idx="262">
                  <c:v>1.4298999999999999</c:v>
                </c:pt>
                <c:pt idx="263">
                  <c:v>1.4353</c:v>
                </c:pt>
                <c:pt idx="264">
                  <c:v>1.4408000000000001</c:v>
                </c:pt>
                <c:pt idx="265">
                  <c:v>1.4462999999999999</c:v>
                </c:pt>
                <c:pt idx="266">
                  <c:v>1.4517</c:v>
                </c:pt>
                <c:pt idx="267">
                  <c:v>1.4572000000000001</c:v>
                </c:pt>
                <c:pt idx="268">
                  <c:v>1.4625999999999999</c:v>
                </c:pt>
                <c:pt idx="269">
                  <c:v>1.4681</c:v>
                </c:pt>
                <c:pt idx="270">
                  <c:v>1.4736</c:v>
                </c:pt>
                <c:pt idx="271">
                  <c:v>1.4790000000000001</c:v>
                </c:pt>
                <c:pt idx="272">
                  <c:v>1.4844999999999999</c:v>
                </c:pt>
                <c:pt idx="273">
                  <c:v>1.4899</c:v>
                </c:pt>
                <c:pt idx="274">
                  <c:v>1.4954000000000001</c:v>
                </c:pt>
                <c:pt idx="275">
                  <c:v>1.5007999999999999</c:v>
                </c:pt>
                <c:pt idx="276">
                  <c:v>1.5063</c:v>
                </c:pt>
                <c:pt idx="277">
                  <c:v>1.5118</c:v>
                </c:pt>
                <c:pt idx="278">
                  <c:v>1.5172000000000001</c:v>
                </c:pt>
                <c:pt idx="279">
                  <c:v>1.5226999999999999</c:v>
                </c:pt>
                <c:pt idx="280">
                  <c:v>1.5281</c:v>
                </c:pt>
                <c:pt idx="281">
                  <c:v>1.5336000000000001</c:v>
                </c:pt>
                <c:pt idx="282">
                  <c:v>1.5389999999999999</c:v>
                </c:pt>
                <c:pt idx="283">
                  <c:v>1.5445</c:v>
                </c:pt>
                <c:pt idx="284">
                  <c:v>1.55</c:v>
                </c:pt>
                <c:pt idx="285">
                  <c:v>1.5553999999999999</c:v>
                </c:pt>
                <c:pt idx="286">
                  <c:v>1.5609</c:v>
                </c:pt>
                <c:pt idx="287">
                  <c:v>1.5663</c:v>
                </c:pt>
                <c:pt idx="288">
                  <c:v>1.5718000000000001</c:v>
                </c:pt>
                <c:pt idx="289">
                  <c:v>1.5771999999999999</c:v>
                </c:pt>
                <c:pt idx="290">
                  <c:v>1.5827</c:v>
                </c:pt>
                <c:pt idx="291">
                  <c:v>1.5882000000000001</c:v>
                </c:pt>
                <c:pt idx="292">
                  <c:v>1.5935999999999999</c:v>
                </c:pt>
                <c:pt idx="293">
                  <c:v>1.5991</c:v>
                </c:pt>
                <c:pt idx="294">
                  <c:v>1.6045</c:v>
                </c:pt>
                <c:pt idx="295">
                  <c:v>1.61</c:v>
                </c:pt>
                <c:pt idx="296">
                  <c:v>1.6153999999999999</c:v>
                </c:pt>
                <c:pt idx="297">
                  <c:v>1.6209</c:v>
                </c:pt>
                <c:pt idx="298">
                  <c:v>1.6264000000000001</c:v>
                </c:pt>
                <c:pt idx="299">
                  <c:v>1.6317999999999999</c:v>
                </c:pt>
                <c:pt idx="300">
                  <c:v>1.6373</c:v>
                </c:pt>
                <c:pt idx="301">
                  <c:v>1.6427</c:v>
                </c:pt>
                <c:pt idx="302">
                  <c:v>1.6482000000000001</c:v>
                </c:pt>
                <c:pt idx="303">
                  <c:v>1.6536999999999999</c:v>
                </c:pt>
                <c:pt idx="304">
                  <c:v>1.6591</c:v>
                </c:pt>
                <c:pt idx="305">
                  <c:v>1.6646000000000001</c:v>
                </c:pt>
                <c:pt idx="306">
                  <c:v>1.67</c:v>
                </c:pt>
                <c:pt idx="307">
                  <c:v>1.6755</c:v>
                </c:pt>
                <c:pt idx="308">
                  <c:v>1.6809000000000001</c:v>
                </c:pt>
                <c:pt idx="309">
                  <c:v>1.6863999999999999</c:v>
                </c:pt>
                <c:pt idx="310">
                  <c:v>1.6919</c:v>
                </c:pt>
                <c:pt idx="311">
                  <c:v>1.6973</c:v>
                </c:pt>
                <c:pt idx="312">
                  <c:v>1.7028000000000001</c:v>
                </c:pt>
                <c:pt idx="313">
                  <c:v>1.7081999999999999</c:v>
                </c:pt>
                <c:pt idx="314">
                  <c:v>1.7137</c:v>
                </c:pt>
                <c:pt idx="315">
                  <c:v>1.7191000000000001</c:v>
                </c:pt>
                <c:pt idx="316">
                  <c:v>1.7245999999999999</c:v>
                </c:pt>
                <c:pt idx="317">
                  <c:v>1.7301</c:v>
                </c:pt>
                <c:pt idx="318">
                  <c:v>1.7355</c:v>
                </c:pt>
                <c:pt idx="319">
                  <c:v>1.7410000000000001</c:v>
                </c:pt>
                <c:pt idx="320">
                  <c:v>1.7464</c:v>
                </c:pt>
                <c:pt idx="321">
                  <c:v>1.7519</c:v>
                </c:pt>
                <c:pt idx="322">
                  <c:v>1.7573000000000001</c:v>
                </c:pt>
                <c:pt idx="323">
                  <c:v>1.7627999999999999</c:v>
                </c:pt>
                <c:pt idx="324">
                  <c:v>1.7683</c:v>
                </c:pt>
                <c:pt idx="325">
                  <c:v>1.7737000000000001</c:v>
                </c:pt>
                <c:pt idx="326">
                  <c:v>1.7791999999999999</c:v>
                </c:pt>
                <c:pt idx="327">
                  <c:v>1.7846</c:v>
                </c:pt>
                <c:pt idx="328">
                  <c:v>1.7901</c:v>
                </c:pt>
                <c:pt idx="329">
                  <c:v>1.7955000000000001</c:v>
                </c:pt>
                <c:pt idx="330">
                  <c:v>1.8009999999999999</c:v>
                </c:pt>
                <c:pt idx="331">
                  <c:v>1.8065</c:v>
                </c:pt>
                <c:pt idx="332">
                  <c:v>1.8119000000000001</c:v>
                </c:pt>
                <c:pt idx="333">
                  <c:v>1.8173999999999999</c:v>
                </c:pt>
                <c:pt idx="334">
                  <c:v>1.8228</c:v>
                </c:pt>
                <c:pt idx="335">
                  <c:v>1.8283</c:v>
                </c:pt>
                <c:pt idx="336">
                  <c:v>1.8338000000000001</c:v>
                </c:pt>
                <c:pt idx="337">
                  <c:v>1.8391999999999999</c:v>
                </c:pt>
                <c:pt idx="338">
                  <c:v>1.8447</c:v>
                </c:pt>
                <c:pt idx="339">
                  <c:v>1.8501000000000001</c:v>
                </c:pt>
                <c:pt idx="340">
                  <c:v>1.8555999999999999</c:v>
                </c:pt>
                <c:pt idx="341">
                  <c:v>1.861</c:v>
                </c:pt>
                <c:pt idx="342">
                  <c:v>1.8665</c:v>
                </c:pt>
                <c:pt idx="343">
                  <c:v>1.8720000000000001</c:v>
                </c:pt>
                <c:pt idx="344">
                  <c:v>1.8774</c:v>
                </c:pt>
                <c:pt idx="345">
                  <c:v>1.8829</c:v>
                </c:pt>
                <c:pt idx="346">
                  <c:v>1.8883000000000001</c:v>
                </c:pt>
                <c:pt idx="347">
                  <c:v>1.8937999999999999</c:v>
                </c:pt>
                <c:pt idx="348">
                  <c:v>1.8992</c:v>
                </c:pt>
                <c:pt idx="349">
                  <c:v>1.9047000000000001</c:v>
                </c:pt>
                <c:pt idx="350">
                  <c:v>1.9101999999999999</c:v>
                </c:pt>
                <c:pt idx="351">
                  <c:v>1.9156</c:v>
                </c:pt>
                <c:pt idx="352">
                  <c:v>1.9211</c:v>
                </c:pt>
                <c:pt idx="353">
                  <c:v>1.9265000000000001</c:v>
                </c:pt>
                <c:pt idx="354">
                  <c:v>1.9319999999999999</c:v>
                </c:pt>
                <c:pt idx="355">
                  <c:v>1.9374</c:v>
                </c:pt>
                <c:pt idx="356">
                  <c:v>1.9429000000000001</c:v>
                </c:pt>
                <c:pt idx="357">
                  <c:v>1.9483999999999999</c:v>
                </c:pt>
                <c:pt idx="358">
                  <c:v>1.9538</c:v>
                </c:pt>
                <c:pt idx="359">
                  <c:v>1.9593</c:v>
                </c:pt>
                <c:pt idx="360">
                  <c:v>1.9646999999999999</c:v>
                </c:pt>
                <c:pt idx="361">
                  <c:v>1.9702</c:v>
                </c:pt>
                <c:pt idx="362">
                  <c:v>1.9756</c:v>
                </c:pt>
                <c:pt idx="363">
                  <c:v>1.9811000000000001</c:v>
                </c:pt>
                <c:pt idx="364">
                  <c:v>1.9865999999999999</c:v>
                </c:pt>
                <c:pt idx="365">
                  <c:v>1.992</c:v>
                </c:pt>
                <c:pt idx="366">
                  <c:v>1.9975000000000001</c:v>
                </c:pt>
                <c:pt idx="367">
                  <c:v>2.0028999999999999</c:v>
                </c:pt>
                <c:pt idx="368">
                  <c:v>2.0084</c:v>
                </c:pt>
                <c:pt idx="369">
                  <c:v>2.0139</c:v>
                </c:pt>
                <c:pt idx="370">
                  <c:v>2.0192999999999999</c:v>
                </c:pt>
                <c:pt idx="371">
                  <c:v>2.0247999999999999</c:v>
                </c:pt>
                <c:pt idx="372">
                  <c:v>2.0301999999999998</c:v>
                </c:pt>
                <c:pt idx="373">
                  <c:v>2.0356999999999998</c:v>
                </c:pt>
                <c:pt idx="374">
                  <c:v>2.0411000000000001</c:v>
                </c:pt>
                <c:pt idx="375">
                  <c:v>2.0466000000000002</c:v>
                </c:pt>
                <c:pt idx="376">
                  <c:v>2.0520999999999998</c:v>
                </c:pt>
                <c:pt idx="377">
                  <c:v>2.0575000000000001</c:v>
                </c:pt>
                <c:pt idx="378">
                  <c:v>2.0630000000000002</c:v>
                </c:pt>
                <c:pt idx="379">
                  <c:v>2.0684</c:v>
                </c:pt>
                <c:pt idx="380">
                  <c:v>2.0739000000000001</c:v>
                </c:pt>
                <c:pt idx="381">
                  <c:v>2.0792999999999999</c:v>
                </c:pt>
                <c:pt idx="382">
                  <c:v>2.0848</c:v>
                </c:pt>
                <c:pt idx="383">
                  <c:v>2.0903</c:v>
                </c:pt>
                <c:pt idx="384">
                  <c:v>2.0956999999999999</c:v>
                </c:pt>
                <c:pt idx="385">
                  <c:v>2.1012</c:v>
                </c:pt>
                <c:pt idx="386">
                  <c:v>2.1065999999999998</c:v>
                </c:pt>
                <c:pt idx="387">
                  <c:v>2.1120999999999999</c:v>
                </c:pt>
                <c:pt idx="388">
                  <c:v>2.1175000000000002</c:v>
                </c:pt>
                <c:pt idx="389">
                  <c:v>2.1230000000000002</c:v>
                </c:pt>
                <c:pt idx="390">
                  <c:v>2.1284999999999998</c:v>
                </c:pt>
                <c:pt idx="391">
                  <c:v>2.1339000000000001</c:v>
                </c:pt>
                <c:pt idx="392">
                  <c:v>2.1394000000000002</c:v>
                </c:pt>
                <c:pt idx="393">
                  <c:v>2.1448</c:v>
                </c:pt>
                <c:pt idx="394">
                  <c:v>2.1503000000000001</c:v>
                </c:pt>
                <c:pt idx="395">
                  <c:v>2.1556999999999999</c:v>
                </c:pt>
                <c:pt idx="396">
                  <c:v>2.1612</c:v>
                </c:pt>
                <c:pt idx="397">
                  <c:v>2.1667000000000001</c:v>
                </c:pt>
                <c:pt idx="398">
                  <c:v>2.1720999999999999</c:v>
                </c:pt>
                <c:pt idx="399">
                  <c:v>2.1776</c:v>
                </c:pt>
                <c:pt idx="400">
                  <c:v>2.1829999999999998</c:v>
                </c:pt>
                <c:pt idx="401">
                  <c:v>2.1884999999999999</c:v>
                </c:pt>
                <c:pt idx="402">
                  <c:v>2.194</c:v>
                </c:pt>
                <c:pt idx="403">
                  <c:v>2.1993999999999998</c:v>
                </c:pt>
                <c:pt idx="404">
                  <c:v>2.2048999999999999</c:v>
                </c:pt>
                <c:pt idx="405">
                  <c:v>2.2103000000000002</c:v>
                </c:pt>
                <c:pt idx="406">
                  <c:v>2.2158000000000002</c:v>
                </c:pt>
                <c:pt idx="407">
                  <c:v>2.2212000000000001</c:v>
                </c:pt>
                <c:pt idx="408">
                  <c:v>2.2267000000000001</c:v>
                </c:pt>
                <c:pt idx="409">
                  <c:v>2.2322000000000002</c:v>
                </c:pt>
                <c:pt idx="410">
                  <c:v>2.2376</c:v>
                </c:pt>
                <c:pt idx="411">
                  <c:v>2.2431000000000001</c:v>
                </c:pt>
                <c:pt idx="412">
                  <c:v>2.2484999999999999</c:v>
                </c:pt>
                <c:pt idx="413">
                  <c:v>2.254</c:v>
                </c:pt>
                <c:pt idx="414">
                  <c:v>2.2593999999999999</c:v>
                </c:pt>
                <c:pt idx="415">
                  <c:v>2.2648999999999999</c:v>
                </c:pt>
                <c:pt idx="416">
                  <c:v>2.2704</c:v>
                </c:pt>
                <c:pt idx="417">
                  <c:v>2.2757999999999998</c:v>
                </c:pt>
                <c:pt idx="418">
                  <c:v>2.2812999999999999</c:v>
                </c:pt>
                <c:pt idx="419">
                  <c:v>2.2867000000000002</c:v>
                </c:pt>
                <c:pt idx="420">
                  <c:v>2.2921999999999998</c:v>
                </c:pt>
                <c:pt idx="421">
                  <c:v>2.2976000000000001</c:v>
                </c:pt>
                <c:pt idx="422">
                  <c:v>2.3031000000000001</c:v>
                </c:pt>
                <c:pt idx="423">
                  <c:v>2.3086000000000002</c:v>
                </c:pt>
                <c:pt idx="424">
                  <c:v>2.3140000000000001</c:v>
                </c:pt>
                <c:pt idx="425">
                  <c:v>2.3195000000000001</c:v>
                </c:pt>
                <c:pt idx="426">
                  <c:v>2.3249</c:v>
                </c:pt>
                <c:pt idx="427">
                  <c:v>2.3304</c:v>
                </c:pt>
                <c:pt idx="428">
                  <c:v>2.3357999999999999</c:v>
                </c:pt>
                <c:pt idx="429">
                  <c:v>2.3412999999999999</c:v>
                </c:pt>
                <c:pt idx="430">
                  <c:v>2.3468</c:v>
                </c:pt>
                <c:pt idx="431">
                  <c:v>2.3521999999999998</c:v>
                </c:pt>
                <c:pt idx="432">
                  <c:v>2.3576999999999999</c:v>
                </c:pt>
                <c:pt idx="433">
                  <c:v>2.3631000000000002</c:v>
                </c:pt>
                <c:pt idx="434">
                  <c:v>2.3685999999999998</c:v>
                </c:pt>
                <c:pt idx="435">
                  <c:v>2.3740999999999999</c:v>
                </c:pt>
                <c:pt idx="436">
                  <c:v>2.3795000000000002</c:v>
                </c:pt>
                <c:pt idx="437">
                  <c:v>2.3849999999999998</c:v>
                </c:pt>
                <c:pt idx="438">
                  <c:v>2.3904000000000001</c:v>
                </c:pt>
                <c:pt idx="439">
                  <c:v>2.3959000000000001</c:v>
                </c:pt>
                <c:pt idx="440">
                  <c:v>2.4013</c:v>
                </c:pt>
                <c:pt idx="441">
                  <c:v>2.4068000000000001</c:v>
                </c:pt>
                <c:pt idx="442">
                  <c:v>2.4123000000000001</c:v>
                </c:pt>
                <c:pt idx="443">
                  <c:v>2.4177</c:v>
                </c:pt>
                <c:pt idx="444">
                  <c:v>2.4232</c:v>
                </c:pt>
                <c:pt idx="445">
                  <c:v>2.4285999999999999</c:v>
                </c:pt>
                <c:pt idx="446">
                  <c:v>2.4340999999999999</c:v>
                </c:pt>
                <c:pt idx="447">
                  <c:v>2.4394999999999998</c:v>
                </c:pt>
                <c:pt idx="448">
                  <c:v>2.4449999999999998</c:v>
                </c:pt>
                <c:pt idx="449">
                  <c:v>2.4504999999999999</c:v>
                </c:pt>
                <c:pt idx="450">
                  <c:v>2.4559000000000002</c:v>
                </c:pt>
                <c:pt idx="451">
                  <c:v>2.4613999999999998</c:v>
                </c:pt>
                <c:pt idx="452">
                  <c:v>2.4668000000000001</c:v>
                </c:pt>
                <c:pt idx="453">
                  <c:v>2.4723000000000002</c:v>
                </c:pt>
                <c:pt idx="454">
                  <c:v>2.4777</c:v>
                </c:pt>
                <c:pt idx="455">
                  <c:v>2.4832000000000001</c:v>
                </c:pt>
                <c:pt idx="456">
                  <c:v>2.4887000000000001</c:v>
                </c:pt>
                <c:pt idx="457">
                  <c:v>2.4941</c:v>
                </c:pt>
                <c:pt idx="458">
                  <c:v>2.4996</c:v>
                </c:pt>
                <c:pt idx="459">
                  <c:v>2.5049999999999999</c:v>
                </c:pt>
                <c:pt idx="460">
                  <c:v>2.5105</c:v>
                </c:pt>
                <c:pt idx="461">
                  <c:v>2.516</c:v>
                </c:pt>
                <c:pt idx="462">
                  <c:v>2.5213999999999999</c:v>
                </c:pt>
                <c:pt idx="463">
                  <c:v>2.5268999999999999</c:v>
                </c:pt>
                <c:pt idx="464">
                  <c:v>2.5323000000000002</c:v>
                </c:pt>
                <c:pt idx="465">
                  <c:v>2.5377999999999998</c:v>
                </c:pt>
                <c:pt idx="466">
                  <c:v>2.5432000000000001</c:v>
                </c:pt>
                <c:pt idx="467">
                  <c:v>2.5487000000000002</c:v>
                </c:pt>
                <c:pt idx="468">
                  <c:v>2.5541999999999998</c:v>
                </c:pt>
                <c:pt idx="469">
                  <c:v>2.5596000000000001</c:v>
                </c:pt>
                <c:pt idx="470">
                  <c:v>2.5651000000000002</c:v>
                </c:pt>
                <c:pt idx="471">
                  <c:v>2.5705</c:v>
                </c:pt>
                <c:pt idx="472">
                  <c:v>2.5760000000000001</c:v>
                </c:pt>
                <c:pt idx="473">
                  <c:v>2.5813999999999999</c:v>
                </c:pt>
                <c:pt idx="474">
                  <c:v>2.5869</c:v>
                </c:pt>
                <c:pt idx="475">
                  <c:v>2.5924</c:v>
                </c:pt>
                <c:pt idx="476">
                  <c:v>2.5977999999999999</c:v>
                </c:pt>
                <c:pt idx="477">
                  <c:v>2.6032999999999999</c:v>
                </c:pt>
                <c:pt idx="478">
                  <c:v>2.6086999999999998</c:v>
                </c:pt>
                <c:pt idx="479">
                  <c:v>2.6141999999999999</c:v>
                </c:pt>
                <c:pt idx="480">
                  <c:v>2.6196000000000002</c:v>
                </c:pt>
                <c:pt idx="481">
                  <c:v>2.6251000000000002</c:v>
                </c:pt>
                <c:pt idx="482">
                  <c:v>2.6305999999999998</c:v>
                </c:pt>
                <c:pt idx="483">
                  <c:v>2.6360000000000001</c:v>
                </c:pt>
                <c:pt idx="484">
                  <c:v>2.6415000000000002</c:v>
                </c:pt>
                <c:pt idx="485">
                  <c:v>2.6469</c:v>
                </c:pt>
                <c:pt idx="486">
                  <c:v>2.6524000000000001</c:v>
                </c:pt>
                <c:pt idx="487">
                  <c:v>2.6577999999999999</c:v>
                </c:pt>
                <c:pt idx="488">
                  <c:v>2.6633</c:v>
                </c:pt>
                <c:pt idx="489">
                  <c:v>2.6688000000000001</c:v>
                </c:pt>
                <c:pt idx="490">
                  <c:v>2.6741999999999999</c:v>
                </c:pt>
                <c:pt idx="491">
                  <c:v>2.6797</c:v>
                </c:pt>
                <c:pt idx="492">
                  <c:v>2.6850999999999998</c:v>
                </c:pt>
                <c:pt idx="493">
                  <c:v>2.6905999999999999</c:v>
                </c:pt>
                <c:pt idx="494">
                  <c:v>2.6960999999999999</c:v>
                </c:pt>
                <c:pt idx="495">
                  <c:v>2.7014999999999998</c:v>
                </c:pt>
                <c:pt idx="496">
                  <c:v>2.7069999999999999</c:v>
                </c:pt>
                <c:pt idx="497">
                  <c:v>2.7124000000000001</c:v>
                </c:pt>
                <c:pt idx="498">
                  <c:v>2.7179000000000002</c:v>
                </c:pt>
                <c:pt idx="499">
                  <c:v>2.7233000000000001</c:v>
                </c:pt>
                <c:pt idx="500">
                  <c:v>2.7288000000000001</c:v>
                </c:pt>
                <c:pt idx="501">
                  <c:v>2.7343000000000002</c:v>
                </c:pt>
                <c:pt idx="502">
                  <c:v>2.7397</c:v>
                </c:pt>
                <c:pt idx="503">
                  <c:v>2.7452000000000001</c:v>
                </c:pt>
                <c:pt idx="504">
                  <c:v>2.7505999999999999</c:v>
                </c:pt>
                <c:pt idx="505">
                  <c:v>2.7561</c:v>
                </c:pt>
                <c:pt idx="506">
                  <c:v>2.7614999999999998</c:v>
                </c:pt>
                <c:pt idx="507">
                  <c:v>2.7669999999999999</c:v>
                </c:pt>
                <c:pt idx="508">
                  <c:v>2.7725</c:v>
                </c:pt>
                <c:pt idx="509">
                  <c:v>2.7778999999999998</c:v>
                </c:pt>
                <c:pt idx="510">
                  <c:v>2.7833999999999999</c:v>
                </c:pt>
                <c:pt idx="511">
                  <c:v>2.7888000000000002</c:v>
                </c:pt>
                <c:pt idx="512">
                  <c:v>2.7942999999999998</c:v>
                </c:pt>
                <c:pt idx="513">
                  <c:v>2.7997000000000001</c:v>
                </c:pt>
                <c:pt idx="514">
                  <c:v>2.8052000000000001</c:v>
                </c:pt>
                <c:pt idx="515">
                  <c:v>2.8107000000000002</c:v>
                </c:pt>
                <c:pt idx="516">
                  <c:v>2.8161</c:v>
                </c:pt>
                <c:pt idx="517">
                  <c:v>2.8216000000000001</c:v>
                </c:pt>
                <c:pt idx="518">
                  <c:v>2.827</c:v>
                </c:pt>
                <c:pt idx="519">
                  <c:v>2.8325</c:v>
                </c:pt>
                <c:pt idx="520">
                  <c:v>2.8378999999999999</c:v>
                </c:pt>
                <c:pt idx="521">
                  <c:v>2.8433999999999999</c:v>
                </c:pt>
                <c:pt idx="522">
                  <c:v>2.8489</c:v>
                </c:pt>
                <c:pt idx="523">
                  <c:v>2.8542999999999998</c:v>
                </c:pt>
                <c:pt idx="524">
                  <c:v>2.8597999999999999</c:v>
                </c:pt>
                <c:pt idx="525">
                  <c:v>2.8652000000000002</c:v>
                </c:pt>
                <c:pt idx="526">
                  <c:v>2.8706999999999998</c:v>
                </c:pt>
                <c:pt idx="527">
                  <c:v>2.8761999999999999</c:v>
                </c:pt>
                <c:pt idx="528">
                  <c:v>2.8816000000000002</c:v>
                </c:pt>
                <c:pt idx="529">
                  <c:v>2.8871000000000002</c:v>
                </c:pt>
                <c:pt idx="530">
                  <c:v>2.8925000000000001</c:v>
                </c:pt>
                <c:pt idx="531">
                  <c:v>2.8980000000000001</c:v>
                </c:pt>
                <c:pt idx="532">
                  <c:v>2.9034</c:v>
                </c:pt>
                <c:pt idx="533">
                  <c:v>2.9089</c:v>
                </c:pt>
                <c:pt idx="534">
                  <c:v>2.9144000000000001</c:v>
                </c:pt>
                <c:pt idx="535">
                  <c:v>2.9198</c:v>
                </c:pt>
                <c:pt idx="536">
                  <c:v>2.9253</c:v>
                </c:pt>
                <c:pt idx="537">
                  <c:v>2.9306999999999999</c:v>
                </c:pt>
              </c:numCache>
            </c:numRef>
          </c:cat>
          <c:val>
            <c:numRef>
              <c:f>Sheet1!$D$2:$D$539</c:f>
            </c:numRef>
          </c:val>
          <c:smooth val="0"/>
          <c:extLst>
            <c:ext xmlns:c16="http://schemas.microsoft.com/office/drawing/2014/chart" uri="{C3380CC4-5D6E-409C-BE32-E72D297353CC}">
              <c16:uniqueId val="{00000002-315F-4C5D-AF6C-D25F0D1447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       2um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9183091683531642"/>
              <c:y val="0.837546236186377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6578775780495"/>
          <c:y val="7.2008000793919669E-2"/>
          <c:w val="0.80215590742500298"/>
          <c:h val="0.855983998412160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Sheet1!$A$2:$A$462</c:f>
              <c:strCache>
                <c:ptCount val="461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1.1027</c:v>
                </c:pt>
                <c:pt idx="5">
                  <c:v>2.2054</c:v>
                </c:pt>
                <c:pt idx="6">
                  <c:v>3.3081</c:v>
                </c:pt>
                <c:pt idx="7">
                  <c:v>4.4108</c:v>
                </c:pt>
                <c:pt idx="8">
                  <c:v>5.5135</c:v>
                </c:pt>
                <c:pt idx="9">
                  <c:v>6.6162</c:v>
                </c:pt>
                <c:pt idx="10">
                  <c:v>7.7189</c:v>
                </c:pt>
                <c:pt idx="11">
                  <c:v>8.8216</c:v>
                </c:pt>
                <c:pt idx="12">
                  <c:v>9.9243</c:v>
                </c:pt>
                <c:pt idx="13">
                  <c:v>11.0269</c:v>
                </c:pt>
                <c:pt idx="14">
                  <c:v>12.1296</c:v>
                </c:pt>
                <c:pt idx="15">
                  <c:v>13.2323</c:v>
                </c:pt>
                <c:pt idx="16">
                  <c:v>14.335</c:v>
                </c:pt>
                <c:pt idx="17">
                  <c:v>15.4377</c:v>
                </c:pt>
                <c:pt idx="18">
                  <c:v>16.5404</c:v>
                </c:pt>
                <c:pt idx="19">
                  <c:v>17.6431</c:v>
                </c:pt>
                <c:pt idx="20">
                  <c:v>18.7458</c:v>
                </c:pt>
                <c:pt idx="21">
                  <c:v>19.8485</c:v>
                </c:pt>
                <c:pt idx="22">
                  <c:v>20.9512</c:v>
                </c:pt>
                <c:pt idx="23">
                  <c:v>22.0539</c:v>
                </c:pt>
                <c:pt idx="24">
                  <c:v>23.1566</c:v>
                </c:pt>
                <c:pt idx="25">
                  <c:v>24.2593</c:v>
                </c:pt>
                <c:pt idx="26">
                  <c:v>25.362</c:v>
                </c:pt>
                <c:pt idx="27">
                  <c:v>26.4647</c:v>
                </c:pt>
                <c:pt idx="28">
                  <c:v>27.5674</c:v>
                </c:pt>
                <c:pt idx="29">
                  <c:v>28.6701</c:v>
                </c:pt>
                <c:pt idx="30">
                  <c:v>29.7728</c:v>
                </c:pt>
                <c:pt idx="31">
                  <c:v>30.8755</c:v>
                </c:pt>
                <c:pt idx="32">
                  <c:v>31.9781</c:v>
                </c:pt>
                <c:pt idx="33">
                  <c:v>33.0808</c:v>
                </c:pt>
                <c:pt idx="34">
                  <c:v>34.1835</c:v>
                </c:pt>
                <c:pt idx="35">
                  <c:v>35.2862</c:v>
                </c:pt>
                <c:pt idx="36">
                  <c:v>36.3889</c:v>
                </c:pt>
                <c:pt idx="37">
                  <c:v>37.4916</c:v>
                </c:pt>
                <c:pt idx="38">
                  <c:v>38.5943</c:v>
                </c:pt>
                <c:pt idx="39">
                  <c:v>39.697</c:v>
                </c:pt>
                <c:pt idx="40">
                  <c:v>40.7997</c:v>
                </c:pt>
                <c:pt idx="41">
                  <c:v>41.9024</c:v>
                </c:pt>
                <c:pt idx="42">
                  <c:v>43.0051</c:v>
                </c:pt>
                <c:pt idx="43">
                  <c:v>44.1078</c:v>
                </c:pt>
                <c:pt idx="44">
                  <c:v>45.2105</c:v>
                </c:pt>
                <c:pt idx="45">
                  <c:v>46.3132</c:v>
                </c:pt>
                <c:pt idx="46">
                  <c:v>47.4159</c:v>
                </c:pt>
                <c:pt idx="47">
                  <c:v>48.5186</c:v>
                </c:pt>
                <c:pt idx="48">
                  <c:v>49.6213</c:v>
                </c:pt>
                <c:pt idx="49">
                  <c:v>50.724</c:v>
                </c:pt>
                <c:pt idx="50">
                  <c:v>51.8267</c:v>
                </c:pt>
                <c:pt idx="51">
                  <c:v>52.9294</c:v>
                </c:pt>
                <c:pt idx="52">
                  <c:v>54.032</c:v>
                </c:pt>
                <c:pt idx="53">
                  <c:v>55.1347</c:v>
                </c:pt>
                <c:pt idx="54">
                  <c:v>56.2374</c:v>
                </c:pt>
                <c:pt idx="55">
                  <c:v>57.3401</c:v>
                </c:pt>
                <c:pt idx="56">
                  <c:v>58.4428</c:v>
                </c:pt>
                <c:pt idx="57">
                  <c:v>59.5455</c:v>
                </c:pt>
                <c:pt idx="58">
                  <c:v>60.6482</c:v>
                </c:pt>
                <c:pt idx="59">
                  <c:v>61.7509</c:v>
                </c:pt>
                <c:pt idx="60">
                  <c:v>62.8536</c:v>
                </c:pt>
                <c:pt idx="61">
                  <c:v>63.9563</c:v>
                </c:pt>
                <c:pt idx="62">
                  <c:v>65.059</c:v>
                </c:pt>
                <c:pt idx="63">
                  <c:v>66.1617</c:v>
                </c:pt>
                <c:pt idx="64">
                  <c:v>67.2644</c:v>
                </c:pt>
                <c:pt idx="65">
                  <c:v>68.3671</c:v>
                </c:pt>
                <c:pt idx="66">
                  <c:v>69.4698</c:v>
                </c:pt>
                <c:pt idx="67">
                  <c:v>70.5725</c:v>
                </c:pt>
                <c:pt idx="68">
                  <c:v>71.6752</c:v>
                </c:pt>
                <c:pt idx="69">
                  <c:v>72.7779</c:v>
                </c:pt>
                <c:pt idx="70">
                  <c:v>73.8806</c:v>
                </c:pt>
                <c:pt idx="71">
                  <c:v>74.9832</c:v>
                </c:pt>
                <c:pt idx="72">
                  <c:v>76.0859</c:v>
                </c:pt>
                <c:pt idx="73">
                  <c:v>77.1886</c:v>
                </c:pt>
                <c:pt idx="74">
                  <c:v>78.2913</c:v>
                </c:pt>
                <c:pt idx="75">
                  <c:v>79.394</c:v>
                </c:pt>
                <c:pt idx="76">
                  <c:v>80.4967</c:v>
                </c:pt>
                <c:pt idx="77">
                  <c:v>81.5994</c:v>
                </c:pt>
                <c:pt idx="78">
                  <c:v>82.7021</c:v>
                </c:pt>
                <c:pt idx="79">
                  <c:v>83.8048</c:v>
                </c:pt>
                <c:pt idx="80">
                  <c:v>84.9075</c:v>
                </c:pt>
                <c:pt idx="81">
                  <c:v>86.0102</c:v>
                </c:pt>
                <c:pt idx="82">
                  <c:v>87.1129</c:v>
                </c:pt>
                <c:pt idx="83">
                  <c:v>88.2156</c:v>
                </c:pt>
                <c:pt idx="84">
                  <c:v>89.3183</c:v>
                </c:pt>
                <c:pt idx="85">
                  <c:v>90.421</c:v>
                </c:pt>
                <c:pt idx="86">
                  <c:v>91.5237</c:v>
                </c:pt>
                <c:pt idx="87">
                  <c:v>92.6264</c:v>
                </c:pt>
                <c:pt idx="88">
                  <c:v>93.7291</c:v>
                </c:pt>
                <c:pt idx="89">
                  <c:v>94.8318</c:v>
                </c:pt>
                <c:pt idx="90">
                  <c:v>95.9344</c:v>
                </c:pt>
                <c:pt idx="91">
                  <c:v>97.0371</c:v>
                </c:pt>
                <c:pt idx="92">
                  <c:v>98.1398</c:v>
                </c:pt>
                <c:pt idx="93">
                  <c:v>99.2425</c:v>
                </c:pt>
                <c:pt idx="94">
                  <c:v>100.3452</c:v>
                </c:pt>
                <c:pt idx="95">
                  <c:v>101.4479</c:v>
                </c:pt>
                <c:pt idx="96">
                  <c:v>102.5506</c:v>
                </c:pt>
                <c:pt idx="97">
                  <c:v>103.6533</c:v>
                </c:pt>
                <c:pt idx="98">
                  <c:v>104.756</c:v>
                </c:pt>
                <c:pt idx="99">
                  <c:v>105.8587</c:v>
                </c:pt>
                <c:pt idx="100">
                  <c:v>106.9614</c:v>
                </c:pt>
                <c:pt idx="101">
                  <c:v>108.0641</c:v>
                </c:pt>
                <c:pt idx="102">
                  <c:v>109.1668</c:v>
                </c:pt>
                <c:pt idx="103">
                  <c:v>110.2695</c:v>
                </c:pt>
                <c:pt idx="104">
                  <c:v>111.3722</c:v>
                </c:pt>
                <c:pt idx="105">
                  <c:v>112.4749</c:v>
                </c:pt>
                <c:pt idx="106">
                  <c:v>113.5776</c:v>
                </c:pt>
                <c:pt idx="107">
                  <c:v>114.6803</c:v>
                </c:pt>
                <c:pt idx="108">
                  <c:v>115.783</c:v>
                </c:pt>
                <c:pt idx="109">
                  <c:v>116.8857</c:v>
                </c:pt>
                <c:pt idx="110">
                  <c:v>117.9883</c:v>
                </c:pt>
                <c:pt idx="111">
                  <c:v>119.091</c:v>
                </c:pt>
                <c:pt idx="112">
                  <c:v>120.1937</c:v>
                </c:pt>
                <c:pt idx="113">
                  <c:v>121.2964</c:v>
                </c:pt>
                <c:pt idx="114">
                  <c:v>122.3991</c:v>
                </c:pt>
                <c:pt idx="115">
                  <c:v>123.5018</c:v>
                </c:pt>
                <c:pt idx="116">
                  <c:v>124.6045</c:v>
                </c:pt>
                <c:pt idx="117">
                  <c:v>125.7072</c:v>
                </c:pt>
                <c:pt idx="118">
                  <c:v>126.8099</c:v>
                </c:pt>
                <c:pt idx="119">
                  <c:v>127.9126</c:v>
                </c:pt>
                <c:pt idx="120">
                  <c:v>129.0153</c:v>
                </c:pt>
                <c:pt idx="121">
                  <c:v>130.118</c:v>
                </c:pt>
                <c:pt idx="122">
                  <c:v>131.2207</c:v>
                </c:pt>
                <c:pt idx="123">
                  <c:v>132.3234</c:v>
                </c:pt>
                <c:pt idx="124">
                  <c:v>133.4261</c:v>
                </c:pt>
                <c:pt idx="125">
                  <c:v>134.5288</c:v>
                </c:pt>
                <c:pt idx="126">
                  <c:v>135.6315</c:v>
                </c:pt>
                <c:pt idx="127">
                  <c:v>136.7342</c:v>
                </c:pt>
                <c:pt idx="128">
                  <c:v>137.8369</c:v>
                </c:pt>
                <c:pt idx="129">
                  <c:v>138.9395</c:v>
                </c:pt>
                <c:pt idx="130">
                  <c:v>140.0422</c:v>
                </c:pt>
                <c:pt idx="131">
                  <c:v>141.1449</c:v>
                </c:pt>
                <c:pt idx="132">
                  <c:v>142.2476</c:v>
                </c:pt>
                <c:pt idx="133">
                  <c:v>143.3503</c:v>
                </c:pt>
                <c:pt idx="134">
                  <c:v>144.453</c:v>
                </c:pt>
                <c:pt idx="135">
                  <c:v>145.5557</c:v>
                </c:pt>
                <c:pt idx="136">
                  <c:v>146.6584</c:v>
                </c:pt>
                <c:pt idx="137">
                  <c:v>147.7611</c:v>
                </c:pt>
                <c:pt idx="138">
                  <c:v>148.8638</c:v>
                </c:pt>
                <c:pt idx="139">
                  <c:v>149.9665</c:v>
                </c:pt>
                <c:pt idx="140">
                  <c:v>151.0692</c:v>
                </c:pt>
                <c:pt idx="141">
                  <c:v>152.1719</c:v>
                </c:pt>
                <c:pt idx="142">
                  <c:v>153.2746</c:v>
                </c:pt>
                <c:pt idx="143">
                  <c:v>154.3773</c:v>
                </c:pt>
                <c:pt idx="144">
                  <c:v>155.48</c:v>
                </c:pt>
                <c:pt idx="145">
                  <c:v>156.5827</c:v>
                </c:pt>
                <c:pt idx="146">
                  <c:v>157.6854</c:v>
                </c:pt>
                <c:pt idx="147">
                  <c:v>158.7881</c:v>
                </c:pt>
                <c:pt idx="148">
                  <c:v>159.8907</c:v>
                </c:pt>
                <c:pt idx="149">
                  <c:v>160.9934</c:v>
                </c:pt>
                <c:pt idx="150">
                  <c:v>162.0961</c:v>
                </c:pt>
                <c:pt idx="151">
                  <c:v>163.1988</c:v>
                </c:pt>
                <c:pt idx="152">
                  <c:v>164.3015</c:v>
                </c:pt>
                <c:pt idx="153">
                  <c:v>165.4042</c:v>
                </c:pt>
                <c:pt idx="154">
                  <c:v>166.5069</c:v>
                </c:pt>
                <c:pt idx="155">
                  <c:v>167.6096</c:v>
                </c:pt>
                <c:pt idx="156">
                  <c:v>168.7123</c:v>
                </c:pt>
                <c:pt idx="157">
                  <c:v>169.815</c:v>
                </c:pt>
                <c:pt idx="158">
                  <c:v>170.9177</c:v>
                </c:pt>
                <c:pt idx="159">
                  <c:v>172.0204</c:v>
                </c:pt>
                <c:pt idx="160">
                  <c:v>173.1231</c:v>
                </c:pt>
                <c:pt idx="161">
                  <c:v>174.2258</c:v>
                </c:pt>
                <c:pt idx="162">
                  <c:v>175.3285</c:v>
                </c:pt>
                <c:pt idx="163">
                  <c:v>176.4312</c:v>
                </c:pt>
                <c:pt idx="164">
                  <c:v>177.5339</c:v>
                </c:pt>
                <c:pt idx="165">
                  <c:v>178.6366</c:v>
                </c:pt>
                <c:pt idx="166">
                  <c:v>179.7393</c:v>
                </c:pt>
                <c:pt idx="167">
                  <c:v>180.8419</c:v>
                </c:pt>
                <c:pt idx="168">
                  <c:v>181.9446</c:v>
                </c:pt>
                <c:pt idx="169">
                  <c:v>183.0473</c:v>
                </c:pt>
                <c:pt idx="170">
                  <c:v>184.15</c:v>
                </c:pt>
                <c:pt idx="171">
                  <c:v>185.2527</c:v>
                </c:pt>
                <c:pt idx="172">
                  <c:v>186.3554</c:v>
                </c:pt>
                <c:pt idx="173">
                  <c:v>187.4581</c:v>
                </c:pt>
                <c:pt idx="174">
                  <c:v>188.5608</c:v>
                </c:pt>
                <c:pt idx="175">
                  <c:v>189.6635</c:v>
                </c:pt>
                <c:pt idx="176">
                  <c:v>190.7662</c:v>
                </c:pt>
                <c:pt idx="177">
                  <c:v>191.8689</c:v>
                </c:pt>
                <c:pt idx="178">
                  <c:v>192.9716</c:v>
                </c:pt>
                <c:pt idx="179">
                  <c:v>194.0743</c:v>
                </c:pt>
                <c:pt idx="180">
                  <c:v>195.177</c:v>
                </c:pt>
                <c:pt idx="181">
                  <c:v>196.2797</c:v>
                </c:pt>
                <c:pt idx="182">
                  <c:v>197.3824</c:v>
                </c:pt>
                <c:pt idx="183">
                  <c:v>198.4851</c:v>
                </c:pt>
                <c:pt idx="184">
                  <c:v>199.5878</c:v>
                </c:pt>
                <c:pt idx="185">
                  <c:v>200.6905</c:v>
                </c:pt>
                <c:pt idx="186">
                  <c:v>201.7932</c:v>
                </c:pt>
                <c:pt idx="187">
                  <c:v>202.8958</c:v>
                </c:pt>
                <c:pt idx="188">
                  <c:v>203.9985</c:v>
                </c:pt>
                <c:pt idx="189">
                  <c:v>205.1012</c:v>
                </c:pt>
                <c:pt idx="190">
                  <c:v>206.2039</c:v>
                </c:pt>
                <c:pt idx="191">
                  <c:v>207.3066</c:v>
                </c:pt>
                <c:pt idx="192">
                  <c:v>208.4093</c:v>
                </c:pt>
                <c:pt idx="193">
                  <c:v>209.512</c:v>
                </c:pt>
                <c:pt idx="194">
                  <c:v>210.6147</c:v>
                </c:pt>
                <c:pt idx="195">
                  <c:v>211.7174</c:v>
                </c:pt>
                <c:pt idx="196">
                  <c:v>212.8201</c:v>
                </c:pt>
                <c:pt idx="197">
                  <c:v>213.9228</c:v>
                </c:pt>
                <c:pt idx="198">
                  <c:v>215.0255</c:v>
                </c:pt>
                <c:pt idx="199">
                  <c:v>216.1282</c:v>
                </c:pt>
                <c:pt idx="200">
                  <c:v>217.2309</c:v>
                </c:pt>
                <c:pt idx="201">
                  <c:v>218.3336</c:v>
                </c:pt>
                <c:pt idx="202">
                  <c:v>219.4363</c:v>
                </c:pt>
                <c:pt idx="203">
                  <c:v>220.539</c:v>
                </c:pt>
                <c:pt idx="204">
                  <c:v>221.6417</c:v>
                </c:pt>
                <c:pt idx="205">
                  <c:v>222.7444</c:v>
                </c:pt>
                <c:pt idx="206">
                  <c:v>223.847</c:v>
                </c:pt>
                <c:pt idx="207">
                  <c:v>224.9497</c:v>
                </c:pt>
                <c:pt idx="208">
                  <c:v>226.0524</c:v>
                </c:pt>
                <c:pt idx="209">
                  <c:v>227.1551</c:v>
                </c:pt>
                <c:pt idx="210">
                  <c:v>228.2578</c:v>
                </c:pt>
                <c:pt idx="211">
                  <c:v>229.3605</c:v>
                </c:pt>
                <c:pt idx="212">
                  <c:v>230.4632</c:v>
                </c:pt>
                <c:pt idx="213">
                  <c:v>231.5659</c:v>
                </c:pt>
                <c:pt idx="214">
                  <c:v>232.6686</c:v>
                </c:pt>
                <c:pt idx="215">
                  <c:v>233.7713</c:v>
                </c:pt>
                <c:pt idx="216">
                  <c:v>234.874</c:v>
                </c:pt>
                <c:pt idx="217">
                  <c:v>235.9767</c:v>
                </c:pt>
                <c:pt idx="218">
                  <c:v>237.0794</c:v>
                </c:pt>
                <c:pt idx="219">
                  <c:v>238.1821</c:v>
                </c:pt>
                <c:pt idx="220">
                  <c:v>239.2848</c:v>
                </c:pt>
                <c:pt idx="221">
                  <c:v>240.3875</c:v>
                </c:pt>
                <c:pt idx="222">
                  <c:v>241.4902</c:v>
                </c:pt>
                <c:pt idx="223">
                  <c:v>242.5929</c:v>
                </c:pt>
                <c:pt idx="224">
                  <c:v>243.6956</c:v>
                </c:pt>
                <c:pt idx="225">
                  <c:v>244.7982</c:v>
                </c:pt>
                <c:pt idx="226">
                  <c:v>245.9009</c:v>
                </c:pt>
                <c:pt idx="227">
                  <c:v>247.0036</c:v>
                </c:pt>
                <c:pt idx="228">
                  <c:v>248.1063</c:v>
                </c:pt>
                <c:pt idx="229">
                  <c:v>249.209</c:v>
                </c:pt>
                <c:pt idx="230">
                  <c:v>250.3117</c:v>
                </c:pt>
                <c:pt idx="231">
                  <c:v>251.4144</c:v>
                </c:pt>
                <c:pt idx="232">
                  <c:v>252.5171</c:v>
                </c:pt>
                <c:pt idx="233">
                  <c:v>253.6198</c:v>
                </c:pt>
                <c:pt idx="234">
                  <c:v>254.7225</c:v>
                </c:pt>
                <c:pt idx="235">
                  <c:v>255.8252</c:v>
                </c:pt>
                <c:pt idx="236">
                  <c:v>256.9279</c:v>
                </c:pt>
                <c:pt idx="237">
                  <c:v>258.0306</c:v>
                </c:pt>
                <c:pt idx="238">
                  <c:v>259.1333</c:v>
                </c:pt>
                <c:pt idx="239">
                  <c:v>260.236</c:v>
                </c:pt>
                <c:pt idx="240">
                  <c:v>261.3387</c:v>
                </c:pt>
                <c:pt idx="241">
                  <c:v>262.4414</c:v>
                </c:pt>
                <c:pt idx="242">
                  <c:v>263.5441</c:v>
                </c:pt>
                <c:pt idx="243">
                  <c:v>264.6468</c:v>
                </c:pt>
                <c:pt idx="244">
                  <c:v>265.7495</c:v>
                </c:pt>
                <c:pt idx="245">
                  <c:v>266.8521</c:v>
                </c:pt>
                <c:pt idx="246">
                  <c:v>267.9548</c:v>
                </c:pt>
                <c:pt idx="247">
                  <c:v>269.0575</c:v>
                </c:pt>
                <c:pt idx="248">
                  <c:v>270.1602</c:v>
                </c:pt>
                <c:pt idx="249">
                  <c:v>271.2629</c:v>
                </c:pt>
                <c:pt idx="250">
                  <c:v>272.3656</c:v>
                </c:pt>
                <c:pt idx="251">
                  <c:v>273.4683</c:v>
                </c:pt>
                <c:pt idx="252">
                  <c:v>274.571</c:v>
                </c:pt>
                <c:pt idx="253">
                  <c:v>275.6737</c:v>
                </c:pt>
                <c:pt idx="254">
                  <c:v>276.7764</c:v>
                </c:pt>
                <c:pt idx="255">
                  <c:v>277.8791</c:v>
                </c:pt>
                <c:pt idx="256">
                  <c:v>278.9818</c:v>
                </c:pt>
                <c:pt idx="257">
                  <c:v>280.0845</c:v>
                </c:pt>
                <c:pt idx="258">
                  <c:v>281.1872</c:v>
                </c:pt>
                <c:pt idx="259">
                  <c:v>282.2899</c:v>
                </c:pt>
                <c:pt idx="260">
                  <c:v>283.3926</c:v>
                </c:pt>
                <c:pt idx="261">
                  <c:v>284.4953</c:v>
                </c:pt>
                <c:pt idx="262">
                  <c:v>285.598</c:v>
                </c:pt>
                <c:pt idx="263">
                  <c:v>286.7007</c:v>
                </c:pt>
                <c:pt idx="264">
                  <c:v>287.8033</c:v>
                </c:pt>
                <c:pt idx="265">
                  <c:v>288.906</c:v>
                </c:pt>
                <c:pt idx="266">
                  <c:v>290.0087</c:v>
                </c:pt>
                <c:pt idx="267">
                  <c:v>291.1114</c:v>
                </c:pt>
                <c:pt idx="268">
                  <c:v>292.2141</c:v>
                </c:pt>
                <c:pt idx="269">
                  <c:v>293.3168</c:v>
                </c:pt>
                <c:pt idx="270">
                  <c:v>294.4195</c:v>
                </c:pt>
                <c:pt idx="271">
                  <c:v>295.5222</c:v>
                </c:pt>
                <c:pt idx="272">
                  <c:v>296.6249</c:v>
                </c:pt>
                <c:pt idx="273">
                  <c:v>297.7276</c:v>
                </c:pt>
                <c:pt idx="274">
                  <c:v>298.8303</c:v>
                </c:pt>
                <c:pt idx="275">
                  <c:v>299.933</c:v>
                </c:pt>
                <c:pt idx="276">
                  <c:v>301.0357</c:v>
                </c:pt>
                <c:pt idx="277">
                  <c:v>302.1384</c:v>
                </c:pt>
                <c:pt idx="278">
                  <c:v>303.2411</c:v>
                </c:pt>
                <c:pt idx="279">
                  <c:v>304.3438</c:v>
                </c:pt>
                <c:pt idx="280">
                  <c:v>305.4465</c:v>
                </c:pt>
                <c:pt idx="281">
                  <c:v>306.5492</c:v>
                </c:pt>
                <c:pt idx="282">
                  <c:v>307.6519</c:v>
                </c:pt>
                <c:pt idx="283">
                  <c:v>308.7545</c:v>
                </c:pt>
                <c:pt idx="284">
                  <c:v>309.8572</c:v>
                </c:pt>
                <c:pt idx="285">
                  <c:v>310.9599</c:v>
                </c:pt>
                <c:pt idx="286">
                  <c:v>312.0626</c:v>
                </c:pt>
                <c:pt idx="287">
                  <c:v>313.1653</c:v>
                </c:pt>
                <c:pt idx="288">
                  <c:v>314.268</c:v>
                </c:pt>
                <c:pt idx="289">
                  <c:v>315.3707</c:v>
                </c:pt>
                <c:pt idx="290">
                  <c:v>316.4734</c:v>
                </c:pt>
                <c:pt idx="291">
                  <c:v>317.5761</c:v>
                </c:pt>
                <c:pt idx="292">
                  <c:v>318.6788</c:v>
                </c:pt>
                <c:pt idx="293">
                  <c:v>319.7815</c:v>
                </c:pt>
                <c:pt idx="294">
                  <c:v>320.8842</c:v>
                </c:pt>
                <c:pt idx="295">
                  <c:v>321.9869</c:v>
                </c:pt>
                <c:pt idx="296">
                  <c:v>323.0896</c:v>
                </c:pt>
                <c:pt idx="297">
                  <c:v>324.1923</c:v>
                </c:pt>
                <c:pt idx="298">
                  <c:v>325.295</c:v>
                </c:pt>
                <c:pt idx="299">
                  <c:v>326.3977</c:v>
                </c:pt>
                <c:pt idx="300">
                  <c:v>327.5004</c:v>
                </c:pt>
                <c:pt idx="301">
                  <c:v>328.6031</c:v>
                </c:pt>
                <c:pt idx="302">
                  <c:v>329.7057</c:v>
                </c:pt>
                <c:pt idx="303">
                  <c:v>330.8084</c:v>
                </c:pt>
                <c:pt idx="304">
                  <c:v>331.9111</c:v>
                </c:pt>
                <c:pt idx="305">
                  <c:v>333.0138</c:v>
                </c:pt>
                <c:pt idx="306">
                  <c:v>334.1165</c:v>
                </c:pt>
                <c:pt idx="307">
                  <c:v>335.2192</c:v>
                </c:pt>
                <c:pt idx="308">
                  <c:v>336.3219</c:v>
                </c:pt>
                <c:pt idx="309">
                  <c:v>337.4246</c:v>
                </c:pt>
                <c:pt idx="310">
                  <c:v>338.5273</c:v>
                </c:pt>
                <c:pt idx="311">
                  <c:v>339.63</c:v>
                </c:pt>
                <c:pt idx="312">
                  <c:v>340.7327</c:v>
                </c:pt>
                <c:pt idx="313">
                  <c:v>341.8354</c:v>
                </c:pt>
                <c:pt idx="314">
                  <c:v>342.9381</c:v>
                </c:pt>
                <c:pt idx="315">
                  <c:v>344.0408</c:v>
                </c:pt>
                <c:pt idx="316">
                  <c:v>345.1435</c:v>
                </c:pt>
                <c:pt idx="317">
                  <c:v>346.2462</c:v>
                </c:pt>
                <c:pt idx="318">
                  <c:v>347.3489</c:v>
                </c:pt>
                <c:pt idx="319">
                  <c:v>348.4516</c:v>
                </c:pt>
                <c:pt idx="320">
                  <c:v>349.5543</c:v>
                </c:pt>
                <c:pt idx="321">
                  <c:v>350.657</c:v>
                </c:pt>
                <c:pt idx="322">
                  <c:v>351.7596</c:v>
                </c:pt>
                <c:pt idx="323">
                  <c:v>352.8623</c:v>
                </c:pt>
                <c:pt idx="324">
                  <c:v>353.965</c:v>
                </c:pt>
                <c:pt idx="325">
                  <c:v>355.0677</c:v>
                </c:pt>
                <c:pt idx="326">
                  <c:v>356.1704</c:v>
                </c:pt>
                <c:pt idx="327">
                  <c:v>357.2731</c:v>
                </c:pt>
                <c:pt idx="328">
                  <c:v>358.3758</c:v>
                </c:pt>
                <c:pt idx="329">
                  <c:v>359.4785</c:v>
                </c:pt>
                <c:pt idx="330">
                  <c:v>360.5812</c:v>
                </c:pt>
                <c:pt idx="331">
                  <c:v>361.6839</c:v>
                </c:pt>
                <c:pt idx="332">
                  <c:v>362.7866</c:v>
                </c:pt>
                <c:pt idx="333">
                  <c:v>363.8893</c:v>
                </c:pt>
                <c:pt idx="334">
                  <c:v>364.992</c:v>
                </c:pt>
                <c:pt idx="335">
                  <c:v>366.0947</c:v>
                </c:pt>
                <c:pt idx="336">
                  <c:v>367.1974</c:v>
                </c:pt>
                <c:pt idx="337">
                  <c:v>368.3001</c:v>
                </c:pt>
                <c:pt idx="338">
                  <c:v>369.4028</c:v>
                </c:pt>
                <c:pt idx="339">
                  <c:v>370.5055</c:v>
                </c:pt>
                <c:pt idx="340">
                  <c:v>371.6082</c:v>
                </c:pt>
                <c:pt idx="341">
                  <c:v>372.7108</c:v>
                </c:pt>
                <c:pt idx="342">
                  <c:v>373.8135</c:v>
                </c:pt>
                <c:pt idx="343">
                  <c:v>374.9162</c:v>
                </c:pt>
                <c:pt idx="344">
                  <c:v>376.0189</c:v>
                </c:pt>
                <c:pt idx="345">
                  <c:v>377.1216</c:v>
                </c:pt>
                <c:pt idx="346">
                  <c:v>378.2243</c:v>
                </c:pt>
                <c:pt idx="347">
                  <c:v>379.327</c:v>
                </c:pt>
                <c:pt idx="348">
                  <c:v>380.4297</c:v>
                </c:pt>
                <c:pt idx="349">
                  <c:v>381.5324</c:v>
                </c:pt>
                <c:pt idx="350">
                  <c:v>382.6351</c:v>
                </c:pt>
                <c:pt idx="351">
                  <c:v>383.7378</c:v>
                </c:pt>
                <c:pt idx="352">
                  <c:v>384.8405</c:v>
                </c:pt>
                <c:pt idx="353">
                  <c:v>385.9432</c:v>
                </c:pt>
                <c:pt idx="354">
                  <c:v>387.0459</c:v>
                </c:pt>
                <c:pt idx="355">
                  <c:v>388.1486</c:v>
                </c:pt>
                <c:pt idx="356">
                  <c:v>389.2513</c:v>
                </c:pt>
                <c:pt idx="357">
                  <c:v>390.354</c:v>
                </c:pt>
                <c:pt idx="358">
                  <c:v>391.4567</c:v>
                </c:pt>
                <c:pt idx="359">
                  <c:v>392.5594</c:v>
                </c:pt>
                <c:pt idx="360">
                  <c:v>393.662</c:v>
                </c:pt>
                <c:pt idx="361">
                  <c:v>394.7647</c:v>
                </c:pt>
                <c:pt idx="362">
                  <c:v>395.8674</c:v>
                </c:pt>
                <c:pt idx="363">
                  <c:v>396.9701</c:v>
                </c:pt>
                <c:pt idx="364">
                  <c:v>398.0728</c:v>
                </c:pt>
                <c:pt idx="365">
                  <c:v>399.1755</c:v>
                </c:pt>
                <c:pt idx="366">
                  <c:v>400.2782</c:v>
                </c:pt>
                <c:pt idx="367">
                  <c:v>401.3809</c:v>
                </c:pt>
                <c:pt idx="368">
                  <c:v>402.4836</c:v>
                </c:pt>
                <c:pt idx="369">
                  <c:v>403.5863</c:v>
                </c:pt>
                <c:pt idx="370">
                  <c:v>404.689</c:v>
                </c:pt>
                <c:pt idx="371">
                  <c:v>405.7917</c:v>
                </c:pt>
                <c:pt idx="372">
                  <c:v>406.8944</c:v>
                </c:pt>
                <c:pt idx="373">
                  <c:v>407.9971</c:v>
                </c:pt>
                <c:pt idx="374">
                  <c:v>409.0998</c:v>
                </c:pt>
                <c:pt idx="375">
                  <c:v>410.2025</c:v>
                </c:pt>
                <c:pt idx="376">
                  <c:v>411.3052</c:v>
                </c:pt>
                <c:pt idx="377">
                  <c:v>412.4079</c:v>
                </c:pt>
                <c:pt idx="378">
                  <c:v>413.5106</c:v>
                </c:pt>
                <c:pt idx="379">
                  <c:v>414.6133</c:v>
                </c:pt>
                <c:pt idx="380">
                  <c:v>415.7159</c:v>
                </c:pt>
                <c:pt idx="381">
                  <c:v>416.8186</c:v>
                </c:pt>
                <c:pt idx="382">
                  <c:v>417.9213</c:v>
                </c:pt>
                <c:pt idx="383">
                  <c:v>419.024</c:v>
                </c:pt>
                <c:pt idx="384">
                  <c:v>420.1267</c:v>
                </c:pt>
                <c:pt idx="385">
                  <c:v>421.2294</c:v>
                </c:pt>
                <c:pt idx="386">
                  <c:v>422.3321</c:v>
                </c:pt>
                <c:pt idx="387">
                  <c:v>423.4348</c:v>
                </c:pt>
                <c:pt idx="388">
                  <c:v>424.5375</c:v>
                </c:pt>
                <c:pt idx="389">
                  <c:v>425.6402</c:v>
                </c:pt>
                <c:pt idx="390">
                  <c:v>426.7429</c:v>
                </c:pt>
                <c:pt idx="391">
                  <c:v>427.8456</c:v>
                </c:pt>
                <c:pt idx="392">
                  <c:v>428.9483</c:v>
                </c:pt>
                <c:pt idx="393">
                  <c:v>430.051</c:v>
                </c:pt>
                <c:pt idx="394">
                  <c:v>431.1537</c:v>
                </c:pt>
                <c:pt idx="395">
                  <c:v>432.2564</c:v>
                </c:pt>
                <c:pt idx="396">
                  <c:v>433.3591</c:v>
                </c:pt>
                <c:pt idx="397">
                  <c:v>434.4618</c:v>
                </c:pt>
                <c:pt idx="398">
                  <c:v>435.5645</c:v>
                </c:pt>
                <c:pt idx="399">
                  <c:v>436.6671</c:v>
                </c:pt>
                <c:pt idx="400">
                  <c:v>437.7698</c:v>
                </c:pt>
                <c:pt idx="401">
                  <c:v>438.8725</c:v>
                </c:pt>
                <c:pt idx="402">
                  <c:v>439.9752</c:v>
                </c:pt>
                <c:pt idx="403">
                  <c:v>441.0779</c:v>
                </c:pt>
                <c:pt idx="404">
                  <c:v>442.1806</c:v>
                </c:pt>
                <c:pt idx="405">
                  <c:v>443.2833</c:v>
                </c:pt>
                <c:pt idx="406">
                  <c:v>444.386</c:v>
                </c:pt>
                <c:pt idx="407">
                  <c:v>445.4887</c:v>
                </c:pt>
                <c:pt idx="408">
                  <c:v>446.5914</c:v>
                </c:pt>
                <c:pt idx="409">
                  <c:v>447.6941</c:v>
                </c:pt>
                <c:pt idx="410">
                  <c:v>448.7968</c:v>
                </c:pt>
                <c:pt idx="411">
                  <c:v>449.8995</c:v>
                </c:pt>
                <c:pt idx="412">
                  <c:v>451.0022</c:v>
                </c:pt>
                <c:pt idx="413">
                  <c:v>452.1049</c:v>
                </c:pt>
                <c:pt idx="414">
                  <c:v>453.2076</c:v>
                </c:pt>
                <c:pt idx="415">
                  <c:v>454.3103</c:v>
                </c:pt>
                <c:pt idx="416">
                  <c:v>455.413</c:v>
                </c:pt>
                <c:pt idx="417">
                  <c:v>456.5157</c:v>
                </c:pt>
                <c:pt idx="418">
                  <c:v>457.6183</c:v>
                </c:pt>
                <c:pt idx="419">
                  <c:v>458.721</c:v>
                </c:pt>
                <c:pt idx="420">
                  <c:v>459.8237</c:v>
                </c:pt>
                <c:pt idx="421">
                  <c:v>460.9264</c:v>
                </c:pt>
                <c:pt idx="422">
                  <c:v>462.0291</c:v>
                </c:pt>
                <c:pt idx="423">
                  <c:v>463.1318</c:v>
                </c:pt>
                <c:pt idx="424">
                  <c:v>464.2345</c:v>
                </c:pt>
                <c:pt idx="425">
                  <c:v>465.3372</c:v>
                </c:pt>
                <c:pt idx="426">
                  <c:v>466.4399</c:v>
                </c:pt>
                <c:pt idx="427">
                  <c:v>467.5426</c:v>
                </c:pt>
                <c:pt idx="428">
                  <c:v>468.6453</c:v>
                </c:pt>
                <c:pt idx="429">
                  <c:v>469.748</c:v>
                </c:pt>
                <c:pt idx="430">
                  <c:v>470.8507</c:v>
                </c:pt>
                <c:pt idx="431">
                  <c:v>471.9534</c:v>
                </c:pt>
                <c:pt idx="432">
                  <c:v>473.0561</c:v>
                </c:pt>
                <c:pt idx="433">
                  <c:v>474.1588</c:v>
                </c:pt>
                <c:pt idx="434">
                  <c:v>475.2615</c:v>
                </c:pt>
                <c:pt idx="435">
                  <c:v>476.3642</c:v>
                </c:pt>
                <c:pt idx="436">
                  <c:v>477.4669</c:v>
                </c:pt>
                <c:pt idx="437">
                  <c:v>478.5695</c:v>
                </c:pt>
                <c:pt idx="438">
                  <c:v>479.6722</c:v>
                </c:pt>
                <c:pt idx="439">
                  <c:v>480.7749</c:v>
                </c:pt>
                <c:pt idx="440">
                  <c:v>481.8776</c:v>
                </c:pt>
                <c:pt idx="441">
                  <c:v>482.9803</c:v>
                </c:pt>
                <c:pt idx="442">
                  <c:v>484.083</c:v>
                </c:pt>
                <c:pt idx="443">
                  <c:v>485.1857</c:v>
                </c:pt>
                <c:pt idx="444">
                  <c:v>486.2884</c:v>
                </c:pt>
                <c:pt idx="445">
                  <c:v>487.3911</c:v>
                </c:pt>
                <c:pt idx="446">
                  <c:v>488.4938</c:v>
                </c:pt>
                <c:pt idx="447">
                  <c:v>489.5965</c:v>
                </c:pt>
                <c:pt idx="448">
                  <c:v>490.6992</c:v>
                </c:pt>
                <c:pt idx="449">
                  <c:v>491.8019</c:v>
                </c:pt>
                <c:pt idx="450">
                  <c:v>492.9046</c:v>
                </c:pt>
                <c:pt idx="451">
                  <c:v>494.0073</c:v>
                </c:pt>
                <c:pt idx="452">
                  <c:v>495.11</c:v>
                </c:pt>
                <c:pt idx="453">
                  <c:v>496.2127</c:v>
                </c:pt>
                <c:pt idx="454">
                  <c:v>497.3154</c:v>
                </c:pt>
                <c:pt idx="455">
                  <c:v>498.4181</c:v>
                </c:pt>
                <c:pt idx="456">
                  <c:v>499.5208</c:v>
                </c:pt>
                <c:pt idx="457">
                  <c:v>500.6234</c:v>
                </c:pt>
                <c:pt idx="458">
                  <c:v>501.7261</c:v>
                </c:pt>
                <c:pt idx="459">
                  <c:v>502.8288</c:v>
                </c:pt>
                <c:pt idx="460">
                  <c:v>503.9315</c:v>
                </c:pt>
              </c:strCache>
            </c:strRef>
          </c:cat>
          <c:val>
            <c:numRef>
              <c:f>Sheet1!$B$2:$B$462</c:f>
              <c:numCache>
                <c:formatCode>General</c:formatCode>
                <c:ptCount val="461"/>
                <c:pt idx="0">
                  <c:v>0</c:v>
                </c:pt>
                <c:pt idx="2">
                  <c:v>0</c:v>
                </c:pt>
                <c:pt idx="3">
                  <c:v>-0.29680685699999998</c:v>
                </c:pt>
                <c:pt idx="4">
                  <c:v>-0.106071706</c:v>
                </c:pt>
                <c:pt idx="5">
                  <c:v>-0.22918432999999999</c:v>
                </c:pt>
                <c:pt idx="6">
                  <c:v>-0.24016336499999999</c:v>
                </c:pt>
                <c:pt idx="7">
                  <c:v>-0.14113949000000001</c:v>
                </c:pt>
                <c:pt idx="8">
                  <c:v>-7.2029237999999995E-2</c:v>
                </c:pt>
                <c:pt idx="9">
                  <c:v>-3.1138910000000001E-3</c:v>
                </c:pt>
                <c:pt idx="10">
                  <c:v>-0.120036507</c:v>
                </c:pt>
                <c:pt idx="11">
                  <c:v>-0.127678973</c:v>
                </c:pt>
                <c:pt idx="12">
                  <c:v>-5.7330338000000002E-2</c:v>
                </c:pt>
                <c:pt idx="13">
                  <c:v>-0.13326390699999999</c:v>
                </c:pt>
                <c:pt idx="14">
                  <c:v>-9.5221499000000001E-2</c:v>
                </c:pt>
                <c:pt idx="15">
                  <c:v>-0.118031976</c:v>
                </c:pt>
                <c:pt idx="16">
                  <c:v>-0.17284063</c:v>
                </c:pt>
                <c:pt idx="17">
                  <c:v>-0.14578116999999999</c:v>
                </c:pt>
                <c:pt idx="18">
                  <c:v>-0.152135522</c:v>
                </c:pt>
                <c:pt idx="19">
                  <c:v>-0.20989360900000001</c:v>
                </c:pt>
                <c:pt idx="20">
                  <c:v>-0.22720190600000001</c:v>
                </c:pt>
                <c:pt idx="21">
                  <c:v>-0.12293164199999999</c:v>
                </c:pt>
                <c:pt idx="22">
                  <c:v>-0.143550236</c:v>
                </c:pt>
                <c:pt idx="23">
                  <c:v>-0.188630151</c:v>
                </c:pt>
                <c:pt idx="24">
                  <c:v>-0.23803519200000001</c:v>
                </c:pt>
                <c:pt idx="25">
                  <c:v>-0.30295820099999998</c:v>
                </c:pt>
                <c:pt idx="26">
                  <c:v>-0.22595059100000001</c:v>
                </c:pt>
                <c:pt idx="27">
                  <c:v>-0.304797449</c:v>
                </c:pt>
                <c:pt idx="28">
                  <c:v>-0.34395795600000001</c:v>
                </c:pt>
                <c:pt idx="29">
                  <c:v>-0.33200062200000002</c:v>
                </c:pt>
                <c:pt idx="30">
                  <c:v>-0.43986776900000002</c:v>
                </c:pt>
                <c:pt idx="31">
                  <c:v>-0.43075743500000002</c:v>
                </c:pt>
                <c:pt idx="32">
                  <c:v>-0.30947728600000002</c:v>
                </c:pt>
                <c:pt idx="33">
                  <c:v>-0.36225138099999998</c:v>
                </c:pt>
                <c:pt idx="34">
                  <c:v>-0.42157448400000003</c:v>
                </c:pt>
                <c:pt idx="35">
                  <c:v>-0.35729995399999998</c:v>
                </c:pt>
                <c:pt idx="36">
                  <c:v>-0.30968931300000002</c:v>
                </c:pt>
                <c:pt idx="37">
                  <c:v>-0.347263188</c:v>
                </c:pt>
                <c:pt idx="38">
                  <c:v>-0.39077069599999997</c:v>
                </c:pt>
                <c:pt idx="39">
                  <c:v>-0.43746732799999999</c:v>
                </c:pt>
                <c:pt idx="40">
                  <c:v>-0.48979547200000001</c:v>
                </c:pt>
                <c:pt idx="41">
                  <c:v>-0.43851293299999999</c:v>
                </c:pt>
                <c:pt idx="42">
                  <c:v>-0.42129865999999999</c:v>
                </c:pt>
                <c:pt idx="43">
                  <c:v>-0.455966861</c:v>
                </c:pt>
                <c:pt idx="44">
                  <c:v>-0.45156574900000002</c:v>
                </c:pt>
                <c:pt idx="45">
                  <c:v>-0.45404371999999998</c:v>
                </c:pt>
                <c:pt idx="46">
                  <c:v>-0.45228406100000001</c:v>
                </c:pt>
                <c:pt idx="47">
                  <c:v>-0.375375458</c:v>
                </c:pt>
                <c:pt idx="48">
                  <c:v>-0.25222209200000001</c:v>
                </c:pt>
                <c:pt idx="49">
                  <c:v>-0.240757054</c:v>
                </c:pt>
                <c:pt idx="50">
                  <c:v>-0.226415164</c:v>
                </c:pt>
                <c:pt idx="51">
                  <c:v>-0.117368583</c:v>
                </c:pt>
                <c:pt idx="52">
                  <c:v>-0.145940816</c:v>
                </c:pt>
                <c:pt idx="53">
                  <c:v>-0.26723669799999999</c:v>
                </c:pt>
                <c:pt idx="54">
                  <c:v>-0.22092605600000001</c:v>
                </c:pt>
                <c:pt idx="55">
                  <c:v>-0.22290731</c:v>
                </c:pt>
                <c:pt idx="56">
                  <c:v>-0.381202971</c:v>
                </c:pt>
                <c:pt idx="57">
                  <c:v>-0.39769668600000002</c:v>
                </c:pt>
                <c:pt idx="58">
                  <c:v>-0.335393304</c:v>
                </c:pt>
                <c:pt idx="59">
                  <c:v>-0.36367820299999998</c:v>
                </c:pt>
                <c:pt idx="60">
                  <c:v>-0.329482575</c:v>
                </c:pt>
                <c:pt idx="61">
                  <c:v>-0.24877733299999999</c:v>
                </c:pt>
                <c:pt idx="62">
                  <c:v>-0.201454517</c:v>
                </c:pt>
                <c:pt idx="63">
                  <c:v>-0.15159836700000001</c:v>
                </c:pt>
                <c:pt idx="64">
                  <c:v>-0.11471184099999999</c:v>
                </c:pt>
                <c:pt idx="65">
                  <c:v>-0.152478699</c:v>
                </c:pt>
                <c:pt idx="66">
                  <c:v>-0.230064346</c:v>
                </c:pt>
                <c:pt idx="67">
                  <c:v>-0.25247016999999999</c:v>
                </c:pt>
                <c:pt idx="68">
                  <c:v>-0.23922675700000001</c:v>
                </c:pt>
                <c:pt idx="69">
                  <c:v>-0.24682375500000001</c:v>
                </c:pt>
                <c:pt idx="70">
                  <c:v>-0.196964902</c:v>
                </c:pt>
                <c:pt idx="71">
                  <c:v>-0.18319881599999999</c:v>
                </c:pt>
                <c:pt idx="72">
                  <c:v>-0.255522739</c:v>
                </c:pt>
                <c:pt idx="73">
                  <c:v>-0.30531723300000002</c:v>
                </c:pt>
                <c:pt idx="74">
                  <c:v>-0.376243567</c:v>
                </c:pt>
                <c:pt idx="75">
                  <c:v>-0.39677830200000003</c:v>
                </c:pt>
                <c:pt idx="76">
                  <c:v>-0.38637896500000002</c:v>
                </c:pt>
                <c:pt idx="77">
                  <c:v>-0.38440486899999998</c:v>
                </c:pt>
                <c:pt idx="78">
                  <c:v>-0.30458457999999999</c:v>
                </c:pt>
                <c:pt idx="79">
                  <c:v>-0.28921056099999998</c:v>
                </c:pt>
                <c:pt idx="80">
                  <c:v>-0.34190710200000002</c:v>
                </c:pt>
                <c:pt idx="81">
                  <c:v>-0.28620606799999998</c:v>
                </c:pt>
                <c:pt idx="82">
                  <c:v>-0.22746119000000001</c:v>
                </c:pt>
                <c:pt idx="83">
                  <c:v>-0.22954718199999999</c:v>
                </c:pt>
                <c:pt idx="84">
                  <c:v>-0.27867417700000002</c:v>
                </c:pt>
                <c:pt idx="85">
                  <c:v>-0.35755757700000002</c:v>
                </c:pt>
                <c:pt idx="86">
                  <c:v>-0.362481469</c:v>
                </c:pt>
                <c:pt idx="87">
                  <c:v>-0.28940394200000003</c:v>
                </c:pt>
                <c:pt idx="88">
                  <c:v>-0.19439177299999999</c:v>
                </c:pt>
                <c:pt idx="89">
                  <c:v>-5.8195055000000002E-2</c:v>
                </c:pt>
                <c:pt idx="90">
                  <c:v>0.103506273</c:v>
                </c:pt>
                <c:pt idx="91">
                  <c:v>0.32454703299999998</c:v>
                </c:pt>
                <c:pt idx="92">
                  <c:v>0.52777870900000001</c:v>
                </c:pt>
                <c:pt idx="93">
                  <c:v>0.596158454</c:v>
                </c:pt>
                <c:pt idx="94">
                  <c:v>0.63993727099999997</c:v>
                </c:pt>
                <c:pt idx="95">
                  <c:v>0.67812998400000002</c:v>
                </c:pt>
                <c:pt idx="96">
                  <c:v>0.68314315000000003</c:v>
                </c:pt>
                <c:pt idx="97">
                  <c:v>0.74768405199999999</c:v>
                </c:pt>
                <c:pt idx="98">
                  <c:v>0.74174978800000002</c:v>
                </c:pt>
                <c:pt idx="99">
                  <c:v>0.51850629599999998</c:v>
                </c:pt>
                <c:pt idx="100">
                  <c:v>0.53425343800000002</c:v>
                </c:pt>
                <c:pt idx="101">
                  <c:v>0.58114417600000001</c:v>
                </c:pt>
                <c:pt idx="102">
                  <c:v>0.43821366699999997</c:v>
                </c:pt>
                <c:pt idx="103">
                  <c:v>0.43027915300000003</c:v>
                </c:pt>
                <c:pt idx="104">
                  <c:v>0.375935458</c:v>
                </c:pt>
                <c:pt idx="105">
                  <c:v>0.30959978100000002</c:v>
                </c:pt>
                <c:pt idx="106">
                  <c:v>0.32160767099999998</c:v>
                </c:pt>
                <c:pt idx="107">
                  <c:v>0.25268074600000001</c:v>
                </c:pt>
                <c:pt idx="108">
                  <c:v>0.29725107699999997</c:v>
                </c:pt>
                <c:pt idx="109">
                  <c:v>0.32105969600000001</c:v>
                </c:pt>
                <c:pt idx="110">
                  <c:v>0.36972223500000001</c:v>
                </c:pt>
                <c:pt idx="111">
                  <c:v>0.43484978400000002</c:v>
                </c:pt>
                <c:pt idx="112">
                  <c:v>0.48158092299999999</c:v>
                </c:pt>
                <c:pt idx="113">
                  <c:v>0.44814637299999999</c:v>
                </c:pt>
                <c:pt idx="114">
                  <c:v>0.52193287700000002</c:v>
                </c:pt>
                <c:pt idx="115">
                  <c:v>0.51632052500000003</c:v>
                </c:pt>
                <c:pt idx="116">
                  <c:v>0.409217053</c:v>
                </c:pt>
                <c:pt idx="117">
                  <c:v>0.29959878600000001</c:v>
                </c:pt>
                <c:pt idx="118">
                  <c:v>0.268981735</c:v>
                </c:pt>
                <c:pt idx="119">
                  <c:v>0.203244379</c:v>
                </c:pt>
                <c:pt idx="120">
                  <c:v>4.3460527999999998E-2</c:v>
                </c:pt>
                <c:pt idx="121">
                  <c:v>-5.8155927000000003E-2</c:v>
                </c:pt>
                <c:pt idx="122">
                  <c:v>-0.24676859000000001</c:v>
                </c:pt>
                <c:pt idx="123">
                  <c:v>-0.44447559800000003</c:v>
                </c:pt>
                <c:pt idx="124">
                  <c:v>-0.42411449800000001</c:v>
                </c:pt>
                <c:pt idx="125">
                  <c:v>-0.38506188699999999</c:v>
                </c:pt>
                <c:pt idx="126">
                  <c:v>-0.59465829000000003</c:v>
                </c:pt>
                <c:pt idx="127">
                  <c:v>-0.65027508000000001</c:v>
                </c:pt>
                <c:pt idx="128">
                  <c:v>-0.52187293999999995</c:v>
                </c:pt>
                <c:pt idx="129">
                  <c:v>-0.65225853300000003</c:v>
                </c:pt>
                <c:pt idx="130">
                  <c:v>-0.72670720200000005</c:v>
                </c:pt>
                <c:pt idx="131">
                  <c:v>-0.58350690500000002</c:v>
                </c:pt>
                <c:pt idx="132">
                  <c:v>-0.56031798899999996</c:v>
                </c:pt>
                <c:pt idx="133">
                  <c:v>-0.617394471</c:v>
                </c:pt>
                <c:pt idx="134">
                  <c:v>-0.47550072300000001</c:v>
                </c:pt>
                <c:pt idx="135">
                  <c:v>-0.41097900500000001</c:v>
                </c:pt>
                <c:pt idx="136">
                  <c:v>-0.38925934899999998</c:v>
                </c:pt>
                <c:pt idx="137">
                  <c:v>-0.34926959200000002</c:v>
                </c:pt>
                <c:pt idx="138">
                  <c:v>-0.24787824999999999</c:v>
                </c:pt>
                <c:pt idx="139">
                  <c:v>-0.13947090600000001</c:v>
                </c:pt>
                <c:pt idx="140">
                  <c:v>-4.8834382000000003E-2</c:v>
                </c:pt>
                <c:pt idx="141">
                  <c:v>7.4476872E-2</c:v>
                </c:pt>
                <c:pt idx="142">
                  <c:v>0.17676619700000001</c:v>
                </c:pt>
                <c:pt idx="143">
                  <c:v>0.39131233100000001</c:v>
                </c:pt>
                <c:pt idx="144">
                  <c:v>0.61290230599999995</c:v>
                </c:pt>
                <c:pt idx="145">
                  <c:v>0.56021056000000002</c:v>
                </c:pt>
                <c:pt idx="146">
                  <c:v>0.52469823000000004</c:v>
                </c:pt>
                <c:pt idx="147">
                  <c:v>0.69528567699999999</c:v>
                </c:pt>
                <c:pt idx="148">
                  <c:v>0.74299508999999997</c:v>
                </c:pt>
                <c:pt idx="149">
                  <c:v>0.69827618000000002</c:v>
                </c:pt>
                <c:pt idx="150">
                  <c:v>0.762847261</c:v>
                </c:pt>
                <c:pt idx="151">
                  <c:v>0.74199973799999996</c:v>
                </c:pt>
                <c:pt idx="152">
                  <c:v>0.622716728</c:v>
                </c:pt>
                <c:pt idx="153">
                  <c:v>0.57730383600000001</c:v>
                </c:pt>
                <c:pt idx="154">
                  <c:v>0.52569255299999995</c:v>
                </c:pt>
                <c:pt idx="155">
                  <c:v>0.45435683500000001</c:v>
                </c:pt>
                <c:pt idx="156">
                  <c:v>0.34494867600000001</c:v>
                </c:pt>
                <c:pt idx="157">
                  <c:v>0.26617888099999998</c:v>
                </c:pt>
                <c:pt idx="158">
                  <c:v>0.24173640499999999</c:v>
                </c:pt>
                <c:pt idx="159">
                  <c:v>9.2843387999999999E-2</c:v>
                </c:pt>
                <c:pt idx="160">
                  <c:v>-4.9552183E-2</c:v>
                </c:pt>
                <c:pt idx="161">
                  <c:v>-0.16925019199999999</c:v>
                </c:pt>
                <c:pt idx="162">
                  <c:v>-0.26733198499999999</c:v>
                </c:pt>
                <c:pt idx="163">
                  <c:v>-0.30275251399999997</c:v>
                </c:pt>
                <c:pt idx="164">
                  <c:v>-0.26825174899999998</c:v>
                </c:pt>
                <c:pt idx="165">
                  <c:v>-0.204384498</c:v>
                </c:pt>
                <c:pt idx="166">
                  <c:v>-0.17584414000000001</c:v>
                </c:pt>
                <c:pt idx="167">
                  <c:v>-0.16762796499999999</c:v>
                </c:pt>
                <c:pt idx="168">
                  <c:v>-0.171799493</c:v>
                </c:pt>
                <c:pt idx="169">
                  <c:v>-0.16650493599999999</c:v>
                </c:pt>
                <c:pt idx="170">
                  <c:v>-0.13303452099999999</c:v>
                </c:pt>
                <c:pt idx="171">
                  <c:v>-0.11989177600000001</c:v>
                </c:pt>
                <c:pt idx="172">
                  <c:v>-0.13628610999999999</c:v>
                </c:pt>
                <c:pt idx="173">
                  <c:v>-0.16148468099999999</c:v>
                </c:pt>
                <c:pt idx="174">
                  <c:v>-0.25891773800000001</c:v>
                </c:pt>
                <c:pt idx="175">
                  <c:v>-0.36448064299999999</c:v>
                </c:pt>
                <c:pt idx="176">
                  <c:v>-0.41468870899999999</c:v>
                </c:pt>
                <c:pt idx="177">
                  <c:v>-0.39857871499999997</c:v>
                </c:pt>
                <c:pt idx="178">
                  <c:v>-0.43982163499999999</c:v>
                </c:pt>
                <c:pt idx="179">
                  <c:v>-0.48360868600000001</c:v>
                </c:pt>
                <c:pt idx="180">
                  <c:v>-0.375835586</c:v>
                </c:pt>
                <c:pt idx="181">
                  <c:v>-0.198969434</c:v>
                </c:pt>
                <c:pt idx="182">
                  <c:v>-0.12580606</c:v>
                </c:pt>
                <c:pt idx="183">
                  <c:v>-7.9180319999999998E-2</c:v>
                </c:pt>
                <c:pt idx="184">
                  <c:v>-4.7235033000000003E-2</c:v>
                </c:pt>
                <c:pt idx="185">
                  <c:v>-6.0557473000000001E-2</c:v>
                </c:pt>
                <c:pt idx="186">
                  <c:v>-2.4344385E-2</c:v>
                </c:pt>
                <c:pt idx="187">
                  <c:v>-5.1846522999999999E-2</c:v>
                </c:pt>
                <c:pt idx="188">
                  <c:v>-2.7663693E-2</c:v>
                </c:pt>
                <c:pt idx="189">
                  <c:v>5.6056944999999997E-2</c:v>
                </c:pt>
                <c:pt idx="190">
                  <c:v>-3.1685758000000001E-2</c:v>
                </c:pt>
                <c:pt idx="191">
                  <c:v>-0.14598276299999999</c:v>
                </c:pt>
                <c:pt idx="192">
                  <c:v>-0.183547561</c:v>
                </c:pt>
                <c:pt idx="193">
                  <c:v>-0.144903528</c:v>
                </c:pt>
                <c:pt idx="194">
                  <c:v>-0.21527959399999999</c:v>
                </c:pt>
                <c:pt idx="195">
                  <c:v>-0.41650460900000003</c:v>
                </c:pt>
                <c:pt idx="196">
                  <c:v>-0.30701082499999999</c:v>
                </c:pt>
                <c:pt idx="197">
                  <c:v>-0.20666422300000001</c:v>
                </c:pt>
                <c:pt idx="198">
                  <c:v>-0.401144744</c:v>
                </c:pt>
                <c:pt idx="199">
                  <c:v>-0.37469677600000001</c:v>
                </c:pt>
                <c:pt idx="200">
                  <c:v>-0.182358886</c:v>
                </c:pt>
                <c:pt idx="201">
                  <c:v>-5.8250594000000003E-2</c:v>
                </c:pt>
                <c:pt idx="202">
                  <c:v>7.3221713999999993E-2</c:v>
                </c:pt>
                <c:pt idx="203">
                  <c:v>0.14974595900000001</c:v>
                </c:pt>
                <c:pt idx="204">
                  <c:v>0.26460265999999999</c:v>
                </c:pt>
                <c:pt idx="205">
                  <c:v>0.49642310899999997</c:v>
                </c:pt>
                <c:pt idx="206">
                  <c:v>0.62528692100000005</c:v>
                </c:pt>
                <c:pt idx="207">
                  <c:v>0.72316603400000001</c:v>
                </c:pt>
                <c:pt idx="208">
                  <c:v>0.90104590299999998</c:v>
                </c:pt>
                <c:pt idx="209">
                  <c:v>0.95942346000000001</c:v>
                </c:pt>
                <c:pt idx="210">
                  <c:v>1.009539491</c:v>
                </c:pt>
                <c:pt idx="211">
                  <c:v>0.96568295699999995</c:v>
                </c:pt>
                <c:pt idx="212">
                  <c:v>1.0013474010000001</c:v>
                </c:pt>
                <c:pt idx="213">
                  <c:v>0.916602845</c:v>
                </c:pt>
                <c:pt idx="214">
                  <c:v>0.73567117900000001</c:v>
                </c:pt>
                <c:pt idx="215">
                  <c:v>0.69158818399999999</c:v>
                </c:pt>
                <c:pt idx="216">
                  <c:v>0.68239269300000005</c:v>
                </c:pt>
                <c:pt idx="217">
                  <c:v>0.52098422099999997</c:v>
                </c:pt>
                <c:pt idx="218">
                  <c:v>0.542735623</c:v>
                </c:pt>
                <c:pt idx="219">
                  <c:v>0.46720096999999999</c:v>
                </c:pt>
                <c:pt idx="220">
                  <c:v>0.32040740400000001</c:v>
                </c:pt>
                <c:pt idx="221">
                  <c:v>0.35814076099999997</c:v>
                </c:pt>
                <c:pt idx="222">
                  <c:v>0.30392922300000003</c:v>
                </c:pt>
                <c:pt idx="223">
                  <c:v>0.105579773</c:v>
                </c:pt>
                <c:pt idx="224">
                  <c:v>9.0882405999999999E-2</c:v>
                </c:pt>
                <c:pt idx="225">
                  <c:v>6.1525722999999997E-2</c:v>
                </c:pt>
                <c:pt idx="226">
                  <c:v>-0.17697195399999999</c:v>
                </c:pt>
                <c:pt idx="227">
                  <c:v>-0.192469743</c:v>
                </c:pt>
                <c:pt idx="228">
                  <c:v>-0.25565658099999999</c:v>
                </c:pt>
                <c:pt idx="229">
                  <c:v>-0.4422567</c:v>
                </c:pt>
                <c:pt idx="230">
                  <c:v>-0.29430228600000002</c:v>
                </c:pt>
                <c:pt idx="231">
                  <c:v>-0.26684214499999998</c:v>
                </c:pt>
                <c:pt idx="232">
                  <c:v>-0.54548226</c:v>
                </c:pt>
                <c:pt idx="233">
                  <c:v>-0.63098995099999999</c:v>
                </c:pt>
                <c:pt idx="234">
                  <c:v>-0.50038019</c:v>
                </c:pt>
                <c:pt idx="235">
                  <c:v>-0.40926950400000001</c:v>
                </c:pt>
                <c:pt idx="236">
                  <c:v>-0.43049372899999999</c:v>
                </c:pt>
                <c:pt idx="237">
                  <c:v>-0.38790795099999997</c:v>
                </c:pt>
                <c:pt idx="238">
                  <c:v>-0.33878175199999999</c:v>
                </c:pt>
                <c:pt idx="239">
                  <c:v>-0.19409845000000001</c:v>
                </c:pt>
                <c:pt idx="240">
                  <c:v>-0.11620839099999999</c:v>
                </c:pt>
                <c:pt idx="241">
                  <c:v>-3.4930936000000003E-2</c:v>
                </c:pt>
                <c:pt idx="242">
                  <c:v>-1.5840019999999999E-3</c:v>
                </c:pt>
                <c:pt idx="243">
                  <c:v>-9.7315779000000005E-2</c:v>
                </c:pt>
                <c:pt idx="244">
                  <c:v>-0.16055792199999999</c:v>
                </c:pt>
                <c:pt idx="245">
                  <c:v>-0.136711836</c:v>
                </c:pt>
                <c:pt idx="246">
                  <c:v>-8.8103069000000006E-2</c:v>
                </c:pt>
                <c:pt idx="247">
                  <c:v>0.12519738799999999</c:v>
                </c:pt>
                <c:pt idx="248">
                  <c:v>0.24736934399999999</c:v>
                </c:pt>
                <c:pt idx="249">
                  <c:v>0.241196103</c:v>
                </c:pt>
                <c:pt idx="250">
                  <c:v>0.321689108</c:v>
                </c:pt>
                <c:pt idx="251">
                  <c:v>0.33425610900000002</c:v>
                </c:pt>
                <c:pt idx="252">
                  <c:v>0.29852992699999997</c:v>
                </c:pt>
                <c:pt idx="253">
                  <c:v>0.28664818199999997</c:v>
                </c:pt>
                <c:pt idx="254">
                  <c:v>0.15095277700000001</c:v>
                </c:pt>
                <c:pt idx="255">
                  <c:v>9.5573618999999999E-2</c:v>
                </c:pt>
                <c:pt idx="256">
                  <c:v>8.5577835000000005E-2</c:v>
                </c:pt>
                <c:pt idx="257">
                  <c:v>-1.9339624999999999E-2</c:v>
                </c:pt>
                <c:pt idx="258">
                  <c:v>-9.2801781E-2</c:v>
                </c:pt>
                <c:pt idx="259">
                  <c:v>-8.7046785000000002E-2</c:v>
                </c:pt>
                <c:pt idx="260">
                  <c:v>-0.17293666499999999</c:v>
                </c:pt>
                <c:pt idx="261">
                  <c:v>-0.35732138400000002</c:v>
                </c:pt>
                <c:pt idx="262">
                  <c:v>-0.44388693899999998</c:v>
                </c:pt>
                <c:pt idx="263">
                  <c:v>-0.36240735400000001</c:v>
                </c:pt>
                <c:pt idx="264">
                  <c:v>-0.31836431799999998</c:v>
                </c:pt>
                <c:pt idx="265">
                  <c:v>-0.32898326100000003</c:v>
                </c:pt>
                <c:pt idx="266">
                  <c:v>-0.38392902000000001</c:v>
                </c:pt>
                <c:pt idx="267">
                  <c:v>-0.42514620600000003</c:v>
                </c:pt>
                <c:pt idx="268">
                  <c:v>-0.37991785099999997</c:v>
                </c:pt>
                <c:pt idx="269">
                  <c:v>-0.45599947400000002</c:v>
                </c:pt>
                <c:pt idx="270">
                  <c:v>-0.53862001999999998</c:v>
                </c:pt>
                <c:pt idx="271">
                  <c:v>-0.53024774299999999</c:v>
                </c:pt>
                <c:pt idx="272">
                  <c:v>-0.568108532</c:v>
                </c:pt>
                <c:pt idx="273">
                  <c:v>-0.61580985099999996</c:v>
                </c:pt>
                <c:pt idx="274">
                  <c:v>-0.63332343700000004</c:v>
                </c:pt>
                <c:pt idx="275">
                  <c:v>-0.51086880199999996</c:v>
                </c:pt>
                <c:pt idx="276">
                  <c:v>-0.35103509900000002</c:v>
                </c:pt>
                <c:pt idx="277">
                  <c:v>-0.37504645800000003</c:v>
                </c:pt>
                <c:pt idx="278">
                  <c:v>-0.32686774499999999</c:v>
                </c:pt>
                <c:pt idx="279">
                  <c:v>-0.179197788</c:v>
                </c:pt>
                <c:pt idx="280">
                  <c:v>-7.9243626999999997E-2</c:v>
                </c:pt>
                <c:pt idx="281">
                  <c:v>-3.2313644000000002E-2</c:v>
                </c:pt>
                <c:pt idx="282">
                  <c:v>-2.4427559000000001E-2</c:v>
                </c:pt>
                <c:pt idx="283">
                  <c:v>-3.6434521999999997E-2</c:v>
                </c:pt>
                <c:pt idx="284">
                  <c:v>-4.8365786000000001E-2</c:v>
                </c:pt>
                <c:pt idx="285">
                  <c:v>-4.8280137000000001E-2</c:v>
                </c:pt>
                <c:pt idx="286">
                  <c:v>-0.11899712599999999</c:v>
                </c:pt>
                <c:pt idx="287">
                  <c:v>-0.20558364300000001</c:v>
                </c:pt>
                <c:pt idx="288">
                  <c:v>-0.24398604300000001</c:v>
                </c:pt>
                <c:pt idx="289">
                  <c:v>-0.23334113100000001</c:v>
                </c:pt>
                <c:pt idx="290">
                  <c:v>-0.229115128</c:v>
                </c:pt>
                <c:pt idx="291">
                  <c:v>-0.10015562</c:v>
                </c:pt>
                <c:pt idx="292">
                  <c:v>5.6650744000000003E-2</c:v>
                </c:pt>
                <c:pt idx="293">
                  <c:v>8.1953023999999999E-2</c:v>
                </c:pt>
                <c:pt idx="294">
                  <c:v>0.204314572</c:v>
                </c:pt>
                <c:pt idx="295">
                  <c:v>0.308664834</c:v>
                </c:pt>
                <c:pt idx="296">
                  <c:v>0.26499742300000001</c:v>
                </c:pt>
                <c:pt idx="297">
                  <c:v>0.23848430100000001</c:v>
                </c:pt>
                <c:pt idx="298">
                  <c:v>0.22092381</c:v>
                </c:pt>
                <c:pt idx="299">
                  <c:v>6.7198421999999994E-2</c:v>
                </c:pt>
                <c:pt idx="300">
                  <c:v>-1.2669989E-2</c:v>
                </c:pt>
                <c:pt idx="301">
                  <c:v>2.2534912000000001E-2</c:v>
                </c:pt>
                <c:pt idx="302">
                  <c:v>-0.124915926</c:v>
                </c:pt>
                <c:pt idx="303">
                  <c:v>-0.29522258899999998</c:v>
                </c:pt>
                <c:pt idx="304">
                  <c:v>-0.33657389599999998</c:v>
                </c:pt>
                <c:pt idx="305">
                  <c:v>-0.32927277100000002</c:v>
                </c:pt>
                <c:pt idx="306">
                  <c:v>-0.41467967900000002</c:v>
                </c:pt>
                <c:pt idx="307">
                  <c:v>-0.413596034</c:v>
                </c:pt>
                <c:pt idx="308">
                  <c:v>-0.40325925400000001</c:v>
                </c:pt>
                <c:pt idx="309">
                  <c:v>-0.51639534200000003</c:v>
                </c:pt>
                <c:pt idx="310">
                  <c:v>-0.59970261800000002</c:v>
                </c:pt>
                <c:pt idx="311">
                  <c:v>-0.60101159999999998</c:v>
                </c:pt>
                <c:pt idx="312">
                  <c:v>-0.53232281000000004</c:v>
                </c:pt>
                <c:pt idx="313">
                  <c:v>-0.52340211400000003</c:v>
                </c:pt>
                <c:pt idx="314">
                  <c:v>-0.59972339200000002</c:v>
                </c:pt>
                <c:pt idx="315">
                  <c:v>-0.56898649000000001</c:v>
                </c:pt>
                <c:pt idx="316">
                  <c:v>-0.56067742600000003</c:v>
                </c:pt>
                <c:pt idx="317">
                  <c:v>-0.62286757699999995</c:v>
                </c:pt>
                <c:pt idx="318">
                  <c:v>-0.67587164300000002</c:v>
                </c:pt>
                <c:pt idx="319">
                  <c:v>-0.64154163500000005</c:v>
                </c:pt>
                <c:pt idx="320">
                  <c:v>-0.64991475399999998</c:v>
                </c:pt>
                <c:pt idx="321">
                  <c:v>-0.58827465999999995</c:v>
                </c:pt>
                <c:pt idx="322">
                  <c:v>-0.56040235000000005</c:v>
                </c:pt>
                <c:pt idx="323">
                  <c:v>-0.58634913200000005</c:v>
                </c:pt>
                <c:pt idx="324">
                  <c:v>-0.61086729100000003</c:v>
                </c:pt>
                <c:pt idx="325">
                  <c:v>-0.56513688500000003</c:v>
                </c:pt>
                <c:pt idx="326">
                  <c:v>-0.623639838</c:v>
                </c:pt>
                <c:pt idx="327">
                  <c:v>-0.72811575299999998</c:v>
                </c:pt>
                <c:pt idx="328">
                  <c:v>-0.76628184300000002</c:v>
                </c:pt>
                <c:pt idx="329">
                  <c:v>-0.59879111200000001</c:v>
                </c:pt>
                <c:pt idx="330">
                  <c:v>-0.55155796800000001</c:v>
                </c:pt>
                <c:pt idx="331">
                  <c:v>-0.50098807899999998</c:v>
                </c:pt>
                <c:pt idx="332">
                  <c:v>-0.35362595000000002</c:v>
                </c:pt>
                <c:pt idx="333">
                  <c:v>-0.39712449700000002</c:v>
                </c:pt>
                <c:pt idx="334">
                  <c:v>-0.39376777299999999</c:v>
                </c:pt>
                <c:pt idx="335">
                  <c:v>-0.226597456</c:v>
                </c:pt>
                <c:pt idx="336">
                  <c:v>-0.28603058399999998</c:v>
                </c:pt>
                <c:pt idx="337">
                  <c:v>-0.38818496899999999</c:v>
                </c:pt>
                <c:pt idx="338">
                  <c:v>-0.41668507599999999</c:v>
                </c:pt>
                <c:pt idx="339">
                  <c:v>-0.38406779800000002</c:v>
                </c:pt>
                <c:pt idx="340">
                  <c:v>-0.50290326600000002</c:v>
                </c:pt>
                <c:pt idx="341">
                  <c:v>-0.51566299299999996</c:v>
                </c:pt>
                <c:pt idx="342">
                  <c:v>-0.46179921699999998</c:v>
                </c:pt>
                <c:pt idx="343">
                  <c:v>-0.60300544099999998</c:v>
                </c:pt>
                <c:pt idx="344">
                  <c:v>-0.62193253599999998</c:v>
                </c:pt>
                <c:pt idx="345">
                  <c:v>-0.54726554699999996</c:v>
                </c:pt>
                <c:pt idx="346">
                  <c:v>-0.50105601700000002</c:v>
                </c:pt>
                <c:pt idx="347">
                  <c:v>-0.45387747699999997</c:v>
                </c:pt>
                <c:pt idx="348">
                  <c:v>-0.40563246400000003</c:v>
                </c:pt>
                <c:pt idx="349">
                  <c:v>-0.37500544699999999</c:v>
                </c:pt>
                <c:pt idx="350">
                  <c:v>-0.32741373200000001</c:v>
                </c:pt>
                <c:pt idx="351">
                  <c:v>-0.33921303400000002</c:v>
                </c:pt>
                <c:pt idx="352">
                  <c:v>-0.39963742000000002</c:v>
                </c:pt>
                <c:pt idx="353">
                  <c:v>-0.32100857900000002</c:v>
                </c:pt>
                <c:pt idx="354">
                  <c:v>-0.31521674199999999</c:v>
                </c:pt>
                <c:pt idx="355">
                  <c:v>-0.34384472500000002</c:v>
                </c:pt>
                <c:pt idx="356">
                  <c:v>-0.26654283299999998</c:v>
                </c:pt>
                <c:pt idx="357">
                  <c:v>-0.19297707</c:v>
                </c:pt>
                <c:pt idx="358">
                  <c:v>-0.243055049</c:v>
                </c:pt>
                <c:pt idx="359">
                  <c:v>-0.245760277</c:v>
                </c:pt>
                <c:pt idx="360">
                  <c:v>-0.27482686499999998</c:v>
                </c:pt>
                <c:pt idx="361">
                  <c:v>-0.27266848900000001</c:v>
                </c:pt>
                <c:pt idx="362">
                  <c:v>-0.29266105199999998</c:v>
                </c:pt>
                <c:pt idx="363">
                  <c:v>-0.31626955200000001</c:v>
                </c:pt>
                <c:pt idx="364">
                  <c:v>-0.32479162499999997</c:v>
                </c:pt>
                <c:pt idx="365">
                  <c:v>-0.31317604199999999</c:v>
                </c:pt>
                <c:pt idx="366">
                  <c:v>-0.17275929800000001</c:v>
                </c:pt>
                <c:pt idx="367">
                  <c:v>-5.3365900000000001E-2</c:v>
                </c:pt>
                <c:pt idx="368">
                  <c:v>-1.7462455000000002E-2</c:v>
                </c:pt>
                <c:pt idx="369">
                  <c:v>4.7348129000000003E-2</c:v>
                </c:pt>
                <c:pt idx="370">
                  <c:v>0.171106377</c:v>
                </c:pt>
                <c:pt idx="371">
                  <c:v>0.30621495999999998</c:v>
                </c:pt>
                <c:pt idx="372">
                  <c:v>0.431147379</c:v>
                </c:pt>
                <c:pt idx="373">
                  <c:v>0.51435246599999995</c:v>
                </c:pt>
                <c:pt idx="374">
                  <c:v>0.51327495099999998</c:v>
                </c:pt>
                <c:pt idx="375">
                  <c:v>0.48618538300000003</c:v>
                </c:pt>
                <c:pt idx="376">
                  <c:v>0.438982278</c:v>
                </c:pt>
                <c:pt idx="377">
                  <c:v>0.404895061</c:v>
                </c:pt>
                <c:pt idx="378">
                  <c:v>0.50137259499999998</c:v>
                </c:pt>
                <c:pt idx="379">
                  <c:v>0.63077481300000005</c:v>
                </c:pt>
                <c:pt idx="380">
                  <c:v>0.57542996400000002</c:v>
                </c:pt>
                <c:pt idx="381">
                  <c:v>0.50521302899999998</c:v>
                </c:pt>
                <c:pt idx="382">
                  <c:v>0.53314228100000005</c:v>
                </c:pt>
                <c:pt idx="383">
                  <c:v>0.53323562599999996</c:v>
                </c:pt>
                <c:pt idx="384">
                  <c:v>0.48794630500000002</c:v>
                </c:pt>
                <c:pt idx="385">
                  <c:v>0.47417325799999999</c:v>
                </c:pt>
                <c:pt idx="386">
                  <c:v>0.48938367799999999</c:v>
                </c:pt>
                <c:pt idx="387">
                  <c:v>0.42815706199999998</c:v>
                </c:pt>
                <c:pt idx="388">
                  <c:v>0.38182248699999999</c:v>
                </c:pt>
                <c:pt idx="389">
                  <c:v>0.38174193899999997</c:v>
                </c:pt>
                <c:pt idx="390">
                  <c:v>0.34563007200000001</c:v>
                </c:pt>
                <c:pt idx="391">
                  <c:v>0.30005463300000002</c:v>
                </c:pt>
                <c:pt idx="392">
                  <c:v>0.28274656999999997</c:v>
                </c:pt>
                <c:pt idx="393">
                  <c:v>0.19036076499999999</c:v>
                </c:pt>
                <c:pt idx="394">
                  <c:v>7.2439100000000001E-4</c:v>
                </c:pt>
                <c:pt idx="395">
                  <c:v>-5.8235528000000002E-2</c:v>
                </c:pt>
                <c:pt idx="396">
                  <c:v>-1.2190032999999999E-2</c:v>
                </c:pt>
                <c:pt idx="397">
                  <c:v>-7.7203095999999999E-2</c:v>
                </c:pt>
                <c:pt idx="398">
                  <c:v>-0.14586906399999999</c:v>
                </c:pt>
                <c:pt idx="399">
                  <c:v>-0.132609591</c:v>
                </c:pt>
                <c:pt idx="400">
                  <c:v>-5.8190598000000003E-2</c:v>
                </c:pt>
                <c:pt idx="401">
                  <c:v>4.9973253000000002E-2</c:v>
                </c:pt>
                <c:pt idx="402">
                  <c:v>0.124431549</c:v>
                </c:pt>
                <c:pt idx="403">
                  <c:v>7.6626327999999994E-2</c:v>
                </c:pt>
                <c:pt idx="404">
                  <c:v>8.3099787999999994E-2</c:v>
                </c:pt>
                <c:pt idx="405">
                  <c:v>0.132578628</c:v>
                </c:pt>
                <c:pt idx="406">
                  <c:v>0.27713286100000001</c:v>
                </c:pt>
                <c:pt idx="407">
                  <c:v>0.31776864100000002</c:v>
                </c:pt>
                <c:pt idx="408">
                  <c:v>0.18938714600000001</c:v>
                </c:pt>
                <c:pt idx="409">
                  <c:v>0.24952002300000001</c:v>
                </c:pt>
                <c:pt idx="410">
                  <c:v>0.29984403300000001</c:v>
                </c:pt>
                <c:pt idx="411">
                  <c:v>0.163236304</c:v>
                </c:pt>
                <c:pt idx="412">
                  <c:v>8.5310258E-2</c:v>
                </c:pt>
                <c:pt idx="413">
                  <c:v>3.6811998999999998E-2</c:v>
                </c:pt>
                <c:pt idx="414">
                  <c:v>-0.144241387</c:v>
                </c:pt>
                <c:pt idx="415">
                  <c:v>-0.198711203</c:v>
                </c:pt>
                <c:pt idx="416">
                  <c:v>-0.20981065199999999</c:v>
                </c:pt>
                <c:pt idx="417">
                  <c:v>-0.39366577200000002</c:v>
                </c:pt>
                <c:pt idx="418">
                  <c:v>-0.48676641500000001</c:v>
                </c:pt>
                <c:pt idx="419">
                  <c:v>-0.49968485099999999</c:v>
                </c:pt>
                <c:pt idx="420">
                  <c:v>-0.5839493</c:v>
                </c:pt>
                <c:pt idx="421">
                  <c:v>-0.61048183899999997</c:v>
                </c:pt>
                <c:pt idx="422">
                  <c:v>-0.54384107199999998</c:v>
                </c:pt>
                <c:pt idx="423">
                  <c:v>-0.50555693199999996</c:v>
                </c:pt>
                <c:pt idx="424">
                  <c:v>-0.43713357899999999</c:v>
                </c:pt>
                <c:pt idx="425">
                  <c:v>-0.27363728900000001</c:v>
                </c:pt>
                <c:pt idx="426">
                  <c:v>-0.268099215</c:v>
                </c:pt>
                <c:pt idx="427">
                  <c:v>-0.28921556700000001</c:v>
                </c:pt>
                <c:pt idx="428">
                  <c:v>-0.22270276899999999</c:v>
                </c:pt>
                <c:pt idx="429">
                  <c:v>-0.21185769199999999</c:v>
                </c:pt>
                <c:pt idx="430">
                  <c:v>-0.31685994200000001</c:v>
                </c:pt>
                <c:pt idx="431">
                  <c:v>-0.41407614100000001</c:v>
                </c:pt>
                <c:pt idx="432">
                  <c:v>-0.34495249</c:v>
                </c:pt>
                <c:pt idx="433">
                  <c:v>-0.34325824199999999</c:v>
                </c:pt>
                <c:pt idx="434">
                  <c:v>-0.31406642299999998</c:v>
                </c:pt>
                <c:pt idx="435">
                  <c:v>-0.41132697800000001</c:v>
                </c:pt>
                <c:pt idx="436">
                  <c:v>-0.396253464</c:v>
                </c:pt>
                <c:pt idx="437">
                  <c:v>-0.361492386</c:v>
                </c:pt>
                <c:pt idx="438">
                  <c:v>-0.45768979100000001</c:v>
                </c:pt>
                <c:pt idx="439">
                  <c:v>-0.38153978500000002</c:v>
                </c:pt>
                <c:pt idx="440">
                  <c:v>-0.40170355099999999</c:v>
                </c:pt>
                <c:pt idx="441">
                  <c:v>-0.40665210000000002</c:v>
                </c:pt>
                <c:pt idx="442">
                  <c:v>-0.40957686399999998</c:v>
                </c:pt>
                <c:pt idx="443">
                  <c:v>-0.30474092699999999</c:v>
                </c:pt>
                <c:pt idx="444">
                  <c:v>-0.109652915</c:v>
                </c:pt>
                <c:pt idx="445">
                  <c:v>2.1739088E-2</c:v>
                </c:pt>
                <c:pt idx="446">
                  <c:v>0.18264057</c:v>
                </c:pt>
                <c:pt idx="447">
                  <c:v>0.30555986000000002</c:v>
                </c:pt>
                <c:pt idx="448">
                  <c:v>0.32683506299999998</c:v>
                </c:pt>
                <c:pt idx="449">
                  <c:v>0.474569238</c:v>
                </c:pt>
                <c:pt idx="450">
                  <c:v>0.66033491300000002</c:v>
                </c:pt>
                <c:pt idx="451">
                  <c:v>0.59177853700000005</c:v>
                </c:pt>
                <c:pt idx="452">
                  <c:v>0.54509507700000004</c:v>
                </c:pt>
                <c:pt idx="453">
                  <c:v>0.89411750300000004</c:v>
                </c:pt>
                <c:pt idx="454">
                  <c:v>1.0329640849999999</c:v>
                </c:pt>
                <c:pt idx="455">
                  <c:v>0.87568759200000001</c:v>
                </c:pt>
                <c:pt idx="456">
                  <c:v>0.93935095800000001</c:v>
                </c:pt>
                <c:pt idx="457">
                  <c:v>1.0944642790000001</c:v>
                </c:pt>
                <c:pt idx="458">
                  <c:v>1.0744355720000001</c:v>
                </c:pt>
                <c:pt idx="459">
                  <c:v>1.0567115279999999</c:v>
                </c:pt>
                <c:pt idx="460">
                  <c:v>1.1261037039999999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67-4828-AF3F-18999F47A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500nm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4567076469720266"/>
              <c:y val="0.750173482292790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8411248345221"/>
          <c:y val="9.1292961230581907E-2"/>
          <c:w val="0.79138965646834314"/>
          <c:h val="0.779789186854787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4.8999999999999998E-3</c:v>
                </c:pt>
                <c:pt idx="2">
                  <c:v>9.9000000000000008E-3</c:v>
                </c:pt>
                <c:pt idx="3">
                  <c:v>1.4800000000000001E-2</c:v>
                </c:pt>
                <c:pt idx="4">
                  <c:v>1.9800000000000002E-2</c:v>
                </c:pt>
                <c:pt idx="5">
                  <c:v>2.47E-2</c:v>
                </c:pt>
                <c:pt idx="6">
                  <c:v>2.9600000000000001E-2</c:v>
                </c:pt>
                <c:pt idx="7">
                  <c:v>3.4599999999999999E-2</c:v>
                </c:pt>
                <c:pt idx="8">
                  <c:v>3.95E-2</c:v>
                </c:pt>
                <c:pt idx="9">
                  <c:v>4.4499999999999998E-2</c:v>
                </c:pt>
                <c:pt idx="10">
                  <c:v>4.9399999999999999E-2</c:v>
                </c:pt>
                <c:pt idx="11">
                  <c:v>5.4300000000000001E-2</c:v>
                </c:pt>
                <c:pt idx="12">
                  <c:v>5.9299999999999999E-2</c:v>
                </c:pt>
                <c:pt idx="13">
                  <c:v>6.4199999999999993E-2</c:v>
                </c:pt>
                <c:pt idx="14">
                  <c:v>6.9199999999999998E-2</c:v>
                </c:pt>
                <c:pt idx="15">
                  <c:v>7.4099999999999999E-2</c:v>
                </c:pt>
                <c:pt idx="16">
                  <c:v>7.9000000000000001E-2</c:v>
                </c:pt>
                <c:pt idx="17">
                  <c:v>8.4000000000000005E-2</c:v>
                </c:pt>
                <c:pt idx="18">
                  <c:v>8.8900000000000007E-2</c:v>
                </c:pt>
                <c:pt idx="19">
                  <c:v>9.3899999999999997E-2</c:v>
                </c:pt>
                <c:pt idx="20">
                  <c:v>9.8799999999999999E-2</c:v>
                </c:pt>
                <c:pt idx="21">
                  <c:v>0.1037</c:v>
                </c:pt>
                <c:pt idx="22">
                  <c:v>0.1087</c:v>
                </c:pt>
                <c:pt idx="23">
                  <c:v>0.11360000000000001</c:v>
                </c:pt>
                <c:pt idx="24">
                  <c:v>0.1186</c:v>
                </c:pt>
                <c:pt idx="25">
                  <c:v>0.1235</c:v>
                </c:pt>
                <c:pt idx="26">
                  <c:v>0.12839999999999999</c:v>
                </c:pt>
                <c:pt idx="27">
                  <c:v>0.13339999999999999</c:v>
                </c:pt>
                <c:pt idx="28">
                  <c:v>0.13830000000000001</c:v>
                </c:pt>
                <c:pt idx="29">
                  <c:v>0.14319999999999999</c:v>
                </c:pt>
                <c:pt idx="30">
                  <c:v>0.1482</c:v>
                </c:pt>
                <c:pt idx="31">
                  <c:v>0.15310000000000001</c:v>
                </c:pt>
                <c:pt idx="32">
                  <c:v>0.15809999999999999</c:v>
                </c:pt>
                <c:pt idx="33">
                  <c:v>0.16300000000000001</c:v>
                </c:pt>
                <c:pt idx="34">
                  <c:v>0.16789999999999999</c:v>
                </c:pt>
                <c:pt idx="35">
                  <c:v>0.1729</c:v>
                </c:pt>
                <c:pt idx="36">
                  <c:v>0.17780000000000001</c:v>
                </c:pt>
                <c:pt idx="37">
                  <c:v>0.18279999999999999</c:v>
                </c:pt>
                <c:pt idx="38">
                  <c:v>0.18770000000000001</c:v>
                </c:pt>
                <c:pt idx="39">
                  <c:v>0.19259999999999999</c:v>
                </c:pt>
                <c:pt idx="40">
                  <c:v>0.1976</c:v>
                </c:pt>
                <c:pt idx="41">
                  <c:v>0.20250000000000001</c:v>
                </c:pt>
                <c:pt idx="42">
                  <c:v>0.20749999999999999</c:v>
                </c:pt>
                <c:pt idx="43">
                  <c:v>0.21240000000000001</c:v>
                </c:pt>
                <c:pt idx="44">
                  <c:v>0.21729999999999999</c:v>
                </c:pt>
                <c:pt idx="45">
                  <c:v>0.2223</c:v>
                </c:pt>
                <c:pt idx="46">
                  <c:v>0.22720000000000001</c:v>
                </c:pt>
                <c:pt idx="47">
                  <c:v>0.23219999999999999</c:v>
                </c:pt>
                <c:pt idx="48">
                  <c:v>0.23710000000000001</c:v>
                </c:pt>
                <c:pt idx="49">
                  <c:v>0.24199999999999999</c:v>
                </c:pt>
                <c:pt idx="50">
                  <c:v>0.247</c:v>
                </c:pt>
                <c:pt idx="51">
                  <c:v>0.25190000000000001</c:v>
                </c:pt>
                <c:pt idx="52">
                  <c:v>0.25690000000000002</c:v>
                </c:pt>
                <c:pt idx="53">
                  <c:v>0.26179999999999998</c:v>
                </c:pt>
                <c:pt idx="54">
                  <c:v>0.26669999999999999</c:v>
                </c:pt>
                <c:pt idx="55">
                  <c:v>0.2717</c:v>
                </c:pt>
                <c:pt idx="56">
                  <c:v>0.27660000000000001</c:v>
                </c:pt>
                <c:pt idx="57">
                  <c:v>0.28160000000000002</c:v>
                </c:pt>
                <c:pt idx="58">
                  <c:v>0.28649999999999998</c:v>
                </c:pt>
                <c:pt idx="59">
                  <c:v>0.29139999999999999</c:v>
                </c:pt>
                <c:pt idx="60">
                  <c:v>0.2964</c:v>
                </c:pt>
                <c:pt idx="61">
                  <c:v>0.30130000000000001</c:v>
                </c:pt>
                <c:pt idx="62">
                  <c:v>0.30630000000000002</c:v>
                </c:pt>
                <c:pt idx="63">
                  <c:v>0.31119999999999998</c:v>
                </c:pt>
                <c:pt idx="64">
                  <c:v>0.31609999999999999</c:v>
                </c:pt>
                <c:pt idx="65">
                  <c:v>0.3211</c:v>
                </c:pt>
                <c:pt idx="66">
                  <c:v>0.32600000000000001</c:v>
                </c:pt>
                <c:pt idx="67">
                  <c:v>0.33100000000000002</c:v>
                </c:pt>
                <c:pt idx="68">
                  <c:v>0.33589999999999998</c:v>
                </c:pt>
                <c:pt idx="69">
                  <c:v>0.34079999999999999</c:v>
                </c:pt>
                <c:pt idx="70">
                  <c:v>0.3458</c:v>
                </c:pt>
                <c:pt idx="71">
                  <c:v>0.35070000000000001</c:v>
                </c:pt>
                <c:pt idx="72">
                  <c:v>0.35570000000000002</c:v>
                </c:pt>
                <c:pt idx="73">
                  <c:v>0.36059999999999998</c:v>
                </c:pt>
                <c:pt idx="74">
                  <c:v>0.36549999999999999</c:v>
                </c:pt>
                <c:pt idx="75">
                  <c:v>0.3705</c:v>
                </c:pt>
                <c:pt idx="76">
                  <c:v>0.37540000000000001</c:v>
                </c:pt>
                <c:pt idx="77">
                  <c:v>0.38040000000000002</c:v>
                </c:pt>
                <c:pt idx="78">
                  <c:v>0.38529999999999998</c:v>
                </c:pt>
                <c:pt idx="79">
                  <c:v>0.39019999999999999</c:v>
                </c:pt>
                <c:pt idx="80">
                  <c:v>0.3952</c:v>
                </c:pt>
                <c:pt idx="81">
                  <c:v>0.40010000000000001</c:v>
                </c:pt>
                <c:pt idx="82">
                  <c:v>0.40500000000000003</c:v>
                </c:pt>
                <c:pt idx="83">
                  <c:v>0.41</c:v>
                </c:pt>
                <c:pt idx="84">
                  <c:v>0.41489999999999999</c:v>
                </c:pt>
                <c:pt idx="85">
                  <c:v>0.4199</c:v>
                </c:pt>
                <c:pt idx="86">
                  <c:v>0.42480000000000001</c:v>
                </c:pt>
                <c:pt idx="87">
                  <c:v>0.42970000000000003</c:v>
                </c:pt>
                <c:pt idx="88">
                  <c:v>0.43469999999999998</c:v>
                </c:pt>
                <c:pt idx="89">
                  <c:v>0.43959999999999999</c:v>
                </c:pt>
                <c:pt idx="90">
                  <c:v>0.4446</c:v>
                </c:pt>
                <c:pt idx="91">
                  <c:v>0.44950000000000001</c:v>
                </c:pt>
                <c:pt idx="92">
                  <c:v>0.45440000000000003</c:v>
                </c:pt>
                <c:pt idx="93">
                  <c:v>0.45939999999999998</c:v>
                </c:pt>
                <c:pt idx="94">
                  <c:v>0.46429999999999999</c:v>
                </c:pt>
                <c:pt idx="95">
                  <c:v>0.46929999999999999</c:v>
                </c:pt>
                <c:pt idx="96">
                  <c:v>0.47420000000000001</c:v>
                </c:pt>
                <c:pt idx="97">
                  <c:v>0.47910000000000003</c:v>
                </c:pt>
                <c:pt idx="98">
                  <c:v>0.48409999999999997</c:v>
                </c:pt>
                <c:pt idx="99">
                  <c:v>0.48899999999999999</c:v>
                </c:pt>
                <c:pt idx="100">
                  <c:v>0.49399999999999999</c:v>
                </c:pt>
                <c:pt idx="101">
                  <c:v>0.49890000000000001</c:v>
                </c:pt>
                <c:pt idx="102">
                  <c:v>0.50380000000000003</c:v>
                </c:pt>
                <c:pt idx="103">
                  <c:v>0.50880000000000003</c:v>
                </c:pt>
                <c:pt idx="104">
                  <c:v>0.51370000000000005</c:v>
                </c:pt>
                <c:pt idx="105">
                  <c:v>0.51870000000000005</c:v>
                </c:pt>
                <c:pt idx="106">
                  <c:v>0.52359999999999995</c:v>
                </c:pt>
                <c:pt idx="107">
                  <c:v>0.52849999999999997</c:v>
                </c:pt>
                <c:pt idx="108">
                  <c:v>0.53349999999999997</c:v>
                </c:pt>
                <c:pt idx="109">
                  <c:v>0.53839999999999999</c:v>
                </c:pt>
                <c:pt idx="110">
                  <c:v>0.54339999999999999</c:v>
                </c:pt>
                <c:pt idx="111">
                  <c:v>0.54830000000000001</c:v>
                </c:pt>
                <c:pt idx="112">
                  <c:v>0.55320000000000003</c:v>
                </c:pt>
                <c:pt idx="113">
                  <c:v>0.55820000000000003</c:v>
                </c:pt>
                <c:pt idx="114">
                  <c:v>0.56310000000000004</c:v>
                </c:pt>
                <c:pt idx="115">
                  <c:v>0.56810000000000005</c:v>
                </c:pt>
                <c:pt idx="116">
                  <c:v>0.57299999999999995</c:v>
                </c:pt>
                <c:pt idx="117">
                  <c:v>0.57789999999999997</c:v>
                </c:pt>
                <c:pt idx="118">
                  <c:v>0.58289999999999997</c:v>
                </c:pt>
                <c:pt idx="119">
                  <c:v>0.58779999999999999</c:v>
                </c:pt>
                <c:pt idx="120">
                  <c:v>0.59279999999999999</c:v>
                </c:pt>
                <c:pt idx="121">
                  <c:v>0.59770000000000001</c:v>
                </c:pt>
                <c:pt idx="122">
                  <c:v>0.60260000000000002</c:v>
                </c:pt>
                <c:pt idx="123">
                  <c:v>0.60760000000000003</c:v>
                </c:pt>
                <c:pt idx="124">
                  <c:v>0.61250000000000004</c:v>
                </c:pt>
                <c:pt idx="125">
                  <c:v>0.61750000000000005</c:v>
                </c:pt>
                <c:pt idx="126">
                  <c:v>0.62239999999999995</c:v>
                </c:pt>
                <c:pt idx="127">
                  <c:v>0.62729999999999997</c:v>
                </c:pt>
                <c:pt idx="128">
                  <c:v>0.63229999999999997</c:v>
                </c:pt>
                <c:pt idx="129">
                  <c:v>0.63719999999999999</c:v>
                </c:pt>
                <c:pt idx="130">
                  <c:v>0.64219999999999999</c:v>
                </c:pt>
                <c:pt idx="131">
                  <c:v>0.64710000000000001</c:v>
                </c:pt>
                <c:pt idx="132">
                  <c:v>0.65200000000000002</c:v>
                </c:pt>
                <c:pt idx="133">
                  <c:v>0.65700000000000003</c:v>
                </c:pt>
                <c:pt idx="134">
                  <c:v>0.66190000000000004</c:v>
                </c:pt>
                <c:pt idx="135">
                  <c:v>0.66690000000000005</c:v>
                </c:pt>
                <c:pt idx="136">
                  <c:v>0.67179999999999995</c:v>
                </c:pt>
                <c:pt idx="137">
                  <c:v>0.67669999999999997</c:v>
                </c:pt>
                <c:pt idx="138">
                  <c:v>0.68169999999999997</c:v>
                </c:pt>
                <c:pt idx="139">
                  <c:v>0.68659999999999999</c:v>
                </c:pt>
                <c:pt idx="140">
                  <c:v>0.6915</c:v>
                </c:pt>
                <c:pt idx="141">
                  <c:v>0.69650000000000001</c:v>
                </c:pt>
                <c:pt idx="142">
                  <c:v>0.70140000000000002</c:v>
                </c:pt>
                <c:pt idx="143">
                  <c:v>0.70640000000000003</c:v>
                </c:pt>
                <c:pt idx="144">
                  <c:v>0.71130000000000004</c:v>
                </c:pt>
                <c:pt idx="145">
                  <c:v>0.71619999999999995</c:v>
                </c:pt>
                <c:pt idx="146">
                  <c:v>0.72119999999999995</c:v>
                </c:pt>
                <c:pt idx="147">
                  <c:v>0.72609999999999997</c:v>
                </c:pt>
                <c:pt idx="148">
                  <c:v>0.73109999999999997</c:v>
                </c:pt>
                <c:pt idx="149">
                  <c:v>0.73599999999999999</c:v>
                </c:pt>
                <c:pt idx="150">
                  <c:v>0.7409</c:v>
                </c:pt>
                <c:pt idx="151">
                  <c:v>0.74590000000000001</c:v>
                </c:pt>
                <c:pt idx="152">
                  <c:v>0.75080000000000002</c:v>
                </c:pt>
                <c:pt idx="153">
                  <c:v>0.75580000000000003</c:v>
                </c:pt>
                <c:pt idx="154">
                  <c:v>0.76070000000000004</c:v>
                </c:pt>
                <c:pt idx="155">
                  <c:v>0.76559999999999995</c:v>
                </c:pt>
                <c:pt idx="156">
                  <c:v>0.77059999999999995</c:v>
                </c:pt>
                <c:pt idx="157">
                  <c:v>0.77549999999999997</c:v>
                </c:pt>
                <c:pt idx="158">
                  <c:v>0.78049999999999997</c:v>
                </c:pt>
                <c:pt idx="159">
                  <c:v>0.78539999999999999</c:v>
                </c:pt>
                <c:pt idx="160">
                  <c:v>0.7903</c:v>
                </c:pt>
                <c:pt idx="161">
                  <c:v>0.79530000000000001</c:v>
                </c:pt>
                <c:pt idx="162">
                  <c:v>0.80020000000000002</c:v>
                </c:pt>
                <c:pt idx="163">
                  <c:v>0.80520000000000003</c:v>
                </c:pt>
                <c:pt idx="164">
                  <c:v>0.81010000000000004</c:v>
                </c:pt>
                <c:pt idx="165">
                  <c:v>0.81499999999999995</c:v>
                </c:pt>
                <c:pt idx="166">
                  <c:v>0.82</c:v>
                </c:pt>
                <c:pt idx="167">
                  <c:v>0.82489999999999997</c:v>
                </c:pt>
                <c:pt idx="168">
                  <c:v>0.82989999999999997</c:v>
                </c:pt>
                <c:pt idx="169">
                  <c:v>0.83479999999999999</c:v>
                </c:pt>
                <c:pt idx="170">
                  <c:v>0.8397</c:v>
                </c:pt>
                <c:pt idx="171">
                  <c:v>0.84470000000000001</c:v>
                </c:pt>
                <c:pt idx="172">
                  <c:v>0.84960000000000002</c:v>
                </c:pt>
                <c:pt idx="173">
                  <c:v>0.85460000000000003</c:v>
                </c:pt>
                <c:pt idx="174">
                  <c:v>0.85950000000000004</c:v>
                </c:pt>
                <c:pt idx="175">
                  <c:v>0.86439999999999995</c:v>
                </c:pt>
                <c:pt idx="176">
                  <c:v>0.86939999999999995</c:v>
                </c:pt>
                <c:pt idx="177">
                  <c:v>0.87429999999999997</c:v>
                </c:pt>
                <c:pt idx="178">
                  <c:v>0.87929999999999997</c:v>
                </c:pt>
                <c:pt idx="179">
                  <c:v>0.88419999999999999</c:v>
                </c:pt>
                <c:pt idx="180">
                  <c:v>0.8891</c:v>
                </c:pt>
                <c:pt idx="181">
                  <c:v>0.89410000000000001</c:v>
                </c:pt>
                <c:pt idx="182">
                  <c:v>0.89900000000000002</c:v>
                </c:pt>
                <c:pt idx="183">
                  <c:v>0.90400000000000003</c:v>
                </c:pt>
                <c:pt idx="184">
                  <c:v>0.90890000000000004</c:v>
                </c:pt>
                <c:pt idx="185">
                  <c:v>0.91379999999999995</c:v>
                </c:pt>
                <c:pt idx="186">
                  <c:v>0.91879999999999995</c:v>
                </c:pt>
                <c:pt idx="187">
                  <c:v>0.92369999999999997</c:v>
                </c:pt>
                <c:pt idx="188">
                  <c:v>0.92869999999999997</c:v>
                </c:pt>
                <c:pt idx="189">
                  <c:v>0.93359999999999999</c:v>
                </c:pt>
                <c:pt idx="190">
                  <c:v>0.9385</c:v>
                </c:pt>
                <c:pt idx="191">
                  <c:v>0.94350000000000001</c:v>
                </c:pt>
                <c:pt idx="192">
                  <c:v>0.94840000000000002</c:v>
                </c:pt>
                <c:pt idx="193">
                  <c:v>0.95330000000000004</c:v>
                </c:pt>
                <c:pt idx="194">
                  <c:v>0.95830000000000004</c:v>
                </c:pt>
                <c:pt idx="195">
                  <c:v>0.96319999999999995</c:v>
                </c:pt>
                <c:pt idx="196">
                  <c:v>0.96819999999999995</c:v>
                </c:pt>
                <c:pt idx="197">
                  <c:v>0.97309999999999997</c:v>
                </c:pt>
                <c:pt idx="198">
                  <c:v>0.97799999999999998</c:v>
                </c:pt>
                <c:pt idx="199">
                  <c:v>0.98299999999999998</c:v>
                </c:pt>
                <c:pt idx="200">
                  <c:v>0.9879</c:v>
                </c:pt>
                <c:pt idx="201">
                  <c:v>0.9929</c:v>
                </c:pt>
                <c:pt idx="202">
                  <c:v>0.99780000000000002</c:v>
                </c:pt>
                <c:pt idx="203">
                  <c:v>1.0026999999999999</c:v>
                </c:pt>
                <c:pt idx="204">
                  <c:v>1.0077</c:v>
                </c:pt>
                <c:pt idx="205">
                  <c:v>1.0125999999999999</c:v>
                </c:pt>
                <c:pt idx="206">
                  <c:v>1.0176000000000001</c:v>
                </c:pt>
                <c:pt idx="207">
                  <c:v>1.0225</c:v>
                </c:pt>
                <c:pt idx="208">
                  <c:v>1.0274000000000001</c:v>
                </c:pt>
                <c:pt idx="209">
                  <c:v>1.0324</c:v>
                </c:pt>
                <c:pt idx="210">
                  <c:v>1.0373000000000001</c:v>
                </c:pt>
                <c:pt idx="211">
                  <c:v>1.0423</c:v>
                </c:pt>
                <c:pt idx="212">
                  <c:v>1.0471999999999999</c:v>
                </c:pt>
                <c:pt idx="213">
                  <c:v>1.0521</c:v>
                </c:pt>
                <c:pt idx="214">
                  <c:v>1.0570999999999999</c:v>
                </c:pt>
                <c:pt idx="215">
                  <c:v>1.0620000000000001</c:v>
                </c:pt>
                <c:pt idx="216">
                  <c:v>1.0669999999999999</c:v>
                </c:pt>
                <c:pt idx="217">
                  <c:v>1.0719000000000001</c:v>
                </c:pt>
                <c:pt idx="218">
                  <c:v>1.0768</c:v>
                </c:pt>
                <c:pt idx="219">
                  <c:v>1.0818000000000001</c:v>
                </c:pt>
                <c:pt idx="220">
                  <c:v>1.0867</c:v>
                </c:pt>
                <c:pt idx="221">
                  <c:v>1.0916999999999999</c:v>
                </c:pt>
                <c:pt idx="222">
                  <c:v>1.0966</c:v>
                </c:pt>
                <c:pt idx="223">
                  <c:v>1.1014999999999999</c:v>
                </c:pt>
                <c:pt idx="224">
                  <c:v>1.1065</c:v>
                </c:pt>
                <c:pt idx="225">
                  <c:v>1.1113999999999999</c:v>
                </c:pt>
                <c:pt idx="226">
                  <c:v>1.1164000000000001</c:v>
                </c:pt>
                <c:pt idx="227">
                  <c:v>1.1213</c:v>
                </c:pt>
                <c:pt idx="228">
                  <c:v>1.1262000000000001</c:v>
                </c:pt>
                <c:pt idx="229">
                  <c:v>1.1312</c:v>
                </c:pt>
                <c:pt idx="230">
                  <c:v>1.1361000000000001</c:v>
                </c:pt>
                <c:pt idx="231">
                  <c:v>1.1411</c:v>
                </c:pt>
                <c:pt idx="232">
                  <c:v>1.1459999999999999</c:v>
                </c:pt>
                <c:pt idx="233">
                  <c:v>1.1509</c:v>
                </c:pt>
                <c:pt idx="234">
                  <c:v>1.1558999999999999</c:v>
                </c:pt>
                <c:pt idx="235">
                  <c:v>1.1608000000000001</c:v>
                </c:pt>
                <c:pt idx="236">
                  <c:v>1.1657999999999999</c:v>
                </c:pt>
                <c:pt idx="237">
                  <c:v>1.1707000000000001</c:v>
                </c:pt>
                <c:pt idx="238">
                  <c:v>1.1756</c:v>
                </c:pt>
                <c:pt idx="239">
                  <c:v>1.1806000000000001</c:v>
                </c:pt>
                <c:pt idx="240">
                  <c:v>1.1855</c:v>
                </c:pt>
                <c:pt idx="241">
                  <c:v>1.1904999999999999</c:v>
                </c:pt>
                <c:pt idx="242">
                  <c:v>1.1954</c:v>
                </c:pt>
                <c:pt idx="243">
                  <c:v>1.2002999999999999</c:v>
                </c:pt>
                <c:pt idx="244">
                  <c:v>1.2053</c:v>
                </c:pt>
                <c:pt idx="245">
                  <c:v>1.2101999999999999</c:v>
                </c:pt>
                <c:pt idx="246">
                  <c:v>1.2151000000000001</c:v>
                </c:pt>
                <c:pt idx="247">
                  <c:v>1.2201</c:v>
                </c:pt>
                <c:pt idx="248">
                  <c:v>1.2250000000000001</c:v>
                </c:pt>
                <c:pt idx="249">
                  <c:v>1.23</c:v>
                </c:pt>
                <c:pt idx="250">
                  <c:v>1.2349000000000001</c:v>
                </c:pt>
                <c:pt idx="251">
                  <c:v>1.2398</c:v>
                </c:pt>
                <c:pt idx="252">
                  <c:v>1.2447999999999999</c:v>
                </c:pt>
                <c:pt idx="253">
                  <c:v>1.2497</c:v>
                </c:pt>
                <c:pt idx="254">
                  <c:v>1.2546999999999999</c:v>
                </c:pt>
                <c:pt idx="255">
                  <c:v>1.2596000000000001</c:v>
                </c:pt>
                <c:pt idx="256">
                  <c:v>1.2645</c:v>
                </c:pt>
                <c:pt idx="257">
                  <c:v>1.2695000000000001</c:v>
                </c:pt>
                <c:pt idx="258">
                  <c:v>1.2744</c:v>
                </c:pt>
                <c:pt idx="259">
                  <c:v>1.2794000000000001</c:v>
                </c:pt>
                <c:pt idx="260">
                  <c:v>1.2843</c:v>
                </c:pt>
                <c:pt idx="261">
                  <c:v>1.2891999999999999</c:v>
                </c:pt>
                <c:pt idx="262">
                  <c:v>1.2942</c:v>
                </c:pt>
                <c:pt idx="263">
                  <c:v>1.2990999999999999</c:v>
                </c:pt>
                <c:pt idx="264">
                  <c:v>1.3041</c:v>
                </c:pt>
                <c:pt idx="265">
                  <c:v>1.3089999999999999</c:v>
                </c:pt>
                <c:pt idx="266">
                  <c:v>1.3139000000000001</c:v>
                </c:pt>
                <c:pt idx="267">
                  <c:v>1.3189</c:v>
                </c:pt>
                <c:pt idx="268">
                  <c:v>1.3238000000000001</c:v>
                </c:pt>
                <c:pt idx="269">
                  <c:v>1.3288</c:v>
                </c:pt>
                <c:pt idx="270">
                  <c:v>1.3337000000000001</c:v>
                </c:pt>
                <c:pt idx="271">
                  <c:v>1.3386</c:v>
                </c:pt>
                <c:pt idx="272">
                  <c:v>1.3435999999999999</c:v>
                </c:pt>
                <c:pt idx="273">
                  <c:v>1.3485</c:v>
                </c:pt>
                <c:pt idx="274">
                  <c:v>1.3534999999999999</c:v>
                </c:pt>
                <c:pt idx="275">
                  <c:v>1.3584000000000001</c:v>
                </c:pt>
                <c:pt idx="276">
                  <c:v>1.3633</c:v>
                </c:pt>
                <c:pt idx="277">
                  <c:v>1.3683000000000001</c:v>
                </c:pt>
                <c:pt idx="278">
                  <c:v>1.3732</c:v>
                </c:pt>
                <c:pt idx="279">
                  <c:v>1.3782000000000001</c:v>
                </c:pt>
                <c:pt idx="280">
                  <c:v>1.3831</c:v>
                </c:pt>
                <c:pt idx="281">
                  <c:v>1.3879999999999999</c:v>
                </c:pt>
                <c:pt idx="282">
                  <c:v>1.393</c:v>
                </c:pt>
                <c:pt idx="283">
                  <c:v>1.3978999999999999</c:v>
                </c:pt>
                <c:pt idx="284">
                  <c:v>1.4029</c:v>
                </c:pt>
                <c:pt idx="285">
                  <c:v>1.4077999999999999</c:v>
                </c:pt>
                <c:pt idx="286">
                  <c:v>1.4127000000000001</c:v>
                </c:pt>
                <c:pt idx="287">
                  <c:v>1.4177</c:v>
                </c:pt>
                <c:pt idx="288">
                  <c:v>1.4226000000000001</c:v>
                </c:pt>
                <c:pt idx="289">
                  <c:v>1.4276</c:v>
                </c:pt>
                <c:pt idx="290">
                  <c:v>1.4325000000000001</c:v>
                </c:pt>
                <c:pt idx="291">
                  <c:v>1.4374</c:v>
                </c:pt>
                <c:pt idx="292">
                  <c:v>1.4423999999999999</c:v>
                </c:pt>
                <c:pt idx="293">
                  <c:v>1.4473</c:v>
                </c:pt>
                <c:pt idx="294">
                  <c:v>1.4522999999999999</c:v>
                </c:pt>
                <c:pt idx="295">
                  <c:v>1.4572000000000001</c:v>
                </c:pt>
                <c:pt idx="296">
                  <c:v>1.4621</c:v>
                </c:pt>
                <c:pt idx="297">
                  <c:v>1.4671000000000001</c:v>
                </c:pt>
                <c:pt idx="298">
                  <c:v>1.472</c:v>
                </c:pt>
                <c:pt idx="299">
                  <c:v>1.4769000000000001</c:v>
                </c:pt>
                <c:pt idx="300">
                  <c:v>1.4819</c:v>
                </c:pt>
                <c:pt idx="301">
                  <c:v>1.4867999999999999</c:v>
                </c:pt>
                <c:pt idx="302">
                  <c:v>1.4918</c:v>
                </c:pt>
                <c:pt idx="303">
                  <c:v>1.4966999999999999</c:v>
                </c:pt>
                <c:pt idx="304">
                  <c:v>1.5016</c:v>
                </c:pt>
                <c:pt idx="305">
                  <c:v>1.5065999999999999</c:v>
                </c:pt>
                <c:pt idx="306">
                  <c:v>1.5115000000000001</c:v>
                </c:pt>
                <c:pt idx="307">
                  <c:v>1.5165</c:v>
                </c:pt>
                <c:pt idx="308">
                  <c:v>1.5214000000000001</c:v>
                </c:pt>
                <c:pt idx="309">
                  <c:v>1.5263</c:v>
                </c:pt>
                <c:pt idx="310">
                  <c:v>1.5313000000000001</c:v>
                </c:pt>
                <c:pt idx="311">
                  <c:v>1.5362</c:v>
                </c:pt>
                <c:pt idx="312">
                  <c:v>1.5411999999999999</c:v>
                </c:pt>
                <c:pt idx="313">
                  <c:v>1.5461</c:v>
                </c:pt>
                <c:pt idx="314">
                  <c:v>1.5509999999999999</c:v>
                </c:pt>
                <c:pt idx="315">
                  <c:v>1.556</c:v>
                </c:pt>
                <c:pt idx="316">
                  <c:v>1.5609</c:v>
                </c:pt>
                <c:pt idx="317">
                  <c:v>1.5659000000000001</c:v>
                </c:pt>
                <c:pt idx="318">
                  <c:v>1.5708</c:v>
                </c:pt>
                <c:pt idx="319">
                  <c:v>1.5757000000000001</c:v>
                </c:pt>
                <c:pt idx="320">
                  <c:v>1.5807</c:v>
                </c:pt>
                <c:pt idx="321">
                  <c:v>1.5855999999999999</c:v>
                </c:pt>
                <c:pt idx="322">
                  <c:v>1.5906</c:v>
                </c:pt>
                <c:pt idx="323">
                  <c:v>1.5954999999999999</c:v>
                </c:pt>
                <c:pt idx="324">
                  <c:v>1.6004</c:v>
                </c:pt>
                <c:pt idx="325">
                  <c:v>1.6053999999999999</c:v>
                </c:pt>
                <c:pt idx="326">
                  <c:v>1.6103000000000001</c:v>
                </c:pt>
                <c:pt idx="327">
                  <c:v>1.6153</c:v>
                </c:pt>
                <c:pt idx="328">
                  <c:v>1.6202000000000001</c:v>
                </c:pt>
                <c:pt idx="329">
                  <c:v>1.6251</c:v>
                </c:pt>
                <c:pt idx="330">
                  <c:v>1.6301000000000001</c:v>
                </c:pt>
                <c:pt idx="331">
                  <c:v>1.635</c:v>
                </c:pt>
                <c:pt idx="332">
                  <c:v>1.64</c:v>
                </c:pt>
                <c:pt idx="333">
                  <c:v>1.6449</c:v>
                </c:pt>
                <c:pt idx="334">
                  <c:v>1.6497999999999999</c:v>
                </c:pt>
                <c:pt idx="335">
                  <c:v>1.6548</c:v>
                </c:pt>
                <c:pt idx="336">
                  <c:v>1.6597</c:v>
                </c:pt>
                <c:pt idx="337">
                  <c:v>1.6647000000000001</c:v>
                </c:pt>
                <c:pt idx="338">
                  <c:v>1.6696</c:v>
                </c:pt>
                <c:pt idx="339">
                  <c:v>1.6745000000000001</c:v>
                </c:pt>
                <c:pt idx="340">
                  <c:v>1.6795</c:v>
                </c:pt>
                <c:pt idx="341">
                  <c:v>1.6843999999999999</c:v>
                </c:pt>
                <c:pt idx="342">
                  <c:v>1.6894</c:v>
                </c:pt>
                <c:pt idx="343">
                  <c:v>1.6942999999999999</c:v>
                </c:pt>
                <c:pt idx="344">
                  <c:v>1.6992</c:v>
                </c:pt>
                <c:pt idx="345">
                  <c:v>1.7041999999999999</c:v>
                </c:pt>
                <c:pt idx="346">
                  <c:v>1.7091000000000001</c:v>
                </c:pt>
                <c:pt idx="347">
                  <c:v>1.7141</c:v>
                </c:pt>
                <c:pt idx="348">
                  <c:v>1.7190000000000001</c:v>
                </c:pt>
                <c:pt idx="349">
                  <c:v>1.7239</c:v>
                </c:pt>
                <c:pt idx="350">
                  <c:v>1.7289000000000001</c:v>
                </c:pt>
                <c:pt idx="351">
                  <c:v>1.7338</c:v>
                </c:pt>
                <c:pt idx="352">
                  <c:v>1.7387999999999999</c:v>
                </c:pt>
                <c:pt idx="353">
                  <c:v>1.7437</c:v>
                </c:pt>
                <c:pt idx="354">
                  <c:v>1.7485999999999999</c:v>
                </c:pt>
                <c:pt idx="355">
                  <c:v>1.7536</c:v>
                </c:pt>
                <c:pt idx="356">
                  <c:v>1.7585</c:v>
                </c:pt>
                <c:pt idx="357">
                  <c:v>1.7634000000000001</c:v>
                </c:pt>
                <c:pt idx="358">
                  <c:v>1.7684</c:v>
                </c:pt>
                <c:pt idx="359">
                  <c:v>1.7733000000000001</c:v>
                </c:pt>
                <c:pt idx="360">
                  <c:v>1.7783</c:v>
                </c:pt>
                <c:pt idx="361">
                  <c:v>1.7831999999999999</c:v>
                </c:pt>
                <c:pt idx="362">
                  <c:v>1.7881</c:v>
                </c:pt>
                <c:pt idx="363">
                  <c:v>1.7930999999999999</c:v>
                </c:pt>
                <c:pt idx="364">
                  <c:v>1.798</c:v>
                </c:pt>
                <c:pt idx="365">
                  <c:v>1.8029999999999999</c:v>
                </c:pt>
                <c:pt idx="366">
                  <c:v>1.8079000000000001</c:v>
                </c:pt>
                <c:pt idx="367">
                  <c:v>1.8128</c:v>
                </c:pt>
                <c:pt idx="368">
                  <c:v>1.8178000000000001</c:v>
                </c:pt>
                <c:pt idx="369">
                  <c:v>1.8227</c:v>
                </c:pt>
                <c:pt idx="370">
                  <c:v>1.8277000000000001</c:v>
                </c:pt>
                <c:pt idx="371">
                  <c:v>1.8326</c:v>
                </c:pt>
                <c:pt idx="372">
                  <c:v>1.8374999999999999</c:v>
                </c:pt>
                <c:pt idx="373">
                  <c:v>1.8425</c:v>
                </c:pt>
                <c:pt idx="374">
                  <c:v>1.8473999999999999</c:v>
                </c:pt>
                <c:pt idx="375">
                  <c:v>1.8524</c:v>
                </c:pt>
                <c:pt idx="376">
                  <c:v>1.8573</c:v>
                </c:pt>
                <c:pt idx="377">
                  <c:v>1.8622000000000001</c:v>
                </c:pt>
                <c:pt idx="378">
                  <c:v>1.8672</c:v>
                </c:pt>
                <c:pt idx="379">
                  <c:v>1.8721000000000001</c:v>
                </c:pt>
                <c:pt idx="380">
                  <c:v>1.8771</c:v>
                </c:pt>
                <c:pt idx="381">
                  <c:v>1.8819999999999999</c:v>
                </c:pt>
                <c:pt idx="382">
                  <c:v>1.8869</c:v>
                </c:pt>
                <c:pt idx="383">
                  <c:v>1.8918999999999999</c:v>
                </c:pt>
                <c:pt idx="384">
                  <c:v>1.8968</c:v>
                </c:pt>
                <c:pt idx="385">
                  <c:v>1.9017999999999999</c:v>
                </c:pt>
                <c:pt idx="386">
                  <c:v>1.9067000000000001</c:v>
                </c:pt>
                <c:pt idx="387">
                  <c:v>1.9116</c:v>
                </c:pt>
                <c:pt idx="388">
                  <c:v>1.9166000000000001</c:v>
                </c:pt>
                <c:pt idx="389">
                  <c:v>1.9215</c:v>
                </c:pt>
                <c:pt idx="390">
                  <c:v>1.9265000000000001</c:v>
                </c:pt>
                <c:pt idx="391">
                  <c:v>1.9314</c:v>
                </c:pt>
                <c:pt idx="392">
                  <c:v>1.9362999999999999</c:v>
                </c:pt>
                <c:pt idx="393">
                  <c:v>1.9413</c:v>
                </c:pt>
                <c:pt idx="394">
                  <c:v>1.9461999999999999</c:v>
                </c:pt>
                <c:pt idx="395">
                  <c:v>1.9512</c:v>
                </c:pt>
                <c:pt idx="396">
                  <c:v>1.9560999999999999</c:v>
                </c:pt>
                <c:pt idx="397">
                  <c:v>1.9610000000000001</c:v>
                </c:pt>
                <c:pt idx="398">
                  <c:v>1.966</c:v>
                </c:pt>
                <c:pt idx="399">
                  <c:v>1.9709000000000001</c:v>
                </c:pt>
                <c:pt idx="400">
                  <c:v>1.9759</c:v>
                </c:pt>
                <c:pt idx="401">
                  <c:v>1.9807999999999999</c:v>
                </c:pt>
                <c:pt idx="402">
                  <c:v>1.9857</c:v>
                </c:pt>
                <c:pt idx="403">
                  <c:v>1.9906999999999999</c:v>
                </c:pt>
                <c:pt idx="404">
                  <c:v>1.9956</c:v>
                </c:pt>
                <c:pt idx="405">
                  <c:v>2.0005999999999999</c:v>
                </c:pt>
                <c:pt idx="406">
                  <c:v>2.0055000000000001</c:v>
                </c:pt>
                <c:pt idx="407">
                  <c:v>2.0104000000000002</c:v>
                </c:pt>
                <c:pt idx="408">
                  <c:v>2.0154000000000001</c:v>
                </c:pt>
                <c:pt idx="409">
                  <c:v>2.0203000000000002</c:v>
                </c:pt>
                <c:pt idx="410">
                  <c:v>2.0251999999999999</c:v>
                </c:pt>
                <c:pt idx="411">
                  <c:v>2.0301999999999998</c:v>
                </c:pt>
                <c:pt idx="412">
                  <c:v>2.0350999999999999</c:v>
                </c:pt>
                <c:pt idx="413">
                  <c:v>2.0400999999999998</c:v>
                </c:pt>
                <c:pt idx="414">
                  <c:v>2.0449999999999999</c:v>
                </c:pt>
                <c:pt idx="415">
                  <c:v>2.0499000000000001</c:v>
                </c:pt>
                <c:pt idx="416">
                  <c:v>2.0548999999999999</c:v>
                </c:pt>
                <c:pt idx="417">
                  <c:v>2.0598000000000001</c:v>
                </c:pt>
                <c:pt idx="418">
                  <c:v>2.0648</c:v>
                </c:pt>
                <c:pt idx="419">
                  <c:v>2.0697000000000001</c:v>
                </c:pt>
                <c:pt idx="420">
                  <c:v>2.0746000000000002</c:v>
                </c:pt>
                <c:pt idx="421">
                  <c:v>2.0796000000000001</c:v>
                </c:pt>
                <c:pt idx="422">
                  <c:v>2.0844999999999998</c:v>
                </c:pt>
                <c:pt idx="423">
                  <c:v>2.0895000000000001</c:v>
                </c:pt>
                <c:pt idx="424">
                  <c:v>2.0943999999999998</c:v>
                </c:pt>
                <c:pt idx="425">
                  <c:v>2.0992999999999999</c:v>
                </c:pt>
                <c:pt idx="426">
                  <c:v>2.1042999999999998</c:v>
                </c:pt>
                <c:pt idx="427">
                  <c:v>2.1092</c:v>
                </c:pt>
                <c:pt idx="428">
                  <c:v>2.1141999999999999</c:v>
                </c:pt>
                <c:pt idx="429">
                  <c:v>2.1191</c:v>
                </c:pt>
                <c:pt idx="430">
                  <c:v>2.1240000000000001</c:v>
                </c:pt>
                <c:pt idx="431">
                  <c:v>2.3319000000000001</c:v>
                </c:pt>
                <c:pt idx="432">
                  <c:v>2.3374000000000001</c:v>
                </c:pt>
                <c:pt idx="433">
                  <c:v>2.3428</c:v>
                </c:pt>
                <c:pt idx="434">
                  <c:v>2.3483000000000001</c:v>
                </c:pt>
                <c:pt idx="435">
                  <c:v>2.3538000000000001</c:v>
                </c:pt>
                <c:pt idx="436">
                  <c:v>2.3592</c:v>
                </c:pt>
                <c:pt idx="437">
                  <c:v>2.3647</c:v>
                </c:pt>
                <c:pt idx="438">
                  <c:v>2.3702000000000001</c:v>
                </c:pt>
                <c:pt idx="439">
                  <c:v>2.3755999999999999</c:v>
                </c:pt>
                <c:pt idx="440">
                  <c:v>2.3811</c:v>
                </c:pt>
                <c:pt idx="441">
                  <c:v>2.3864999999999998</c:v>
                </c:pt>
                <c:pt idx="442">
                  <c:v>2.3919999999999999</c:v>
                </c:pt>
                <c:pt idx="443">
                  <c:v>2.3975</c:v>
                </c:pt>
                <c:pt idx="444">
                  <c:v>2.4028999999999998</c:v>
                </c:pt>
                <c:pt idx="445">
                  <c:v>2.4083999999999999</c:v>
                </c:pt>
                <c:pt idx="446">
                  <c:v>2.4138000000000002</c:v>
                </c:pt>
                <c:pt idx="447">
                  <c:v>2.4192999999999998</c:v>
                </c:pt>
                <c:pt idx="448">
                  <c:v>2.4247999999999998</c:v>
                </c:pt>
                <c:pt idx="449">
                  <c:v>2.4302000000000001</c:v>
                </c:pt>
                <c:pt idx="450">
                  <c:v>2.4357000000000002</c:v>
                </c:pt>
                <c:pt idx="451">
                  <c:v>2.4411</c:v>
                </c:pt>
                <c:pt idx="452">
                  <c:v>2.4466000000000001</c:v>
                </c:pt>
                <c:pt idx="453">
                  <c:v>2.4521000000000002</c:v>
                </c:pt>
                <c:pt idx="454">
                  <c:v>2.4575</c:v>
                </c:pt>
                <c:pt idx="455">
                  <c:v>2.4630000000000001</c:v>
                </c:pt>
                <c:pt idx="456">
                  <c:v>2.4685000000000001</c:v>
                </c:pt>
                <c:pt idx="457">
                  <c:v>2.4739</c:v>
                </c:pt>
                <c:pt idx="458">
                  <c:v>2.4794</c:v>
                </c:pt>
                <c:pt idx="459">
                  <c:v>2.4847999999999999</c:v>
                </c:pt>
                <c:pt idx="460">
                  <c:v>2.4903</c:v>
                </c:pt>
                <c:pt idx="461">
                  <c:v>2.4958</c:v>
                </c:pt>
                <c:pt idx="462">
                  <c:v>2.5011999999999999</c:v>
                </c:pt>
                <c:pt idx="463">
                  <c:v>2.5066999999999999</c:v>
                </c:pt>
                <c:pt idx="464">
                  <c:v>2.5121000000000002</c:v>
                </c:pt>
                <c:pt idx="465">
                  <c:v>2.5175999999999998</c:v>
                </c:pt>
                <c:pt idx="466">
                  <c:v>2.5230999999999999</c:v>
                </c:pt>
                <c:pt idx="467">
                  <c:v>2.5285000000000002</c:v>
                </c:pt>
                <c:pt idx="468">
                  <c:v>2.5339999999999998</c:v>
                </c:pt>
                <c:pt idx="469">
                  <c:v>2.5394000000000001</c:v>
                </c:pt>
                <c:pt idx="470">
                  <c:v>2.5449000000000002</c:v>
                </c:pt>
                <c:pt idx="471">
                  <c:v>2.5503999999999998</c:v>
                </c:pt>
                <c:pt idx="472">
                  <c:v>2.5558000000000001</c:v>
                </c:pt>
                <c:pt idx="473">
                  <c:v>2.5613000000000001</c:v>
                </c:pt>
                <c:pt idx="474">
                  <c:v>2.5668000000000002</c:v>
                </c:pt>
                <c:pt idx="475">
                  <c:v>2.5722</c:v>
                </c:pt>
                <c:pt idx="476">
                  <c:v>2.5777000000000001</c:v>
                </c:pt>
                <c:pt idx="477">
                  <c:v>2.5831</c:v>
                </c:pt>
                <c:pt idx="478">
                  <c:v>2.5886</c:v>
                </c:pt>
                <c:pt idx="479">
                  <c:v>2.5941000000000001</c:v>
                </c:pt>
                <c:pt idx="480">
                  <c:v>2.5994999999999999</c:v>
                </c:pt>
                <c:pt idx="481">
                  <c:v>2.605</c:v>
                </c:pt>
                <c:pt idx="482">
                  <c:v>2.6103999999999998</c:v>
                </c:pt>
                <c:pt idx="483">
                  <c:v>2.6158999999999999</c:v>
                </c:pt>
                <c:pt idx="484">
                  <c:v>2.6214</c:v>
                </c:pt>
                <c:pt idx="485">
                  <c:v>2.6267999999999998</c:v>
                </c:pt>
                <c:pt idx="486">
                  <c:v>2.6322999999999999</c:v>
                </c:pt>
                <c:pt idx="487">
                  <c:v>2.6377000000000002</c:v>
                </c:pt>
                <c:pt idx="488">
                  <c:v>2.6432000000000002</c:v>
                </c:pt>
                <c:pt idx="489">
                  <c:v>2.6486999999999998</c:v>
                </c:pt>
                <c:pt idx="490">
                  <c:v>2.6541000000000001</c:v>
                </c:pt>
                <c:pt idx="491">
                  <c:v>2.6596000000000002</c:v>
                </c:pt>
                <c:pt idx="492">
                  <c:v>2.6650999999999998</c:v>
                </c:pt>
                <c:pt idx="493">
                  <c:v>2.6705000000000001</c:v>
                </c:pt>
                <c:pt idx="494">
                  <c:v>2.6760000000000002</c:v>
                </c:pt>
                <c:pt idx="495">
                  <c:v>2.6814</c:v>
                </c:pt>
                <c:pt idx="496">
                  <c:v>2.6869000000000001</c:v>
                </c:pt>
                <c:pt idx="497">
                  <c:v>2.6924000000000001</c:v>
                </c:pt>
                <c:pt idx="498">
                  <c:v>2.6978</c:v>
                </c:pt>
                <c:pt idx="499">
                  <c:v>2.7033</c:v>
                </c:pt>
                <c:pt idx="500">
                  <c:v>2.7086999999999999</c:v>
                </c:pt>
                <c:pt idx="501">
                  <c:v>2.7141999999999999</c:v>
                </c:pt>
                <c:pt idx="502">
                  <c:v>2.7197</c:v>
                </c:pt>
                <c:pt idx="503">
                  <c:v>2.7250999999999999</c:v>
                </c:pt>
                <c:pt idx="504">
                  <c:v>2.7305999999999999</c:v>
                </c:pt>
                <c:pt idx="505">
                  <c:v>2.7361</c:v>
                </c:pt>
                <c:pt idx="506">
                  <c:v>2.7414999999999998</c:v>
                </c:pt>
                <c:pt idx="507">
                  <c:v>2.7469999999999999</c:v>
                </c:pt>
                <c:pt idx="508">
                  <c:v>2.7524000000000002</c:v>
                </c:pt>
                <c:pt idx="509">
                  <c:v>2.7578999999999998</c:v>
                </c:pt>
                <c:pt idx="510">
                  <c:v>2.7633999999999999</c:v>
                </c:pt>
                <c:pt idx="511">
                  <c:v>2.7688000000000001</c:v>
                </c:pt>
                <c:pt idx="512">
                  <c:v>2.7743000000000002</c:v>
                </c:pt>
                <c:pt idx="513">
                  <c:v>2.7797000000000001</c:v>
                </c:pt>
                <c:pt idx="514">
                  <c:v>2.7852000000000001</c:v>
                </c:pt>
                <c:pt idx="515">
                  <c:v>2.7907000000000002</c:v>
                </c:pt>
                <c:pt idx="516">
                  <c:v>2.7961</c:v>
                </c:pt>
                <c:pt idx="517">
                  <c:v>2.8016000000000001</c:v>
                </c:pt>
                <c:pt idx="518">
                  <c:v>2.8069999999999999</c:v>
                </c:pt>
                <c:pt idx="519">
                  <c:v>2.8125</c:v>
                </c:pt>
                <c:pt idx="520">
                  <c:v>2.8180000000000001</c:v>
                </c:pt>
                <c:pt idx="521">
                  <c:v>2.8233999999999999</c:v>
                </c:pt>
                <c:pt idx="522">
                  <c:v>2.8289</c:v>
                </c:pt>
                <c:pt idx="523">
                  <c:v>2.8344</c:v>
                </c:pt>
                <c:pt idx="524">
                  <c:v>2.8397999999999999</c:v>
                </c:pt>
                <c:pt idx="525">
                  <c:v>2.8452999999999999</c:v>
                </c:pt>
                <c:pt idx="526">
                  <c:v>2.8506999999999998</c:v>
                </c:pt>
                <c:pt idx="527">
                  <c:v>2.8561999999999999</c:v>
                </c:pt>
                <c:pt idx="528">
                  <c:v>2.8616999999999999</c:v>
                </c:pt>
                <c:pt idx="529">
                  <c:v>2.8671000000000002</c:v>
                </c:pt>
                <c:pt idx="530">
                  <c:v>2.8725999999999998</c:v>
                </c:pt>
                <c:pt idx="531">
                  <c:v>2.8780000000000001</c:v>
                </c:pt>
                <c:pt idx="532">
                  <c:v>2.8835000000000002</c:v>
                </c:pt>
                <c:pt idx="533">
                  <c:v>2.8889999999999998</c:v>
                </c:pt>
                <c:pt idx="534">
                  <c:v>2.8944000000000001</c:v>
                </c:pt>
                <c:pt idx="535">
                  <c:v>2.8999000000000001</c:v>
                </c:pt>
                <c:pt idx="536">
                  <c:v>2.9053</c:v>
                </c:pt>
                <c:pt idx="537">
                  <c:v>2.9108000000000001</c:v>
                </c:pt>
              </c:numCache>
            </c:numRef>
          </c:cat>
          <c:val>
            <c:numRef>
              <c:f>Sheet1!$B$2:$B$539</c:f>
              <c:numCache>
                <c:formatCode>General</c:formatCode>
                <c:ptCount val="538"/>
                <c:pt idx="0">
                  <c:v>-0.65543647500000002</c:v>
                </c:pt>
                <c:pt idx="1">
                  <c:v>-0.19680787699999999</c:v>
                </c:pt>
                <c:pt idx="2">
                  <c:v>-0.84264439000000002</c:v>
                </c:pt>
                <c:pt idx="3">
                  <c:v>-0.37625154399999999</c:v>
                </c:pt>
                <c:pt idx="4">
                  <c:v>9.2045217999999998E-2</c:v>
                </c:pt>
                <c:pt idx="5">
                  <c:v>0.55667266699999995</c:v>
                </c:pt>
                <c:pt idx="6">
                  <c:v>0.49002464699999998</c:v>
                </c:pt>
                <c:pt idx="7">
                  <c:v>-0.134481252</c:v>
                </c:pt>
                <c:pt idx="8">
                  <c:v>0.70707812400000003</c:v>
                </c:pt>
                <c:pt idx="9">
                  <c:v>0.64935014599999996</c:v>
                </c:pt>
                <c:pt idx="10">
                  <c:v>-1.063255037</c:v>
                </c:pt>
                <c:pt idx="11">
                  <c:v>-0.96539463999999997</c:v>
                </c:pt>
                <c:pt idx="12">
                  <c:v>-0.37341717699999999</c:v>
                </c:pt>
                <c:pt idx="13">
                  <c:v>0.15755380299999999</c:v>
                </c:pt>
                <c:pt idx="14">
                  <c:v>1.2164687059999999</c:v>
                </c:pt>
                <c:pt idx="15">
                  <c:v>3.1489286519999999</c:v>
                </c:pt>
                <c:pt idx="16">
                  <c:v>4.1082156740000002</c:v>
                </c:pt>
                <c:pt idx="17">
                  <c:v>3.0389432279999999</c:v>
                </c:pt>
                <c:pt idx="18">
                  <c:v>1.9343800929999999</c:v>
                </c:pt>
                <c:pt idx="19">
                  <c:v>3.6801502720000001</c:v>
                </c:pt>
                <c:pt idx="20">
                  <c:v>5.7526272860000001</c:v>
                </c:pt>
                <c:pt idx="21">
                  <c:v>8.2746479480000001</c:v>
                </c:pt>
                <c:pt idx="22">
                  <c:v>10.994715403000001</c:v>
                </c:pt>
                <c:pt idx="23">
                  <c:v>13.520632693</c:v>
                </c:pt>
                <c:pt idx="24">
                  <c:v>16.290637629999999</c:v>
                </c:pt>
                <c:pt idx="25">
                  <c:v>19.197681110000001</c:v>
                </c:pt>
                <c:pt idx="26">
                  <c:v>22.169506691999999</c:v>
                </c:pt>
                <c:pt idx="27">
                  <c:v>24.950651270000002</c:v>
                </c:pt>
                <c:pt idx="28">
                  <c:v>27.670304731000002</c:v>
                </c:pt>
                <c:pt idx="29">
                  <c:v>30.581994219999999</c:v>
                </c:pt>
                <c:pt idx="30">
                  <c:v>33.304255914000002</c:v>
                </c:pt>
                <c:pt idx="31">
                  <c:v>35.243529625999997</c:v>
                </c:pt>
                <c:pt idx="32">
                  <c:v>35.003569186</c:v>
                </c:pt>
                <c:pt idx="33">
                  <c:v>31.544608910000001</c:v>
                </c:pt>
                <c:pt idx="34">
                  <c:v>29.018036565999999</c:v>
                </c:pt>
                <c:pt idx="35">
                  <c:v>26.726151300000001</c:v>
                </c:pt>
                <c:pt idx="36">
                  <c:v>19.811635524</c:v>
                </c:pt>
                <c:pt idx="37">
                  <c:v>13.864158851999999</c:v>
                </c:pt>
                <c:pt idx="38">
                  <c:v>15.670472566000001</c:v>
                </c:pt>
                <c:pt idx="39">
                  <c:v>18.292815874999999</c:v>
                </c:pt>
                <c:pt idx="40">
                  <c:v>21.084772192999999</c:v>
                </c:pt>
                <c:pt idx="41">
                  <c:v>23.805535125999999</c:v>
                </c:pt>
                <c:pt idx="42">
                  <c:v>26.403311335000001</c:v>
                </c:pt>
                <c:pt idx="43">
                  <c:v>29.056076044000001</c:v>
                </c:pt>
                <c:pt idx="44">
                  <c:v>31.764461099999998</c:v>
                </c:pt>
                <c:pt idx="45">
                  <c:v>34.541474727000001</c:v>
                </c:pt>
                <c:pt idx="46">
                  <c:v>36.948023429999999</c:v>
                </c:pt>
                <c:pt idx="47">
                  <c:v>38.701438822999997</c:v>
                </c:pt>
                <c:pt idx="48">
                  <c:v>37.654698883999998</c:v>
                </c:pt>
                <c:pt idx="49">
                  <c:v>29.652418146999999</c:v>
                </c:pt>
                <c:pt idx="50">
                  <c:v>14.98002146</c:v>
                </c:pt>
                <c:pt idx="51">
                  <c:v>0.67197861699999994</c:v>
                </c:pt>
                <c:pt idx="52">
                  <c:v>-0.50013187800000003</c:v>
                </c:pt>
                <c:pt idx="53">
                  <c:v>-1.112426014</c:v>
                </c:pt>
                <c:pt idx="54">
                  <c:v>-0.64250339300000003</c:v>
                </c:pt>
                <c:pt idx="55">
                  <c:v>-2.2393511000000001E-2</c:v>
                </c:pt>
                <c:pt idx="56">
                  <c:v>0.203672362</c:v>
                </c:pt>
                <c:pt idx="57">
                  <c:v>0.27455300599999999</c:v>
                </c:pt>
                <c:pt idx="58">
                  <c:v>0.55085649999999997</c:v>
                </c:pt>
                <c:pt idx="59">
                  <c:v>0.59512019599999999</c:v>
                </c:pt>
                <c:pt idx="60">
                  <c:v>-0.34290696999999998</c:v>
                </c:pt>
                <c:pt idx="61">
                  <c:v>-0.65954075499999998</c:v>
                </c:pt>
                <c:pt idx="62">
                  <c:v>0.334844276</c:v>
                </c:pt>
                <c:pt idx="63">
                  <c:v>1.2739084140000001</c:v>
                </c:pt>
                <c:pt idx="64">
                  <c:v>1.9362400689999999</c:v>
                </c:pt>
                <c:pt idx="65">
                  <c:v>2.199692948</c:v>
                </c:pt>
                <c:pt idx="66">
                  <c:v>2.5586341830000001</c:v>
                </c:pt>
                <c:pt idx="67">
                  <c:v>2.4649047369999999</c:v>
                </c:pt>
                <c:pt idx="68">
                  <c:v>2.635379608</c:v>
                </c:pt>
                <c:pt idx="69">
                  <c:v>2.7629848300000002</c:v>
                </c:pt>
                <c:pt idx="70">
                  <c:v>2.3270668419999998</c:v>
                </c:pt>
                <c:pt idx="71">
                  <c:v>0.433380547</c:v>
                </c:pt>
                <c:pt idx="72">
                  <c:v>0.55687947699999996</c:v>
                </c:pt>
                <c:pt idx="73">
                  <c:v>1.503548216</c:v>
                </c:pt>
                <c:pt idx="74">
                  <c:v>1.6463885620000001</c:v>
                </c:pt>
                <c:pt idx="75">
                  <c:v>1.514024569</c:v>
                </c:pt>
                <c:pt idx="76">
                  <c:v>1.1830648500000001</c:v>
                </c:pt>
                <c:pt idx="77">
                  <c:v>-2.9891296000000001E-2</c:v>
                </c:pt>
                <c:pt idx="78">
                  <c:v>-0.87845294500000004</c:v>
                </c:pt>
                <c:pt idx="79">
                  <c:v>-0.63925596900000003</c:v>
                </c:pt>
                <c:pt idx="80">
                  <c:v>-0.62208460200000004</c:v>
                </c:pt>
                <c:pt idx="81">
                  <c:v>-0.30827952199999997</c:v>
                </c:pt>
                <c:pt idx="82">
                  <c:v>-0.66447222699999997</c:v>
                </c:pt>
                <c:pt idx="83">
                  <c:v>-0.65391923200000002</c:v>
                </c:pt>
                <c:pt idx="84">
                  <c:v>-0.83608066700000006</c:v>
                </c:pt>
                <c:pt idx="85">
                  <c:v>-1.8054271470000001</c:v>
                </c:pt>
                <c:pt idx="86">
                  <c:v>-2.6397385170000001</c:v>
                </c:pt>
                <c:pt idx="87">
                  <c:v>-2.3370126020000002</c:v>
                </c:pt>
                <c:pt idx="88">
                  <c:v>-1.842146413</c:v>
                </c:pt>
                <c:pt idx="89">
                  <c:v>-0.79994318200000003</c:v>
                </c:pt>
                <c:pt idx="90">
                  <c:v>-0.295677827</c:v>
                </c:pt>
                <c:pt idx="91">
                  <c:v>-0.72203644199999995</c:v>
                </c:pt>
                <c:pt idx="92">
                  <c:v>-0.89542480099999999</c:v>
                </c:pt>
                <c:pt idx="93">
                  <c:v>-0.28035618899999998</c:v>
                </c:pt>
                <c:pt idx="94">
                  <c:v>0.11452451900000001</c:v>
                </c:pt>
                <c:pt idx="95">
                  <c:v>-0.54335890600000003</c:v>
                </c:pt>
                <c:pt idx="96">
                  <c:v>-1.1821773470000001</c:v>
                </c:pt>
                <c:pt idx="97">
                  <c:v>-1.3213876710000001</c:v>
                </c:pt>
                <c:pt idx="98">
                  <c:v>-2.1091376999999998</c:v>
                </c:pt>
                <c:pt idx="99">
                  <c:v>-3.280930401</c:v>
                </c:pt>
                <c:pt idx="100">
                  <c:v>-3.6778538439999999</c:v>
                </c:pt>
                <c:pt idx="101">
                  <c:v>-3.8364705749999999</c:v>
                </c:pt>
                <c:pt idx="102">
                  <c:v>-3.8864758080000001</c:v>
                </c:pt>
                <c:pt idx="103">
                  <c:v>-3.5613555099999998</c:v>
                </c:pt>
                <c:pt idx="104">
                  <c:v>-3.2702975840000001</c:v>
                </c:pt>
                <c:pt idx="105">
                  <c:v>-3.3530816589999999</c:v>
                </c:pt>
                <c:pt idx="106">
                  <c:v>-3.1509402249999998</c:v>
                </c:pt>
                <c:pt idx="107">
                  <c:v>-2.5622249959999999</c:v>
                </c:pt>
                <c:pt idx="108">
                  <c:v>-2.497493988</c:v>
                </c:pt>
                <c:pt idx="109">
                  <c:v>-2.5447004620000002</c:v>
                </c:pt>
                <c:pt idx="110">
                  <c:v>-2.215441727</c:v>
                </c:pt>
                <c:pt idx="111">
                  <c:v>-2.1527698310000001</c:v>
                </c:pt>
                <c:pt idx="112">
                  <c:v>-2.2291007010000001</c:v>
                </c:pt>
                <c:pt idx="113">
                  <c:v>-2.1176619950000002</c:v>
                </c:pt>
                <c:pt idx="114">
                  <c:v>-1.6499782510000001</c:v>
                </c:pt>
                <c:pt idx="115">
                  <c:v>-1.420309066</c:v>
                </c:pt>
                <c:pt idx="116">
                  <c:v>-1.327706965</c:v>
                </c:pt>
                <c:pt idx="117">
                  <c:v>-1.089173511</c:v>
                </c:pt>
                <c:pt idx="118">
                  <c:v>-0.669528813</c:v>
                </c:pt>
                <c:pt idx="119">
                  <c:v>-0.86041063799999995</c:v>
                </c:pt>
                <c:pt idx="120">
                  <c:v>-1.084639049</c:v>
                </c:pt>
                <c:pt idx="121">
                  <c:v>-0.74094519599999997</c:v>
                </c:pt>
                <c:pt idx="122">
                  <c:v>-0.88250266799999999</c:v>
                </c:pt>
                <c:pt idx="123">
                  <c:v>-1.066103394</c:v>
                </c:pt>
                <c:pt idx="124">
                  <c:v>-0.93504192699999999</c:v>
                </c:pt>
                <c:pt idx="125">
                  <c:v>-0.49584956400000002</c:v>
                </c:pt>
                <c:pt idx="126">
                  <c:v>-0.183889464</c:v>
                </c:pt>
                <c:pt idx="127">
                  <c:v>-0.111172193</c:v>
                </c:pt>
                <c:pt idx="128">
                  <c:v>-6.4137950999999999E-2</c:v>
                </c:pt>
                <c:pt idx="129">
                  <c:v>-2.8150061000000001E-2</c:v>
                </c:pt>
                <c:pt idx="130">
                  <c:v>-0.226454982</c:v>
                </c:pt>
                <c:pt idx="131">
                  <c:v>-0.37820783600000002</c:v>
                </c:pt>
                <c:pt idx="132">
                  <c:v>-0.41452241899999998</c:v>
                </c:pt>
                <c:pt idx="133">
                  <c:v>-0.52895920799999996</c:v>
                </c:pt>
                <c:pt idx="134">
                  <c:v>-0.20717867300000001</c:v>
                </c:pt>
                <c:pt idx="135">
                  <c:v>-1.5837121999999999E-2</c:v>
                </c:pt>
                <c:pt idx="136">
                  <c:v>-0.24641301400000001</c:v>
                </c:pt>
                <c:pt idx="137">
                  <c:v>-0.30880426599999999</c:v>
                </c:pt>
                <c:pt idx="138">
                  <c:v>-0.25755819899999999</c:v>
                </c:pt>
                <c:pt idx="139">
                  <c:v>-0.18917935399999999</c:v>
                </c:pt>
                <c:pt idx="140">
                  <c:v>-0.185861898</c:v>
                </c:pt>
                <c:pt idx="141">
                  <c:v>1.4361865999999999E-2</c:v>
                </c:pt>
                <c:pt idx="142">
                  <c:v>0.54728950399999998</c:v>
                </c:pt>
                <c:pt idx="143">
                  <c:v>1.4065143090000001</c:v>
                </c:pt>
                <c:pt idx="144">
                  <c:v>2.281650908</c:v>
                </c:pt>
                <c:pt idx="145">
                  <c:v>3.4424278670000001</c:v>
                </c:pt>
                <c:pt idx="146">
                  <c:v>4.5678886829999996</c:v>
                </c:pt>
                <c:pt idx="147">
                  <c:v>4.9594702640000001</c:v>
                </c:pt>
                <c:pt idx="148">
                  <c:v>5.1551326639999999</c:v>
                </c:pt>
                <c:pt idx="149">
                  <c:v>5.6821117880000003</c:v>
                </c:pt>
                <c:pt idx="150">
                  <c:v>5.4600372850000003</c:v>
                </c:pt>
                <c:pt idx="151">
                  <c:v>5.0142079739999996</c:v>
                </c:pt>
                <c:pt idx="152">
                  <c:v>5.0866579359999999</c:v>
                </c:pt>
                <c:pt idx="153">
                  <c:v>3.5963091280000001</c:v>
                </c:pt>
                <c:pt idx="154">
                  <c:v>1.04076539</c:v>
                </c:pt>
                <c:pt idx="155">
                  <c:v>2.8962275999999999E-2</c:v>
                </c:pt>
                <c:pt idx="156">
                  <c:v>-7.6436300000000002E-3</c:v>
                </c:pt>
                <c:pt idx="157">
                  <c:v>-0.75522558100000003</c:v>
                </c:pt>
                <c:pt idx="158">
                  <c:v>-1.0470299409999999</c:v>
                </c:pt>
                <c:pt idx="159">
                  <c:v>-0.51996360200000002</c:v>
                </c:pt>
                <c:pt idx="160">
                  <c:v>-0.52447967600000001</c:v>
                </c:pt>
                <c:pt idx="161">
                  <c:v>-0.79450708599999997</c:v>
                </c:pt>
                <c:pt idx="162">
                  <c:v>-0.63872055699999997</c:v>
                </c:pt>
                <c:pt idx="163">
                  <c:v>-0.56374274499999999</c:v>
                </c:pt>
                <c:pt idx="164">
                  <c:v>-0.47464994999999999</c:v>
                </c:pt>
                <c:pt idx="165">
                  <c:v>-0.54206162099999999</c:v>
                </c:pt>
                <c:pt idx="166">
                  <c:v>-0.97435379799999999</c:v>
                </c:pt>
                <c:pt idx="167">
                  <c:v>-1.1231127329999999</c:v>
                </c:pt>
                <c:pt idx="168">
                  <c:v>-1.01508339</c:v>
                </c:pt>
                <c:pt idx="169">
                  <c:v>-0.98901266300000001</c:v>
                </c:pt>
                <c:pt idx="170">
                  <c:v>-1.040549597</c:v>
                </c:pt>
                <c:pt idx="171">
                  <c:v>-1.184340518</c:v>
                </c:pt>
                <c:pt idx="172">
                  <c:v>-1.577105873</c:v>
                </c:pt>
                <c:pt idx="173">
                  <c:v>-1.6811293810000001</c:v>
                </c:pt>
                <c:pt idx="174">
                  <c:v>-1.8728051299999999</c:v>
                </c:pt>
                <c:pt idx="175">
                  <c:v>-2.0832812679999999</c:v>
                </c:pt>
                <c:pt idx="176">
                  <c:v>-1.5922355340000001</c:v>
                </c:pt>
                <c:pt idx="177">
                  <c:v>-1.2305645059999999</c:v>
                </c:pt>
                <c:pt idx="178">
                  <c:v>-1.60733525</c:v>
                </c:pt>
                <c:pt idx="179">
                  <c:v>-1.4354006399999999</c:v>
                </c:pt>
                <c:pt idx="180">
                  <c:v>-1.0719211049999999</c:v>
                </c:pt>
                <c:pt idx="181">
                  <c:v>-1.559464272</c:v>
                </c:pt>
                <c:pt idx="182">
                  <c:v>-1.859391333</c:v>
                </c:pt>
                <c:pt idx="183">
                  <c:v>-1.5983430590000001</c:v>
                </c:pt>
                <c:pt idx="184">
                  <c:v>-1.6595667270000001</c:v>
                </c:pt>
                <c:pt idx="185">
                  <c:v>-1.3692862539999999</c:v>
                </c:pt>
                <c:pt idx="186">
                  <c:v>-0.84311724399999999</c:v>
                </c:pt>
                <c:pt idx="187">
                  <c:v>-0.73885024399999999</c:v>
                </c:pt>
                <c:pt idx="188">
                  <c:v>-1.3626878140000001</c:v>
                </c:pt>
                <c:pt idx="189">
                  <c:v>-1.150940592</c:v>
                </c:pt>
                <c:pt idx="190">
                  <c:v>-0.41348205500000001</c:v>
                </c:pt>
                <c:pt idx="191">
                  <c:v>-0.497960191</c:v>
                </c:pt>
                <c:pt idx="192">
                  <c:v>-1.297717993</c:v>
                </c:pt>
                <c:pt idx="193">
                  <c:v>-1.0061307829999999</c:v>
                </c:pt>
                <c:pt idx="194">
                  <c:v>-0.58809246199999998</c:v>
                </c:pt>
                <c:pt idx="195">
                  <c:v>-0.251107309</c:v>
                </c:pt>
                <c:pt idx="196">
                  <c:v>2.8761219000000001E-2</c:v>
                </c:pt>
                <c:pt idx="197">
                  <c:v>-0.44317723599999997</c:v>
                </c:pt>
                <c:pt idx="198">
                  <c:v>-1.0524948590000001</c:v>
                </c:pt>
                <c:pt idx="199">
                  <c:v>-0.48576334199999999</c:v>
                </c:pt>
                <c:pt idx="200">
                  <c:v>-6.9057993999999998E-2</c:v>
                </c:pt>
                <c:pt idx="201">
                  <c:v>-0.61477290299999998</c:v>
                </c:pt>
                <c:pt idx="202">
                  <c:v>-1.1348899269999999</c:v>
                </c:pt>
                <c:pt idx="203">
                  <c:v>-0.34611581699999999</c:v>
                </c:pt>
                <c:pt idx="204">
                  <c:v>0.14101579</c:v>
                </c:pt>
                <c:pt idx="205">
                  <c:v>-0.152453222</c:v>
                </c:pt>
                <c:pt idx="206">
                  <c:v>0.13984562</c:v>
                </c:pt>
                <c:pt idx="207">
                  <c:v>0.486766227</c:v>
                </c:pt>
                <c:pt idx="208">
                  <c:v>-0.14653787300000001</c:v>
                </c:pt>
                <c:pt idx="209">
                  <c:v>-0.57083411299999998</c:v>
                </c:pt>
                <c:pt idx="210">
                  <c:v>-0.56201345300000005</c:v>
                </c:pt>
                <c:pt idx="211">
                  <c:v>-1.2501677099999999</c:v>
                </c:pt>
                <c:pt idx="212">
                  <c:v>-1.405122228</c:v>
                </c:pt>
                <c:pt idx="213">
                  <c:v>-0.81781760800000003</c:v>
                </c:pt>
                <c:pt idx="214">
                  <c:v>-0.43399966600000001</c:v>
                </c:pt>
                <c:pt idx="215">
                  <c:v>-0.26909585499999999</c:v>
                </c:pt>
                <c:pt idx="216">
                  <c:v>5.3209138000000003E-2</c:v>
                </c:pt>
                <c:pt idx="217">
                  <c:v>0.22340718500000001</c:v>
                </c:pt>
                <c:pt idx="218">
                  <c:v>-9.9194095999999995E-2</c:v>
                </c:pt>
                <c:pt idx="219">
                  <c:v>0.35712559300000002</c:v>
                </c:pt>
                <c:pt idx="220">
                  <c:v>1.211696646</c:v>
                </c:pt>
                <c:pt idx="221">
                  <c:v>1.205022875</c:v>
                </c:pt>
                <c:pt idx="222">
                  <c:v>-0.34589136700000001</c:v>
                </c:pt>
                <c:pt idx="223">
                  <c:v>-1.199842343</c:v>
                </c:pt>
                <c:pt idx="224">
                  <c:v>-1.8605177000000001E-2</c:v>
                </c:pt>
                <c:pt idx="225">
                  <c:v>0.99156615199999998</c:v>
                </c:pt>
                <c:pt idx="226">
                  <c:v>0.36437658299999998</c:v>
                </c:pt>
                <c:pt idx="227">
                  <c:v>-1.00802791</c:v>
                </c:pt>
                <c:pt idx="228">
                  <c:v>2.4991355E-2</c:v>
                </c:pt>
                <c:pt idx="229">
                  <c:v>1.2488377660000001</c:v>
                </c:pt>
                <c:pt idx="230">
                  <c:v>1.1803225180000001</c:v>
                </c:pt>
                <c:pt idx="231">
                  <c:v>-0.79834831500000003</c:v>
                </c:pt>
                <c:pt idx="232">
                  <c:v>-1.149164651</c:v>
                </c:pt>
                <c:pt idx="233">
                  <c:v>0.28085788900000003</c:v>
                </c:pt>
                <c:pt idx="234">
                  <c:v>1.410648253</c:v>
                </c:pt>
                <c:pt idx="235">
                  <c:v>0.99419834100000004</c:v>
                </c:pt>
                <c:pt idx="236">
                  <c:v>-0.86801439700000005</c:v>
                </c:pt>
                <c:pt idx="237">
                  <c:v>-0.59889704300000002</c:v>
                </c:pt>
                <c:pt idx="238">
                  <c:v>0.136657256</c:v>
                </c:pt>
                <c:pt idx="239">
                  <c:v>-8.9903891E-2</c:v>
                </c:pt>
                <c:pt idx="240">
                  <c:v>-0.46665063200000001</c:v>
                </c:pt>
                <c:pt idx="241">
                  <c:v>-0.13291325500000001</c:v>
                </c:pt>
                <c:pt idx="242">
                  <c:v>0.59440880799999996</c:v>
                </c:pt>
                <c:pt idx="243">
                  <c:v>1.35146704</c:v>
                </c:pt>
                <c:pt idx="244">
                  <c:v>1.7326438559999999</c:v>
                </c:pt>
                <c:pt idx="245">
                  <c:v>1.538523825</c:v>
                </c:pt>
                <c:pt idx="246">
                  <c:v>-0.274601924</c:v>
                </c:pt>
                <c:pt idx="247">
                  <c:v>-0.12611862600000001</c:v>
                </c:pt>
                <c:pt idx="248">
                  <c:v>1.6900704769999999</c:v>
                </c:pt>
                <c:pt idx="249">
                  <c:v>3.2772665970000001</c:v>
                </c:pt>
                <c:pt idx="250">
                  <c:v>3.487261927</c:v>
                </c:pt>
                <c:pt idx="251">
                  <c:v>1.094163236</c:v>
                </c:pt>
                <c:pt idx="252">
                  <c:v>0.42509501799999999</c:v>
                </c:pt>
                <c:pt idx="253">
                  <c:v>2.172776641</c:v>
                </c:pt>
                <c:pt idx="254">
                  <c:v>3.8505227679999998</c:v>
                </c:pt>
                <c:pt idx="255">
                  <c:v>4.2677902789999997</c:v>
                </c:pt>
                <c:pt idx="256">
                  <c:v>2.9128498679999999</c:v>
                </c:pt>
                <c:pt idx="257">
                  <c:v>1.612296994</c:v>
                </c:pt>
                <c:pt idx="258">
                  <c:v>2.6810364139999998</c:v>
                </c:pt>
                <c:pt idx="259">
                  <c:v>3.4580914890000001</c:v>
                </c:pt>
                <c:pt idx="260">
                  <c:v>3.6452310909999999</c:v>
                </c:pt>
                <c:pt idx="261">
                  <c:v>2.137643352</c:v>
                </c:pt>
                <c:pt idx="262">
                  <c:v>1.3884850099999999</c:v>
                </c:pt>
                <c:pt idx="263">
                  <c:v>2.3196608150000002</c:v>
                </c:pt>
                <c:pt idx="264">
                  <c:v>3.1551958230000001</c:v>
                </c:pt>
                <c:pt idx="265">
                  <c:v>3.8289662899999999</c:v>
                </c:pt>
                <c:pt idx="266">
                  <c:v>4.1277661920000002</c:v>
                </c:pt>
                <c:pt idx="267">
                  <c:v>4.5057391449999997</c:v>
                </c:pt>
                <c:pt idx="268">
                  <c:v>5.8177758429999997</c:v>
                </c:pt>
                <c:pt idx="269">
                  <c:v>5.6684136980000002</c:v>
                </c:pt>
                <c:pt idx="270">
                  <c:v>3.9134411509999998</c:v>
                </c:pt>
                <c:pt idx="271">
                  <c:v>4.5419706770000001</c:v>
                </c:pt>
                <c:pt idx="272">
                  <c:v>6.1526725239999998</c:v>
                </c:pt>
                <c:pt idx="273">
                  <c:v>7.1141167279999999</c:v>
                </c:pt>
                <c:pt idx="274">
                  <c:v>6.251604961</c:v>
                </c:pt>
                <c:pt idx="275">
                  <c:v>4.8015265530000004</c:v>
                </c:pt>
                <c:pt idx="276">
                  <c:v>5.6843146369999999</c:v>
                </c:pt>
                <c:pt idx="277">
                  <c:v>7.1392385640000002</c:v>
                </c:pt>
                <c:pt idx="278">
                  <c:v>8.6186128049999997</c:v>
                </c:pt>
                <c:pt idx="279">
                  <c:v>10.981768564999999</c:v>
                </c:pt>
                <c:pt idx="280">
                  <c:v>14.093491715000001</c:v>
                </c:pt>
                <c:pt idx="281">
                  <c:v>17.133700316999999</c:v>
                </c:pt>
                <c:pt idx="282">
                  <c:v>20.118261622999999</c:v>
                </c:pt>
                <c:pt idx="283">
                  <c:v>23.288202123000001</c:v>
                </c:pt>
                <c:pt idx="284">
                  <c:v>26.471724300999998</c:v>
                </c:pt>
                <c:pt idx="285">
                  <c:v>29.536212529</c:v>
                </c:pt>
                <c:pt idx="286">
                  <c:v>32.644986818</c:v>
                </c:pt>
                <c:pt idx="287">
                  <c:v>35.447672527000002</c:v>
                </c:pt>
                <c:pt idx="288">
                  <c:v>37.265452285000002</c:v>
                </c:pt>
                <c:pt idx="289">
                  <c:v>36.249591909000003</c:v>
                </c:pt>
                <c:pt idx="290">
                  <c:v>31.163195993999999</c:v>
                </c:pt>
                <c:pt idx="291">
                  <c:v>27.459061806000001</c:v>
                </c:pt>
                <c:pt idx="292">
                  <c:v>27.588009137</c:v>
                </c:pt>
                <c:pt idx="293">
                  <c:v>28.651242931999999</c:v>
                </c:pt>
                <c:pt idx="294">
                  <c:v>29.490222582000001</c:v>
                </c:pt>
                <c:pt idx="295">
                  <c:v>29.27132864</c:v>
                </c:pt>
                <c:pt idx="296">
                  <c:v>27.045661352</c:v>
                </c:pt>
                <c:pt idx="297">
                  <c:v>24.476415500000002</c:v>
                </c:pt>
                <c:pt idx="298">
                  <c:v>25.274724980999999</c:v>
                </c:pt>
                <c:pt idx="299">
                  <c:v>27.598379184999999</c:v>
                </c:pt>
                <c:pt idx="300">
                  <c:v>30.239120868000001</c:v>
                </c:pt>
                <c:pt idx="301">
                  <c:v>33.270519571999998</c:v>
                </c:pt>
                <c:pt idx="302">
                  <c:v>36.544954093999998</c:v>
                </c:pt>
                <c:pt idx="303">
                  <c:v>39.768496628999998</c:v>
                </c:pt>
                <c:pt idx="304">
                  <c:v>41.953893516999997</c:v>
                </c:pt>
                <c:pt idx="305">
                  <c:v>40.230749797999998</c:v>
                </c:pt>
                <c:pt idx="306">
                  <c:v>31.203670022000001</c:v>
                </c:pt>
                <c:pt idx="307">
                  <c:v>17.189332642</c:v>
                </c:pt>
                <c:pt idx="308">
                  <c:v>2.9695340200000002</c:v>
                </c:pt>
                <c:pt idx="309">
                  <c:v>-1.703617905</c:v>
                </c:pt>
                <c:pt idx="310">
                  <c:v>-2.0410035990000002</c:v>
                </c:pt>
                <c:pt idx="311">
                  <c:v>-1.368460233</c:v>
                </c:pt>
                <c:pt idx="312">
                  <c:v>-4.4397639000000003E-2</c:v>
                </c:pt>
                <c:pt idx="313">
                  <c:v>0.45154502099999999</c:v>
                </c:pt>
                <c:pt idx="314">
                  <c:v>4.1339078000000001E-2</c:v>
                </c:pt>
                <c:pt idx="315">
                  <c:v>0.36331507000000002</c:v>
                </c:pt>
                <c:pt idx="316">
                  <c:v>1.9739604420000001</c:v>
                </c:pt>
                <c:pt idx="317">
                  <c:v>2.7806484220000001</c:v>
                </c:pt>
                <c:pt idx="318">
                  <c:v>1.9106099110000001</c:v>
                </c:pt>
                <c:pt idx="319">
                  <c:v>1.63946952</c:v>
                </c:pt>
                <c:pt idx="320">
                  <c:v>1.303521293</c:v>
                </c:pt>
                <c:pt idx="321">
                  <c:v>2.0536427490000002</c:v>
                </c:pt>
                <c:pt idx="322">
                  <c:v>2.77152859</c:v>
                </c:pt>
                <c:pt idx="323">
                  <c:v>3.3603276659999999</c:v>
                </c:pt>
                <c:pt idx="324">
                  <c:v>3.7915755020000002</c:v>
                </c:pt>
                <c:pt idx="325">
                  <c:v>3.8629470609999998</c:v>
                </c:pt>
                <c:pt idx="326">
                  <c:v>3.6491498039999999</c:v>
                </c:pt>
                <c:pt idx="327">
                  <c:v>3.0937088240000001</c:v>
                </c:pt>
                <c:pt idx="328">
                  <c:v>2.015728293</c:v>
                </c:pt>
                <c:pt idx="329">
                  <c:v>0.72392023400000005</c:v>
                </c:pt>
                <c:pt idx="330">
                  <c:v>1.1495123899999999</c:v>
                </c:pt>
                <c:pt idx="331">
                  <c:v>2.0169309700000002</c:v>
                </c:pt>
                <c:pt idx="332">
                  <c:v>2.4210712230000002</c:v>
                </c:pt>
                <c:pt idx="333">
                  <c:v>2.6558324149999999</c:v>
                </c:pt>
                <c:pt idx="334">
                  <c:v>2.502118474</c:v>
                </c:pt>
                <c:pt idx="335">
                  <c:v>2.5241031679999999</c:v>
                </c:pt>
                <c:pt idx="336">
                  <c:v>2.6946534639999999</c:v>
                </c:pt>
                <c:pt idx="337">
                  <c:v>2.7069888569999998</c:v>
                </c:pt>
                <c:pt idx="338">
                  <c:v>2.3808824240000002</c:v>
                </c:pt>
                <c:pt idx="339">
                  <c:v>0.76277047899999995</c:v>
                </c:pt>
                <c:pt idx="340">
                  <c:v>0.57667620200000003</c:v>
                </c:pt>
                <c:pt idx="341">
                  <c:v>2.5169703920000002</c:v>
                </c:pt>
                <c:pt idx="342">
                  <c:v>5.0169341159999998</c:v>
                </c:pt>
                <c:pt idx="343">
                  <c:v>7.4173732350000003</c:v>
                </c:pt>
                <c:pt idx="344">
                  <c:v>9.7606924979999992</c:v>
                </c:pt>
                <c:pt idx="345">
                  <c:v>12.192386994</c:v>
                </c:pt>
                <c:pt idx="346">
                  <c:v>14.704143166</c:v>
                </c:pt>
                <c:pt idx="347">
                  <c:v>17.115953253000001</c:v>
                </c:pt>
                <c:pt idx="348">
                  <c:v>19.443063141</c:v>
                </c:pt>
                <c:pt idx="349">
                  <c:v>21.907639790000001</c:v>
                </c:pt>
                <c:pt idx="350">
                  <c:v>24.418314189</c:v>
                </c:pt>
                <c:pt idx="351">
                  <c:v>26.835810882000001</c:v>
                </c:pt>
                <c:pt idx="352">
                  <c:v>29.246722610999999</c:v>
                </c:pt>
                <c:pt idx="353">
                  <c:v>31.701318500999999</c:v>
                </c:pt>
                <c:pt idx="354">
                  <c:v>34.217685496000001</c:v>
                </c:pt>
                <c:pt idx="355">
                  <c:v>36.641809078999998</c:v>
                </c:pt>
                <c:pt idx="356">
                  <c:v>39.008880931</c:v>
                </c:pt>
                <c:pt idx="357">
                  <c:v>40.755181327999999</c:v>
                </c:pt>
                <c:pt idx="358">
                  <c:v>40.336540450999998</c:v>
                </c:pt>
                <c:pt idx="359">
                  <c:v>34.102887306</c:v>
                </c:pt>
                <c:pt idx="360">
                  <c:v>20.464008224000001</c:v>
                </c:pt>
                <c:pt idx="361">
                  <c:v>12.199070777999999</c:v>
                </c:pt>
                <c:pt idx="362">
                  <c:v>12.450093001000001</c:v>
                </c:pt>
                <c:pt idx="363">
                  <c:v>14.814817893000001</c:v>
                </c:pt>
                <c:pt idx="364">
                  <c:v>17.305003737</c:v>
                </c:pt>
                <c:pt idx="365">
                  <c:v>19.865881383000001</c:v>
                </c:pt>
                <c:pt idx="366">
                  <c:v>22.270967258999999</c:v>
                </c:pt>
                <c:pt idx="367">
                  <c:v>24.729924678</c:v>
                </c:pt>
                <c:pt idx="368">
                  <c:v>27.273356207999999</c:v>
                </c:pt>
                <c:pt idx="369">
                  <c:v>29.670894379</c:v>
                </c:pt>
                <c:pt idx="370">
                  <c:v>32.059769383000003</c:v>
                </c:pt>
                <c:pt idx="371">
                  <c:v>34.562655016999997</c:v>
                </c:pt>
                <c:pt idx="372">
                  <c:v>36.985556832</c:v>
                </c:pt>
                <c:pt idx="373">
                  <c:v>38.925094063000003</c:v>
                </c:pt>
                <c:pt idx="374">
                  <c:v>39.619683604999999</c:v>
                </c:pt>
                <c:pt idx="375">
                  <c:v>36.461999704999997</c:v>
                </c:pt>
                <c:pt idx="376">
                  <c:v>25.917542143999999</c:v>
                </c:pt>
                <c:pt idx="377">
                  <c:v>11.504716306000001</c:v>
                </c:pt>
                <c:pt idx="378">
                  <c:v>0.27718854100000001</c:v>
                </c:pt>
                <c:pt idx="379">
                  <c:v>-1.597616886</c:v>
                </c:pt>
                <c:pt idx="380">
                  <c:v>-0.43311356600000001</c:v>
                </c:pt>
                <c:pt idx="381">
                  <c:v>-0.67548497399999996</c:v>
                </c:pt>
                <c:pt idx="382">
                  <c:v>-1.6846505700000001</c:v>
                </c:pt>
                <c:pt idx="383">
                  <c:v>-0.87046813199999995</c:v>
                </c:pt>
                <c:pt idx="384">
                  <c:v>0.34906799900000002</c:v>
                </c:pt>
                <c:pt idx="385">
                  <c:v>0.76356285899999998</c:v>
                </c:pt>
                <c:pt idx="386">
                  <c:v>-0.16384876700000001</c:v>
                </c:pt>
                <c:pt idx="387">
                  <c:v>-0.60090913099999999</c:v>
                </c:pt>
                <c:pt idx="388">
                  <c:v>-0.33570550700000001</c:v>
                </c:pt>
                <c:pt idx="389">
                  <c:v>-0.62126976300000003</c:v>
                </c:pt>
                <c:pt idx="390">
                  <c:v>-0.44625748100000001</c:v>
                </c:pt>
                <c:pt idx="391">
                  <c:v>-0.36605953099999999</c:v>
                </c:pt>
                <c:pt idx="392">
                  <c:v>-1.259929868</c:v>
                </c:pt>
                <c:pt idx="393">
                  <c:v>-1.3571948220000001</c:v>
                </c:pt>
                <c:pt idx="394">
                  <c:v>-1.0351941659999999</c:v>
                </c:pt>
                <c:pt idx="395">
                  <c:v>-1.3702779110000001</c:v>
                </c:pt>
                <c:pt idx="396">
                  <c:v>-2.50877119</c:v>
                </c:pt>
                <c:pt idx="397">
                  <c:v>-3.032338985</c:v>
                </c:pt>
                <c:pt idx="398">
                  <c:v>-2.5373737900000002</c:v>
                </c:pt>
                <c:pt idx="399">
                  <c:v>-2.0914231999999999</c:v>
                </c:pt>
                <c:pt idx="400">
                  <c:v>-1.7443359869999999</c:v>
                </c:pt>
                <c:pt idx="401">
                  <c:v>-1.563714909</c:v>
                </c:pt>
                <c:pt idx="402">
                  <c:v>-1.7656461649999999</c:v>
                </c:pt>
                <c:pt idx="403">
                  <c:v>-1.667396667</c:v>
                </c:pt>
                <c:pt idx="404">
                  <c:v>-2.1314783689999999</c:v>
                </c:pt>
                <c:pt idx="405">
                  <c:v>-2.8582326889999998</c:v>
                </c:pt>
                <c:pt idx="406">
                  <c:v>-2.141761201</c:v>
                </c:pt>
                <c:pt idx="407">
                  <c:v>-1.0990668669999999</c:v>
                </c:pt>
                <c:pt idx="408">
                  <c:v>-0.52063264399999998</c:v>
                </c:pt>
                <c:pt idx="409">
                  <c:v>0.27457408500000002</c:v>
                </c:pt>
                <c:pt idx="410">
                  <c:v>1.4637648940000001</c:v>
                </c:pt>
                <c:pt idx="411">
                  <c:v>2.3821257139999998</c:v>
                </c:pt>
                <c:pt idx="412">
                  <c:v>2.4107590079999999</c:v>
                </c:pt>
                <c:pt idx="413">
                  <c:v>1.7417563890000001</c:v>
                </c:pt>
                <c:pt idx="414">
                  <c:v>1.6000486300000001</c:v>
                </c:pt>
                <c:pt idx="415">
                  <c:v>1.2638658</c:v>
                </c:pt>
                <c:pt idx="416">
                  <c:v>-0.48700826899999999</c:v>
                </c:pt>
                <c:pt idx="417">
                  <c:v>-2.3785315329999999</c:v>
                </c:pt>
                <c:pt idx="418">
                  <c:v>-3.111943809</c:v>
                </c:pt>
                <c:pt idx="419">
                  <c:v>-3.5278927929999999</c:v>
                </c:pt>
                <c:pt idx="420">
                  <c:v>-3.89182366</c:v>
                </c:pt>
                <c:pt idx="421">
                  <c:v>-4.0318904179999997</c:v>
                </c:pt>
                <c:pt idx="422">
                  <c:v>-4.0899183639999999</c:v>
                </c:pt>
                <c:pt idx="423">
                  <c:v>-4.2814367129999997</c:v>
                </c:pt>
                <c:pt idx="424">
                  <c:v>-4.4800951380000003</c:v>
                </c:pt>
                <c:pt idx="425">
                  <c:v>-4.6671823349999997</c:v>
                </c:pt>
                <c:pt idx="426">
                  <c:v>-4.7418737020000004</c:v>
                </c:pt>
                <c:pt idx="427">
                  <c:v>-4.8370689689999997</c:v>
                </c:pt>
                <c:pt idx="428">
                  <c:v>-4.9165770330000003</c:v>
                </c:pt>
                <c:pt idx="429">
                  <c:v>-4.9860852470000001</c:v>
                </c:pt>
                <c:pt idx="430">
                  <c:v>-4.9853156529999998</c:v>
                </c:pt>
                <c:pt idx="431">
                  <c:v>-0.60196680800000002</c:v>
                </c:pt>
                <c:pt idx="432">
                  <c:v>-0.75092520600000001</c:v>
                </c:pt>
                <c:pt idx="433">
                  <c:v>-0.85366546600000004</c:v>
                </c:pt>
                <c:pt idx="434">
                  <c:v>-0.79189707499999995</c:v>
                </c:pt>
                <c:pt idx="435">
                  <c:v>-0.62245372399999999</c:v>
                </c:pt>
                <c:pt idx="436">
                  <c:v>-0.43806375400000003</c:v>
                </c:pt>
                <c:pt idx="437">
                  <c:v>-0.32566439000000003</c:v>
                </c:pt>
                <c:pt idx="438">
                  <c:v>-0.23136932800000001</c:v>
                </c:pt>
                <c:pt idx="439">
                  <c:v>-0.25929553900000002</c:v>
                </c:pt>
                <c:pt idx="440">
                  <c:v>-0.26669955400000001</c:v>
                </c:pt>
                <c:pt idx="441">
                  <c:v>-7.1208065000000001E-2</c:v>
                </c:pt>
                <c:pt idx="442">
                  <c:v>0.47480154800000002</c:v>
                </c:pt>
                <c:pt idx="443">
                  <c:v>1.24253335</c:v>
                </c:pt>
                <c:pt idx="444">
                  <c:v>1.5480872210000001</c:v>
                </c:pt>
                <c:pt idx="445">
                  <c:v>1.194164813</c:v>
                </c:pt>
                <c:pt idx="446">
                  <c:v>0.75038053000000005</c:v>
                </c:pt>
                <c:pt idx="447">
                  <c:v>0.51031224100000006</c:v>
                </c:pt>
                <c:pt idx="448">
                  <c:v>0.24030137100000001</c:v>
                </c:pt>
                <c:pt idx="449">
                  <c:v>2.2424014999999999E-2</c:v>
                </c:pt>
                <c:pt idx="450">
                  <c:v>0.412956983</c:v>
                </c:pt>
                <c:pt idx="451">
                  <c:v>1.2519014479999999</c:v>
                </c:pt>
                <c:pt idx="452">
                  <c:v>1.633287132</c:v>
                </c:pt>
                <c:pt idx="453">
                  <c:v>1.1197293850000001</c:v>
                </c:pt>
                <c:pt idx="454">
                  <c:v>0.49404985299999998</c:v>
                </c:pt>
                <c:pt idx="455">
                  <c:v>0.16414190300000001</c:v>
                </c:pt>
                <c:pt idx="456">
                  <c:v>0.16144403299999999</c:v>
                </c:pt>
                <c:pt idx="457">
                  <c:v>0.27991101000000002</c:v>
                </c:pt>
                <c:pt idx="458">
                  <c:v>0.26539066500000003</c:v>
                </c:pt>
                <c:pt idx="459">
                  <c:v>0.29752987199999997</c:v>
                </c:pt>
                <c:pt idx="460">
                  <c:v>0.25128798699999999</c:v>
                </c:pt>
                <c:pt idx="461">
                  <c:v>3.5110203999999999E-2</c:v>
                </c:pt>
                <c:pt idx="462">
                  <c:v>-0.29139279899999998</c:v>
                </c:pt>
                <c:pt idx="463">
                  <c:v>-0.40394022800000001</c:v>
                </c:pt>
                <c:pt idx="464">
                  <c:v>-0.25376275300000001</c:v>
                </c:pt>
                <c:pt idx="465">
                  <c:v>-0.18487626600000001</c:v>
                </c:pt>
                <c:pt idx="466">
                  <c:v>-0.292245374</c:v>
                </c:pt>
                <c:pt idx="467">
                  <c:v>-0.39471942399999999</c:v>
                </c:pt>
                <c:pt idx="468">
                  <c:v>-0.38271874</c:v>
                </c:pt>
                <c:pt idx="469">
                  <c:v>-0.19896796</c:v>
                </c:pt>
                <c:pt idx="470">
                  <c:v>-9.6390025000000004E-2</c:v>
                </c:pt>
                <c:pt idx="471">
                  <c:v>-0.224248483</c:v>
                </c:pt>
                <c:pt idx="472">
                  <c:v>-0.32964187</c:v>
                </c:pt>
                <c:pt idx="473">
                  <c:v>-0.38393325499999997</c:v>
                </c:pt>
                <c:pt idx="474">
                  <c:v>-0.34052961999999998</c:v>
                </c:pt>
                <c:pt idx="475">
                  <c:v>-0.31132802100000001</c:v>
                </c:pt>
                <c:pt idx="476">
                  <c:v>-0.34879776699999998</c:v>
                </c:pt>
                <c:pt idx="477">
                  <c:v>-0.35383463100000001</c:v>
                </c:pt>
                <c:pt idx="478">
                  <c:v>-0.37712016799999998</c:v>
                </c:pt>
                <c:pt idx="479">
                  <c:v>-0.34477352</c:v>
                </c:pt>
                <c:pt idx="480">
                  <c:v>-0.23389853399999999</c:v>
                </c:pt>
                <c:pt idx="481">
                  <c:v>-7.0119898999999999E-2</c:v>
                </c:pt>
                <c:pt idx="482">
                  <c:v>-0.12119382200000001</c:v>
                </c:pt>
                <c:pt idx="483">
                  <c:v>-0.28213533600000001</c:v>
                </c:pt>
                <c:pt idx="484">
                  <c:v>0.14839023400000001</c:v>
                </c:pt>
                <c:pt idx="485">
                  <c:v>0.97440058699999998</c:v>
                </c:pt>
                <c:pt idx="486">
                  <c:v>1.212586395</c:v>
                </c:pt>
                <c:pt idx="487">
                  <c:v>0.88332092299999998</c:v>
                </c:pt>
                <c:pt idx="488">
                  <c:v>0.64489943599999999</c:v>
                </c:pt>
                <c:pt idx="489">
                  <c:v>0.58148297900000001</c:v>
                </c:pt>
                <c:pt idx="490">
                  <c:v>0.44859021799999999</c:v>
                </c:pt>
                <c:pt idx="491">
                  <c:v>5.1498297999999998E-2</c:v>
                </c:pt>
                <c:pt idx="492">
                  <c:v>-0.51861283599999997</c:v>
                </c:pt>
                <c:pt idx="493">
                  <c:v>-0.61483414999999997</c:v>
                </c:pt>
                <c:pt idx="494">
                  <c:v>-0.23734322299999999</c:v>
                </c:pt>
                <c:pt idx="495">
                  <c:v>-0.108053439</c:v>
                </c:pt>
                <c:pt idx="496">
                  <c:v>-0.28632011699999999</c:v>
                </c:pt>
                <c:pt idx="497">
                  <c:v>-0.53080444500000001</c:v>
                </c:pt>
                <c:pt idx="498">
                  <c:v>-0.337861052</c:v>
                </c:pt>
                <c:pt idx="499">
                  <c:v>0.39003890800000002</c:v>
                </c:pt>
                <c:pt idx="500">
                  <c:v>0.920489742</c:v>
                </c:pt>
                <c:pt idx="501">
                  <c:v>0.95371430000000001</c:v>
                </c:pt>
                <c:pt idx="502">
                  <c:v>0.54924778399999996</c:v>
                </c:pt>
                <c:pt idx="503">
                  <c:v>0.16000910400000001</c:v>
                </c:pt>
                <c:pt idx="504">
                  <c:v>9.4916454999999997E-2</c:v>
                </c:pt>
                <c:pt idx="505">
                  <c:v>0.191517671</c:v>
                </c:pt>
                <c:pt idx="506">
                  <c:v>7.3349695000000006E-2</c:v>
                </c:pt>
                <c:pt idx="507">
                  <c:v>-0.17649611700000001</c:v>
                </c:pt>
                <c:pt idx="508">
                  <c:v>-0.20964092300000001</c:v>
                </c:pt>
                <c:pt idx="509">
                  <c:v>-0.143760531</c:v>
                </c:pt>
                <c:pt idx="510">
                  <c:v>-0.12601747899999999</c:v>
                </c:pt>
                <c:pt idx="511">
                  <c:v>-0.15726628100000001</c:v>
                </c:pt>
                <c:pt idx="512">
                  <c:v>-0.272686714</c:v>
                </c:pt>
                <c:pt idx="513">
                  <c:v>-0.402416669</c:v>
                </c:pt>
                <c:pt idx="514">
                  <c:v>-0.40274775099999999</c:v>
                </c:pt>
                <c:pt idx="515">
                  <c:v>-0.21056953</c:v>
                </c:pt>
                <c:pt idx="516">
                  <c:v>-2.9667236E-2</c:v>
                </c:pt>
                <c:pt idx="517">
                  <c:v>0.23087569899999999</c:v>
                </c:pt>
                <c:pt idx="518">
                  <c:v>0.55227567200000005</c:v>
                </c:pt>
                <c:pt idx="519">
                  <c:v>0.71228424999999995</c:v>
                </c:pt>
                <c:pt idx="520">
                  <c:v>0.66100821399999998</c:v>
                </c:pt>
                <c:pt idx="521">
                  <c:v>0.53048435800000004</c:v>
                </c:pt>
                <c:pt idx="522">
                  <c:v>0.688697436</c:v>
                </c:pt>
                <c:pt idx="523">
                  <c:v>0.61854928200000003</c:v>
                </c:pt>
                <c:pt idx="524">
                  <c:v>0.15168722000000001</c:v>
                </c:pt>
                <c:pt idx="525">
                  <c:v>-0.32805088700000001</c:v>
                </c:pt>
                <c:pt idx="526">
                  <c:v>-0.46955728899999999</c:v>
                </c:pt>
                <c:pt idx="527">
                  <c:v>-0.31865251700000002</c:v>
                </c:pt>
                <c:pt idx="528">
                  <c:v>-0.30028284799999999</c:v>
                </c:pt>
                <c:pt idx="529">
                  <c:v>-0.53382161800000005</c:v>
                </c:pt>
                <c:pt idx="530">
                  <c:v>-0.63333298199999999</c:v>
                </c:pt>
                <c:pt idx="531">
                  <c:v>-0.48696325800000001</c:v>
                </c:pt>
                <c:pt idx="532">
                  <c:v>-0.43203731499999998</c:v>
                </c:pt>
                <c:pt idx="533">
                  <c:v>-0.54287323099999996</c:v>
                </c:pt>
                <c:pt idx="534">
                  <c:v>-0.72454529400000001</c:v>
                </c:pt>
                <c:pt idx="535">
                  <c:v>-0.80674337900000004</c:v>
                </c:pt>
                <c:pt idx="536">
                  <c:v>-0.41520072600000002</c:v>
                </c:pt>
                <c:pt idx="537">
                  <c:v>0.61123084500000002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0D-4682-8AE9-1134394975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4.8999999999999998E-3</c:v>
                </c:pt>
                <c:pt idx="2">
                  <c:v>9.9000000000000008E-3</c:v>
                </c:pt>
                <c:pt idx="3">
                  <c:v>1.4800000000000001E-2</c:v>
                </c:pt>
                <c:pt idx="4">
                  <c:v>1.9800000000000002E-2</c:v>
                </c:pt>
                <c:pt idx="5">
                  <c:v>2.47E-2</c:v>
                </c:pt>
                <c:pt idx="6">
                  <c:v>2.9600000000000001E-2</c:v>
                </c:pt>
                <c:pt idx="7">
                  <c:v>3.4599999999999999E-2</c:v>
                </c:pt>
                <c:pt idx="8">
                  <c:v>3.95E-2</c:v>
                </c:pt>
                <c:pt idx="9">
                  <c:v>4.4499999999999998E-2</c:v>
                </c:pt>
                <c:pt idx="10">
                  <c:v>4.9399999999999999E-2</c:v>
                </c:pt>
                <c:pt idx="11">
                  <c:v>5.4300000000000001E-2</c:v>
                </c:pt>
                <c:pt idx="12">
                  <c:v>5.9299999999999999E-2</c:v>
                </c:pt>
                <c:pt idx="13">
                  <c:v>6.4199999999999993E-2</c:v>
                </c:pt>
                <c:pt idx="14">
                  <c:v>6.9199999999999998E-2</c:v>
                </c:pt>
                <c:pt idx="15">
                  <c:v>7.4099999999999999E-2</c:v>
                </c:pt>
                <c:pt idx="16">
                  <c:v>7.9000000000000001E-2</c:v>
                </c:pt>
                <c:pt idx="17">
                  <c:v>8.4000000000000005E-2</c:v>
                </c:pt>
                <c:pt idx="18">
                  <c:v>8.8900000000000007E-2</c:v>
                </c:pt>
                <c:pt idx="19">
                  <c:v>9.3899999999999997E-2</c:v>
                </c:pt>
                <c:pt idx="20">
                  <c:v>9.8799999999999999E-2</c:v>
                </c:pt>
                <c:pt idx="21">
                  <c:v>0.1037</c:v>
                </c:pt>
                <c:pt idx="22">
                  <c:v>0.1087</c:v>
                </c:pt>
                <c:pt idx="23">
                  <c:v>0.11360000000000001</c:v>
                </c:pt>
                <c:pt idx="24">
                  <c:v>0.1186</c:v>
                </c:pt>
                <c:pt idx="25">
                  <c:v>0.1235</c:v>
                </c:pt>
                <c:pt idx="26">
                  <c:v>0.12839999999999999</c:v>
                </c:pt>
                <c:pt idx="27">
                  <c:v>0.13339999999999999</c:v>
                </c:pt>
                <c:pt idx="28">
                  <c:v>0.13830000000000001</c:v>
                </c:pt>
                <c:pt idx="29">
                  <c:v>0.14319999999999999</c:v>
                </c:pt>
                <c:pt idx="30">
                  <c:v>0.1482</c:v>
                </c:pt>
                <c:pt idx="31">
                  <c:v>0.15310000000000001</c:v>
                </c:pt>
                <c:pt idx="32">
                  <c:v>0.15809999999999999</c:v>
                </c:pt>
                <c:pt idx="33">
                  <c:v>0.16300000000000001</c:v>
                </c:pt>
                <c:pt idx="34">
                  <c:v>0.16789999999999999</c:v>
                </c:pt>
                <c:pt idx="35">
                  <c:v>0.1729</c:v>
                </c:pt>
                <c:pt idx="36">
                  <c:v>0.17780000000000001</c:v>
                </c:pt>
                <c:pt idx="37">
                  <c:v>0.18279999999999999</c:v>
                </c:pt>
                <c:pt idx="38">
                  <c:v>0.18770000000000001</c:v>
                </c:pt>
                <c:pt idx="39">
                  <c:v>0.19259999999999999</c:v>
                </c:pt>
                <c:pt idx="40">
                  <c:v>0.1976</c:v>
                </c:pt>
                <c:pt idx="41">
                  <c:v>0.20250000000000001</c:v>
                </c:pt>
                <c:pt idx="42">
                  <c:v>0.20749999999999999</c:v>
                </c:pt>
                <c:pt idx="43">
                  <c:v>0.21240000000000001</c:v>
                </c:pt>
                <c:pt idx="44">
                  <c:v>0.21729999999999999</c:v>
                </c:pt>
                <c:pt idx="45">
                  <c:v>0.2223</c:v>
                </c:pt>
                <c:pt idx="46">
                  <c:v>0.22720000000000001</c:v>
                </c:pt>
                <c:pt idx="47">
                  <c:v>0.23219999999999999</c:v>
                </c:pt>
                <c:pt idx="48">
                  <c:v>0.23710000000000001</c:v>
                </c:pt>
                <c:pt idx="49">
                  <c:v>0.24199999999999999</c:v>
                </c:pt>
                <c:pt idx="50">
                  <c:v>0.247</c:v>
                </c:pt>
                <c:pt idx="51">
                  <c:v>0.25190000000000001</c:v>
                </c:pt>
                <c:pt idx="52">
                  <c:v>0.25690000000000002</c:v>
                </c:pt>
                <c:pt idx="53">
                  <c:v>0.26179999999999998</c:v>
                </c:pt>
                <c:pt idx="54">
                  <c:v>0.26669999999999999</c:v>
                </c:pt>
                <c:pt idx="55">
                  <c:v>0.2717</c:v>
                </c:pt>
                <c:pt idx="56">
                  <c:v>0.27660000000000001</c:v>
                </c:pt>
                <c:pt idx="57">
                  <c:v>0.28160000000000002</c:v>
                </c:pt>
                <c:pt idx="58">
                  <c:v>0.28649999999999998</c:v>
                </c:pt>
                <c:pt idx="59">
                  <c:v>0.29139999999999999</c:v>
                </c:pt>
                <c:pt idx="60">
                  <c:v>0.2964</c:v>
                </c:pt>
                <c:pt idx="61">
                  <c:v>0.30130000000000001</c:v>
                </c:pt>
                <c:pt idx="62">
                  <c:v>0.30630000000000002</c:v>
                </c:pt>
                <c:pt idx="63">
                  <c:v>0.31119999999999998</c:v>
                </c:pt>
                <c:pt idx="64">
                  <c:v>0.31609999999999999</c:v>
                </c:pt>
                <c:pt idx="65">
                  <c:v>0.3211</c:v>
                </c:pt>
                <c:pt idx="66">
                  <c:v>0.32600000000000001</c:v>
                </c:pt>
                <c:pt idx="67">
                  <c:v>0.33100000000000002</c:v>
                </c:pt>
                <c:pt idx="68">
                  <c:v>0.33589999999999998</c:v>
                </c:pt>
                <c:pt idx="69">
                  <c:v>0.34079999999999999</c:v>
                </c:pt>
                <c:pt idx="70">
                  <c:v>0.3458</c:v>
                </c:pt>
                <c:pt idx="71">
                  <c:v>0.35070000000000001</c:v>
                </c:pt>
                <c:pt idx="72">
                  <c:v>0.35570000000000002</c:v>
                </c:pt>
                <c:pt idx="73">
                  <c:v>0.36059999999999998</c:v>
                </c:pt>
                <c:pt idx="74">
                  <c:v>0.36549999999999999</c:v>
                </c:pt>
                <c:pt idx="75">
                  <c:v>0.3705</c:v>
                </c:pt>
                <c:pt idx="76">
                  <c:v>0.37540000000000001</c:v>
                </c:pt>
                <c:pt idx="77">
                  <c:v>0.38040000000000002</c:v>
                </c:pt>
                <c:pt idx="78">
                  <c:v>0.38529999999999998</c:v>
                </c:pt>
                <c:pt idx="79">
                  <c:v>0.39019999999999999</c:v>
                </c:pt>
                <c:pt idx="80">
                  <c:v>0.3952</c:v>
                </c:pt>
                <c:pt idx="81">
                  <c:v>0.40010000000000001</c:v>
                </c:pt>
                <c:pt idx="82">
                  <c:v>0.40500000000000003</c:v>
                </c:pt>
                <c:pt idx="83">
                  <c:v>0.41</c:v>
                </c:pt>
                <c:pt idx="84">
                  <c:v>0.41489999999999999</c:v>
                </c:pt>
                <c:pt idx="85">
                  <c:v>0.4199</c:v>
                </c:pt>
                <c:pt idx="86">
                  <c:v>0.42480000000000001</c:v>
                </c:pt>
                <c:pt idx="87">
                  <c:v>0.42970000000000003</c:v>
                </c:pt>
                <c:pt idx="88">
                  <c:v>0.43469999999999998</c:v>
                </c:pt>
                <c:pt idx="89">
                  <c:v>0.43959999999999999</c:v>
                </c:pt>
                <c:pt idx="90">
                  <c:v>0.4446</c:v>
                </c:pt>
                <c:pt idx="91">
                  <c:v>0.44950000000000001</c:v>
                </c:pt>
                <c:pt idx="92">
                  <c:v>0.45440000000000003</c:v>
                </c:pt>
                <c:pt idx="93">
                  <c:v>0.45939999999999998</c:v>
                </c:pt>
                <c:pt idx="94">
                  <c:v>0.46429999999999999</c:v>
                </c:pt>
                <c:pt idx="95">
                  <c:v>0.46929999999999999</c:v>
                </c:pt>
                <c:pt idx="96">
                  <c:v>0.47420000000000001</c:v>
                </c:pt>
                <c:pt idx="97">
                  <c:v>0.47910000000000003</c:v>
                </c:pt>
                <c:pt idx="98">
                  <c:v>0.48409999999999997</c:v>
                </c:pt>
                <c:pt idx="99">
                  <c:v>0.48899999999999999</c:v>
                </c:pt>
                <c:pt idx="100">
                  <c:v>0.49399999999999999</c:v>
                </c:pt>
                <c:pt idx="101">
                  <c:v>0.49890000000000001</c:v>
                </c:pt>
                <c:pt idx="102">
                  <c:v>0.50380000000000003</c:v>
                </c:pt>
                <c:pt idx="103">
                  <c:v>0.50880000000000003</c:v>
                </c:pt>
                <c:pt idx="104">
                  <c:v>0.51370000000000005</c:v>
                </c:pt>
                <c:pt idx="105">
                  <c:v>0.51870000000000005</c:v>
                </c:pt>
                <c:pt idx="106">
                  <c:v>0.52359999999999995</c:v>
                </c:pt>
                <c:pt idx="107">
                  <c:v>0.52849999999999997</c:v>
                </c:pt>
                <c:pt idx="108">
                  <c:v>0.53349999999999997</c:v>
                </c:pt>
                <c:pt idx="109">
                  <c:v>0.53839999999999999</c:v>
                </c:pt>
                <c:pt idx="110">
                  <c:v>0.54339999999999999</c:v>
                </c:pt>
                <c:pt idx="111">
                  <c:v>0.54830000000000001</c:v>
                </c:pt>
                <c:pt idx="112">
                  <c:v>0.55320000000000003</c:v>
                </c:pt>
                <c:pt idx="113">
                  <c:v>0.55820000000000003</c:v>
                </c:pt>
                <c:pt idx="114">
                  <c:v>0.56310000000000004</c:v>
                </c:pt>
                <c:pt idx="115">
                  <c:v>0.56810000000000005</c:v>
                </c:pt>
                <c:pt idx="116">
                  <c:v>0.57299999999999995</c:v>
                </c:pt>
                <c:pt idx="117">
                  <c:v>0.57789999999999997</c:v>
                </c:pt>
                <c:pt idx="118">
                  <c:v>0.58289999999999997</c:v>
                </c:pt>
                <c:pt idx="119">
                  <c:v>0.58779999999999999</c:v>
                </c:pt>
                <c:pt idx="120">
                  <c:v>0.59279999999999999</c:v>
                </c:pt>
                <c:pt idx="121">
                  <c:v>0.59770000000000001</c:v>
                </c:pt>
                <c:pt idx="122">
                  <c:v>0.60260000000000002</c:v>
                </c:pt>
                <c:pt idx="123">
                  <c:v>0.60760000000000003</c:v>
                </c:pt>
                <c:pt idx="124">
                  <c:v>0.61250000000000004</c:v>
                </c:pt>
                <c:pt idx="125">
                  <c:v>0.61750000000000005</c:v>
                </c:pt>
                <c:pt idx="126">
                  <c:v>0.62239999999999995</c:v>
                </c:pt>
                <c:pt idx="127">
                  <c:v>0.62729999999999997</c:v>
                </c:pt>
                <c:pt idx="128">
                  <c:v>0.63229999999999997</c:v>
                </c:pt>
                <c:pt idx="129">
                  <c:v>0.63719999999999999</c:v>
                </c:pt>
                <c:pt idx="130">
                  <c:v>0.64219999999999999</c:v>
                </c:pt>
                <c:pt idx="131">
                  <c:v>0.64710000000000001</c:v>
                </c:pt>
                <c:pt idx="132">
                  <c:v>0.65200000000000002</c:v>
                </c:pt>
                <c:pt idx="133">
                  <c:v>0.65700000000000003</c:v>
                </c:pt>
                <c:pt idx="134">
                  <c:v>0.66190000000000004</c:v>
                </c:pt>
                <c:pt idx="135">
                  <c:v>0.66690000000000005</c:v>
                </c:pt>
                <c:pt idx="136">
                  <c:v>0.67179999999999995</c:v>
                </c:pt>
                <c:pt idx="137">
                  <c:v>0.67669999999999997</c:v>
                </c:pt>
                <c:pt idx="138">
                  <c:v>0.68169999999999997</c:v>
                </c:pt>
                <c:pt idx="139">
                  <c:v>0.68659999999999999</c:v>
                </c:pt>
                <c:pt idx="140">
                  <c:v>0.6915</c:v>
                </c:pt>
                <c:pt idx="141">
                  <c:v>0.69650000000000001</c:v>
                </c:pt>
                <c:pt idx="142">
                  <c:v>0.70140000000000002</c:v>
                </c:pt>
                <c:pt idx="143">
                  <c:v>0.70640000000000003</c:v>
                </c:pt>
                <c:pt idx="144">
                  <c:v>0.71130000000000004</c:v>
                </c:pt>
                <c:pt idx="145">
                  <c:v>0.71619999999999995</c:v>
                </c:pt>
                <c:pt idx="146">
                  <c:v>0.72119999999999995</c:v>
                </c:pt>
                <c:pt idx="147">
                  <c:v>0.72609999999999997</c:v>
                </c:pt>
                <c:pt idx="148">
                  <c:v>0.73109999999999997</c:v>
                </c:pt>
                <c:pt idx="149">
                  <c:v>0.73599999999999999</c:v>
                </c:pt>
                <c:pt idx="150">
                  <c:v>0.7409</c:v>
                </c:pt>
                <c:pt idx="151">
                  <c:v>0.74590000000000001</c:v>
                </c:pt>
                <c:pt idx="152">
                  <c:v>0.75080000000000002</c:v>
                </c:pt>
                <c:pt idx="153">
                  <c:v>0.75580000000000003</c:v>
                </c:pt>
                <c:pt idx="154">
                  <c:v>0.76070000000000004</c:v>
                </c:pt>
                <c:pt idx="155">
                  <c:v>0.76559999999999995</c:v>
                </c:pt>
                <c:pt idx="156">
                  <c:v>0.77059999999999995</c:v>
                </c:pt>
                <c:pt idx="157">
                  <c:v>0.77549999999999997</c:v>
                </c:pt>
                <c:pt idx="158">
                  <c:v>0.78049999999999997</c:v>
                </c:pt>
                <c:pt idx="159">
                  <c:v>0.78539999999999999</c:v>
                </c:pt>
                <c:pt idx="160">
                  <c:v>0.7903</c:v>
                </c:pt>
                <c:pt idx="161">
                  <c:v>0.79530000000000001</c:v>
                </c:pt>
                <c:pt idx="162">
                  <c:v>0.80020000000000002</c:v>
                </c:pt>
                <c:pt idx="163">
                  <c:v>0.80520000000000003</c:v>
                </c:pt>
                <c:pt idx="164">
                  <c:v>0.81010000000000004</c:v>
                </c:pt>
                <c:pt idx="165">
                  <c:v>0.81499999999999995</c:v>
                </c:pt>
                <c:pt idx="166">
                  <c:v>0.82</c:v>
                </c:pt>
                <c:pt idx="167">
                  <c:v>0.82489999999999997</c:v>
                </c:pt>
                <c:pt idx="168">
                  <c:v>0.82989999999999997</c:v>
                </c:pt>
                <c:pt idx="169">
                  <c:v>0.83479999999999999</c:v>
                </c:pt>
                <c:pt idx="170">
                  <c:v>0.8397</c:v>
                </c:pt>
                <c:pt idx="171">
                  <c:v>0.84470000000000001</c:v>
                </c:pt>
                <c:pt idx="172">
                  <c:v>0.84960000000000002</c:v>
                </c:pt>
                <c:pt idx="173">
                  <c:v>0.85460000000000003</c:v>
                </c:pt>
                <c:pt idx="174">
                  <c:v>0.85950000000000004</c:v>
                </c:pt>
                <c:pt idx="175">
                  <c:v>0.86439999999999995</c:v>
                </c:pt>
                <c:pt idx="176">
                  <c:v>0.86939999999999995</c:v>
                </c:pt>
                <c:pt idx="177">
                  <c:v>0.87429999999999997</c:v>
                </c:pt>
                <c:pt idx="178">
                  <c:v>0.87929999999999997</c:v>
                </c:pt>
                <c:pt idx="179">
                  <c:v>0.88419999999999999</c:v>
                </c:pt>
                <c:pt idx="180">
                  <c:v>0.8891</c:v>
                </c:pt>
                <c:pt idx="181">
                  <c:v>0.89410000000000001</c:v>
                </c:pt>
                <c:pt idx="182">
                  <c:v>0.89900000000000002</c:v>
                </c:pt>
                <c:pt idx="183">
                  <c:v>0.90400000000000003</c:v>
                </c:pt>
                <c:pt idx="184">
                  <c:v>0.90890000000000004</c:v>
                </c:pt>
                <c:pt idx="185">
                  <c:v>0.91379999999999995</c:v>
                </c:pt>
                <c:pt idx="186">
                  <c:v>0.91879999999999995</c:v>
                </c:pt>
                <c:pt idx="187">
                  <c:v>0.92369999999999997</c:v>
                </c:pt>
                <c:pt idx="188">
                  <c:v>0.92869999999999997</c:v>
                </c:pt>
                <c:pt idx="189">
                  <c:v>0.93359999999999999</c:v>
                </c:pt>
                <c:pt idx="190">
                  <c:v>0.9385</c:v>
                </c:pt>
                <c:pt idx="191">
                  <c:v>0.94350000000000001</c:v>
                </c:pt>
                <c:pt idx="192">
                  <c:v>0.94840000000000002</c:v>
                </c:pt>
                <c:pt idx="193">
                  <c:v>0.95330000000000004</c:v>
                </c:pt>
                <c:pt idx="194">
                  <c:v>0.95830000000000004</c:v>
                </c:pt>
                <c:pt idx="195">
                  <c:v>0.96319999999999995</c:v>
                </c:pt>
                <c:pt idx="196">
                  <c:v>0.96819999999999995</c:v>
                </c:pt>
                <c:pt idx="197">
                  <c:v>0.97309999999999997</c:v>
                </c:pt>
                <c:pt idx="198">
                  <c:v>0.97799999999999998</c:v>
                </c:pt>
                <c:pt idx="199">
                  <c:v>0.98299999999999998</c:v>
                </c:pt>
                <c:pt idx="200">
                  <c:v>0.9879</c:v>
                </c:pt>
                <c:pt idx="201">
                  <c:v>0.9929</c:v>
                </c:pt>
                <c:pt idx="202">
                  <c:v>0.99780000000000002</c:v>
                </c:pt>
                <c:pt idx="203">
                  <c:v>1.0026999999999999</c:v>
                </c:pt>
                <c:pt idx="204">
                  <c:v>1.0077</c:v>
                </c:pt>
                <c:pt idx="205">
                  <c:v>1.0125999999999999</c:v>
                </c:pt>
                <c:pt idx="206">
                  <c:v>1.0176000000000001</c:v>
                </c:pt>
                <c:pt idx="207">
                  <c:v>1.0225</c:v>
                </c:pt>
                <c:pt idx="208">
                  <c:v>1.0274000000000001</c:v>
                </c:pt>
                <c:pt idx="209">
                  <c:v>1.0324</c:v>
                </c:pt>
                <c:pt idx="210">
                  <c:v>1.0373000000000001</c:v>
                </c:pt>
                <c:pt idx="211">
                  <c:v>1.0423</c:v>
                </c:pt>
                <c:pt idx="212">
                  <c:v>1.0471999999999999</c:v>
                </c:pt>
                <c:pt idx="213">
                  <c:v>1.0521</c:v>
                </c:pt>
                <c:pt idx="214">
                  <c:v>1.0570999999999999</c:v>
                </c:pt>
                <c:pt idx="215">
                  <c:v>1.0620000000000001</c:v>
                </c:pt>
                <c:pt idx="216">
                  <c:v>1.0669999999999999</c:v>
                </c:pt>
                <c:pt idx="217">
                  <c:v>1.0719000000000001</c:v>
                </c:pt>
                <c:pt idx="218">
                  <c:v>1.0768</c:v>
                </c:pt>
                <c:pt idx="219">
                  <c:v>1.0818000000000001</c:v>
                </c:pt>
                <c:pt idx="220">
                  <c:v>1.0867</c:v>
                </c:pt>
                <c:pt idx="221">
                  <c:v>1.0916999999999999</c:v>
                </c:pt>
                <c:pt idx="222">
                  <c:v>1.0966</c:v>
                </c:pt>
                <c:pt idx="223">
                  <c:v>1.1014999999999999</c:v>
                </c:pt>
                <c:pt idx="224">
                  <c:v>1.1065</c:v>
                </c:pt>
                <c:pt idx="225">
                  <c:v>1.1113999999999999</c:v>
                </c:pt>
                <c:pt idx="226">
                  <c:v>1.1164000000000001</c:v>
                </c:pt>
                <c:pt idx="227">
                  <c:v>1.1213</c:v>
                </c:pt>
                <c:pt idx="228">
                  <c:v>1.1262000000000001</c:v>
                </c:pt>
                <c:pt idx="229">
                  <c:v>1.1312</c:v>
                </c:pt>
                <c:pt idx="230">
                  <c:v>1.1361000000000001</c:v>
                </c:pt>
                <c:pt idx="231">
                  <c:v>1.1411</c:v>
                </c:pt>
                <c:pt idx="232">
                  <c:v>1.1459999999999999</c:v>
                </c:pt>
                <c:pt idx="233">
                  <c:v>1.1509</c:v>
                </c:pt>
                <c:pt idx="234">
                  <c:v>1.1558999999999999</c:v>
                </c:pt>
                <c:pt idx="235">
                  <c:v>1.1608000000000001</c:v>
                </c:pt>
                <c:pt idx="236">
                  <c:v>1.1657999999999999</c:v>
                </c:pt>
                <c:pt idx="237">
                  <c:v>1.1707000000000001</c:v>
                </c:pt>
                <c:pt idx="238">
                  <c:v>1.1756</c:v>
                </c:pt>
                <c:pt idx="239">
                  <c:v>1.1806000000000001</c:v>
                </c:pt>
                <c:pt idx="240">
                  <c:v>1.1855</c:v>
                </c:pt>
                <c:pt idx="241">
                  <c:v>1.1904999999999999</c:v>
                </c:pt>
                <c:pt idx="242">
                  <c:v>1.1954</c:v>
                </c:pt>
                <c:pt idx="243">
                  <c:v>1.2002999999999999</c:v>
                </c:pt>
                <c:pt idx="244">
                  <c:v>1.2053</c:v>
                </c:pt>
                <c:pt idx="245">
                  <c:v>1.2101999999999999</c:v>
                </c:pt>
                <c:pt idx="246">
                  <c:v>1.2151000000000001</c:v>
                </c:pt>
                <c:pt idx="247">
                  <c:v>1.2201</c:v>
                </c:pt>
                <c:pt idx="248">
                  <c:v>1.2250000000000001</c:v>
                </c:pt>
                <c:pt idx="249">
                  <c:v>1.23</c:v>
                </c:pt>
                <c:pt idx="250">
                  <c:v>1.2349000000000001</c:v>
                </c:pt>
                <c:pt idx="251">
                  <c:v>1.2398</c:v>
                </c:pt>
                <c:pt idx="252">
                  <c:v>1.2447999999999999</c:v>
                </c:pt>
                <c:pt idx="253">
                  <c:v>1.2497</c:v>
                </c:pt>
                <c:pt idx="254">
                  <c:v>1.2546999999999999</c:v>
                </c:pt>
                <c:pt idx="255">
                  <c:v>1.2596000000000001</c:v>
                </c:pt>
                <c:pt idx="256">
                  <c:v>1.2645</c:v>
                </c:pt>
                <c:pt idx="257">
                  <c:v>1.2695000000000001</c:v>
                </c:pt>
                <c:pt idx="258">
                  <c:v>1.2744</c:v>
                </c:pt>
                <c:pt idx="259">
                  <c:v>1.2794000000000001</c:v>
                </c:pt>
                <c:pt idx="260">
                  <c:v>1.2843</c:v>
                </c:pt>
                <c:pt idx="261">
                  <c:v>1.2891999999999999</c:v>
                </c:pt>
                <c:pt idx="262">
                  <c:v>1.2942</c:v>
                </c:pt>
                <c:pt idx="263">
                  <c:v>1.2990999999999999</c:v>
                </c:pt>
                <c:pt idx="264">
                  <c:v>1.3041</c:v>
                </c:pt>
                <c:pt idx="265">
                  <c:v>1.3089999999999999</c:v>
                </c:pt>
                <c:pt idx="266">
                  <c:v>1.3139000000000001</c:v>
                </c:pt>
                <c:pt idx="267">
                  <c:v>1.3189</c:v>
                </c:pt>
                <c:pt idx="268">
                  <c:v>1.3238000000000001</c:v>
                </c:pt>
                <c:pt idx="269">
                  <c:v>1.3288</c:v>
                </c:pt>
                <c:pt idx="270">
                  <c:v>1.3337000000000001</c:v>
                </c:pt>
                <c:pt idx="271">
                  <c:v>1.3386</c:v>
                </c:pt>
                <c:pt idx="272">
                  <c:v>1.3435999999999999</c:v>
                </c:pt>
                <c:pt idx="273">
                  <c:v>1.3485</c:v>
                </c:pt>
                <c:pt idx="274">
                  <c:v>1.3534999999999999</c:v>
                </c:pt>
                <c:pt idx="275">
                  <c:v>1.3584000000000001</c:v>
                </c:pt>
                <c:pt idx="276">
                  <c:v>1.3633</c:v>
                </c:pt>
                <c:pt idx="277">
                  <c:v>1.3683000000000001</c:v>
                </c:pt>
                <c:pt idx="278">
                  <c:v>1.3732</c:v>
                </c:pt>
                <c:pt idx="279">
                  <c:v>1.3782000000000001</c:v>
                </c:pt>
                <c:pt idx="280">
                  <c:v>1.3831</c:v>
                </c:pt>
                <c:pt idx="281">
                  <c:v>1.3879999999999999</c:v>
                </c:pt>
                <c:pt idx="282">
                  <c:v>1.393</c:v>
                </c:pt>
                <c:pt idx="283">
                  <c:v>1.3978999999999999</c:v>
                </c:pt>
                <c:pt idx="284">
                  <c:v>1.4029</c:v>
                </c:pt>
                <c:pt idx="285">
                  <c:v>1.4077999999999999</c:v>
                </c:pt>
                <c:pt idx="286">
                  <c:v>1.4127000000000001</c:v>
                </c:pt>
                <c:pt idx="287">
                  <c:v>1.4177</c:v>
                </c:pt>
                <c:pt idx="288">
                  <c:v>1.4226000000000001</c:v>
                </c:pt>
                <c:pt idx="289">
                  <c:v>1.4276</c:v>
                </c:pt>
                <c:pt idx="290">
                  <c:v>1.4325000000000001</c:v>
                </c:pt>
                <c:pt idx="291">
                  <c:v>1.4374</c:v>
                </c:pt>
                <c:pt idx="292">
                  <c:v>1.4423999999999999</c:v>
                </c:pt>
                <c:pt idx="293">
                  <c:v>1.4473</c:v>
                </c:pt>
                <c:pt idx="294">
                  <c:v>1.4522999999999999</c:v>
                </c:pt>
                <c:pt idx="295">
                  <c:v>1.4572000000000001</c:v>
                </c:pt>
                <c:pt idx="296">
                  <c:v>1.4621</c:v>
                </c:pt>
                <c:pt idx="297">
                  <c:v>1.4671000000000001</c:v>
                </c:pt>
                <c:pt idx="298">
                  <c:v>1.472</c:v>
                </c:pt>
                <c:pt idx="299">
                  <c:v>1.4769000000000001</c:v>
                </c:pt>
                <c:pt idx="300">
                  <c:v>1.4819</c:v>
                </c:pt>
                <c:pt idx="301">
                  <c:v>1.4867999999999999</c:v>
                </c:pt>
                <c:pt idx="302">
                  <c:v>1.4918</c:v>
                </c:pt>
                <c:pt idx="303">
                  <c:v>1.4966999999999999</c:v>
                </c:pt>
                <c:pt idx="304">
                  <c:v>1.5016</c:v>
                </c:pt>
                <c:pt idx="305">
                  <c:v>1.5065999999999999</c:v>
                </c:pt>
                <c:pt idx="306">
                  <c:v>1.5115000000000001</c:v>
                </c:pt>
                <c:pt idx="307">
                  <c:v>1.5165</c:v>
                </c:pt>
                <c:pt idx="308">
                  <c:v>1.5214000000000001</c:v>
                </c:pt>
                <c:pt idx="309">
                  <c:v>1.5263</c:v>
                </c:pt>
                <c:pt idx="310">
                  <c:v>1.5313000000000001</c:v>
                </c:pt>
                <c:pt idx="311">
                  <c:v>1.5362</c:v>
                </c:pt>
                <c:pt idx="312">
                  <c:v>1.5411999999999999</c:v>
                </c:pt>
                <c:pt idx="313">
                  <c:v>1.5461</c:v>
                </c:pt>
                <c:pt idx="314">
                  <c:v>1.5509999999999999</c:v>
                </c:pt>
                <c:pt idx="315">
                  <c:v>1.556</c:v>
                </c:pt>
                <c:pt idx="316">
                  <c:v>1.5609</c:v>
                </c:pt>
                <c:pt idx="317">
                  <c:v>1.5659000000000001</c:v>
                </c:pt>
                <c:pt idx="318">
                  <c:v>1.5708</c:v>
                </c:pt>
                <c:pt idx="319">
                  <c:v>1.5757000000000001</c:v>
                </c:pt>
                <c:pt idx="320">
                  <c:v>1.5807</c:v>
                </c:pt>
                <c:pt idx="321">
                  <c:v>1.5855999999999999</c:v>
                </c:pt>
                <c:pt idx="322">
                  <c:v>1.5906</c:v>
                </c:pt>
                <c:pt idx="323">
                  <c:v>1.5954999999999999</c:v>
                </c:pt>
                <c:pt idx="324">
                  <c:v>1.6004</c:v>
                </c:pt>
                <c:pt idx="325">
                  <c:v>1.6053999999999999</c:v>
                </c:pt>
                <c:pt idx="326">
                  <c:v>1.6103000000000001</c:v>
                </c:pt>
                <c:pt idx="327">
                  <c:v>1.6153</c:v>
                </c:pt>
                <c:pt idx="328">
                  <c:v>1.6202000000000001</c:v>
                </c:pt>
                <c:pt idx="329">
                  <c:v>1.6251</c:v>
                </c:pt>
                <c:pt idx="330">
                  <c:v>1.6301000000000001</c:v>
                </c:pt>
                <c:pt idx="331">
                  <c:v>1.635</c:v>
                </c:pt>
                <c:pt idx="332">
                  <c:v>1.64</c:v>
                </c:pt>
                <c:pt idx="333">
                  <c:v>1.6449</c:v>
                </c:pt>
                <c:pt idx="334">
                  <c:v>1.6497999999999999</c:v>
                </c:pt>
                <c:pt idx="335">
                  <c:v>1.6548</c:v>
                </c:pt>
                <c:pt idx="336">
                  <c:v>1.6597</c:v>
                </c:pt>
                <c:pt idx="337">
                  <c:v>1.6647000000000001</c:v>
                </c:pt>
                <c:pt idx="338">
                  <c:v>1.6696</c:v>
                </c:pt>
                <c:pt idx="339">
                  <c:v>1.6745000000000001</c:v>
                </c:pt>
                <c:pt idx="340">
                  <c:v>1.6795</c:v>
                </c:pt>
                <c:pt idx="341">
                  <c:v>1.6843999999999999</c:v>
                </c:pt>
                <c:pt idx="342">
                  <c:v>1.6894</c:v>
                </c:pt>
                <c:pt idx="343">
                  <c:v>1.6942999999999999</c:v>
                </c:pt>
                <c:pt idx="344">
                  <c:v>1.6992</c:v>
                </c:pt>
                <c:pt idx="345">
                  <c:v>1.7041999999999999</c:v>
                </c:pt>
                <c:pt idx="346">
                  <c:v>1.7091000000000001</c:v>
                </c:pt>
                <c:pt idx="347">
                  <c:v>1.7141</c:v>
                </c:pt>
                <c:pt idx="348">
                  <c:v>1.7190000000000001</c:v>
                </c:pt>
                <c:pt idx="349">
                  <c:v>1.7239</c:v>
                </c:pt>
                <c:pt idx="350">
                  <c:v>1.7289000000000001</c:v>
                </c:pt>
                <c:pt idx="351">
                  <c:v>1.7338</c:v>
                </c:pt>
                <c:pt idx="352">
                  <c:v>1.7387999999999999</c:v>
                </c:pt>
                <c:pt idx="353">
                  <c:v>1.7437</c:v>
                </c:pt>
                <c:pt idx="354">
                  <c:v>1.7485999999999999</c:v>
                </c:pt>
                <c:pt idx="355">
                  <c:v>1.7536</c:v>
                </c:pt>
                <c:pt idx="356">
                  <c:v>1.7585</c:v>
                </c:pt>
                <c:pt idx="357">
                  <c:v>1.7634000000000001</c:v>
                </c:pt>
                <c:pt idx="358">
                  <c:v>1.7684</c:v>
                </c:pt>
                <c:pt idx="359">
                  <c:v>1.7733000000000001</c:v>
                </c:pt>
                <c:pt idx="360">
                  <c:v>1.7783</c:v>
                </c:pt>
                <c:pt idx="361">
                  <c:v>1.7831999999999999</c:v>
                </c:pt>
                <c:pt idx="362">
                  <c:v>1.7881</c:v>
                </c:pt>
                <c:pt idx="363">
                  <c:v>1.7930999999999999</c:v>
                </c:pt>
                <c:pt idx="364">
                  <c:v>1.798</c:v>
                </c:pt>
                <c:pt idx="365">
                  <c:v>1.8029999999999999</c:v>
                </c:pt>
                <c:pt idx="366">
                  <c:v>1.8079000000000001</c:v>
                </c:pt>
                <c:pt idx="367">
                  <c:v>1.8128</c:v>
                </c:pt>
                <c:pt idx="368">
                  <c:v>1.8178000000000001</c:v>
                </c:pt>
                <c:pt idx="369">
                  <c:v>1.8227</c:v>
                </c:pt>
                <c:pt idx="370">
                  <c:v>1.8277000000000001</c:v>
                </c:pt>
                <c:pt idx="371">
                  <c:v>1.8326</c:v>
                </c:pt>
                <c:pt idx="372">
                  <c:v>1.8374999999999999</c:v>
                </c:pt>
                <c:pt idx="373">
                  <c:v>1.8425</c:v>
                </c:pt>
                <c:pt idx="374">
                  <c:v>1.8473999999999999</c:v>
                </c:pt>
                <c:pt idx="375">
                  <c:v>1.8524</c:v>
                </c:pt>
                <c:pt idx="376">
                  <c:v>1.8573</c:v>
                </c:pt>
                <c:pt idx="377">
                  <c:v>1.8622000000000001</c:v>
                </c:pt>
                <c:pt idx="378">
                  <c:v>1.8672</c:v>
                </c:pt>
                <c:pt idx="379">
                  <c:v>1.8721000000000001</c:v>
                </c:pt>
                <c:pt idx="380">
                  <c:v>1.8771</c:v>
                </c:pt>
                <c:pt idx="381">
                  <c:v>1.8819999999999999</c:v>
                </c:pt>
                <c:pt idx="382">
                  <c:v>1.8869</c:v>
                </c:pt>
                <c:pt idx="383">
                  <c:v>1.8918999999999999</c:v>
                </c:pt>
                <c:pt idx="384">
                  <c:v>1.8968</c:v>
                </c:pt>
                <c:pt idx="385">
                  <c:v>1.9017999999999999</c:v>
                </c:pt>
                <c:pt idx="386">
                  <c:v>1.9067000000000001</c:v>
                </c:pt>
                <c:pt idx="387">
                  <c:v>1.9116</c:v>
                </c:pt>
                <c:pt idx="388">
                  <c:v>1.9166000000000001</c:v>
                </c:pt>
                <c:pt idx="389">
                  <c:v>1.9215</c:v>
                </c:pt>
                <c:pt idx="390">
                  <c:v>1.9265000000000001</c:v>
                </c:pt>
                <c:pt idx="391">
                  <c:v>1.9314</c:v>
                </c:pt>
                <c:pt idx="392">
                  <c:v>1.9362999999999999</c:v>
                </c:pt>
                <c:pt idx="393">
                  <c:v>1.9413</c:v>
                </c:pt>
                <c:pt idx="394">
                  <c:v>1.9461999999999999</c:v>
                </c:pt>
                <c:pt idx="395">
                  <c:v>1.9512</c:v>
                </c:pt>
                <c:pt idx="396">
                  <c:v>1.9560999999999999</c:v>
                </c:pt>
                <c:pt idx="397">
                  <c:v>1.9610000000000001</c:v>
                </c:pt>
                <c:pt idx="398">
                  <c:v>1.966</c:v>
                </c:pt>
                <c:pt idx="399">
                  <c:v>1.9709000000000001</c:v>
                </c:pt>
                <c:pt idx="400">
                  <c:v>1.9759</c:v>
                </c:pt>
                <c:pt idx="401">
                  <c:v>1.9807999999999999</c:v>
                </c:pt>
                <c:pt idx="402">
                  <c:v>1.9857</c:v>
                </c:pt>
                <c:pt idx="403">
                  <c:v>1.9906999999999999</c:v>
                </c:pt>
                <c:pt idx="404">
                  <c:v>1.9956</c:v>
                </c:pt>
                <c:pt idx="405">
                  <c:v>2.0005999999999999</c:v>
                </c:pt>
                <c:pt idx="406">
                  <c:v>2.0055000000000001</c:v>
                </c:pt>
                <c:pt idx="407">
                  <c:v>2.0104000000000002</c:v>
                </c:pt>
                <c:pt idx="408">
                  <c:v>2.0154000000000001</c:v>
                </c:pt>
                <c:pt idx="409">
                  <c:v>2.0203000000000002</c:v>
                </c:pt>
                <c:pt idx="410">
                  <c:v>2.0251999999999999</c:v>
                </c:pt>
                <c:pt idx="411">
                  <c:v>2.0301999999999998</c:v>
                </c:pt>
                <c:pt idx="412">
                  <c:v>2.0350999999999999</c:v>
                </c:pt>
                <c:pt idx="413">
                  <c:v>2.0400999999999998</c:v>
                </c:pt>
                <c:pt idx="414">
                  <c:v>2.0449999999999999</c:v>
                </c:pt>
                <c:pt idx="415">
                  <c:v>2.0499000000000001</c:v>
                </c:pt>
                <c:pt idx="416">
                  <c:v>2.0548999999999999</c:v>
                </c:pt>
                <c:pt idx="417">
                  <c:v>2.0598000000000001</c:v>
                </c:pt>
                <c:pt idx="418">
                  <c:v>2.0648</c:v>
                </c:pt>
                <c:pt idx="419">
                  <c:v>2.0697000000000001</c:v>
                </c:pt>
                <c:pt idx="420">
                  <c:v>2.0746000000000002</c:v>
                </c:pt>
                <c:pt idx="421">
                  <c:v>2.0796000000000001</c:v>
                </c:pt>
                <c:pt idx="422">
                  <c:v>2.0844999999999998</c:v>
                </c:pt>
                <c:pt idx="423">
                  <c:v>2.0895000000000001</c:v>
                </c:pt>
                <c:pt idx="424">
                  <c:v>2.0943999999999998</c:v>
                </c:pt>
                <c:pt idx="425">
                  <c:v>2.0992999999999999</c:v>
                </c:pt>
                <c:pt idx="426">
                  <c:v>2.1042999999999998</c:v>
                </c:pt>
                <c:pt idx="427">
                  <c:v>2.1092</c:v>
                </c:pt>
                <c:pt idx="428">
                  <c:v>2.1141999999999999</c:v>
                </c:pt>
                <c:pt idx="429">
                  <c:v>2.1191</c:v>
                </c:pt>
                <c:pt idx="430">
                  <c:v>2.1240000000000001</c:v>
                </c:pt>
                <c:pt idx="431">
                  <c:v>2.3319000000000001</c:v>
                </c:pt>
                <c:pt idx="432">
                  <c:v>2.3374000000000001</c:v>
                </c:pt>
                <c:pt idx="433">
                  <c:v>2.3428</c:v>
                </c:pt>
                <c:pt idx="434">
                  <c:v>2.3483000000000001</c:v>
                </c:pt>
                <c:pt idx="435">
                  <c:v>2.3538000000000001</c:v>
                </c:pt>
                <c:pt idx="436">
                  <c:v>2.3592</c:v>
                </c:pt>
                <c:pt idx="437">
                  <c:v>2.3647</c:v>
                </c:pt>
                <c:pt idx="438">
                  <c:v>2.3702000000000001</c:v>
                </c:pt>
                <c:pt idx="439">
                  <c:v>2.3755999999999999</c:v>
                </c:pt>
                <c:pt idx="440">
                  <c:v>2.3811</c:v>
                </c:pt>
                <c:pt idx="441">
                  <c:v>2.3864999999999998</c:v>
                </c:pt>
                <c:pt idx="442">
                  <c:v>2.3919999999999999</c:v>
                </c:pt>
                <c:pt idx="443">
                  <c:v>2.3975</c:v>
                </c:pt>
                <c:pt idx="444">
                  <c:v>2.4028999999999998</c:v>
                </c:pt>
                <c:pt idx="445">
                  <c:v>2.4083999999999999</c:v>
                </c:pt>
                <c:pt idx="446">
                  <c:v>2.4138000000000002</c:v>
                </c:pt>
                <c:pt idx="447">
                  <c:v>2.4192999999999998</c:v>
                </c:pt>
                <c:pt idx="448">
                  <c:v>2.4247999999999998</c:v>
                </c:pt>
                <c:pt idx="449">
                  <c:v>2.4302000000000001</c:v>
                </c:pt>
                <c:pt idx="450">
                  <c:v>2.4357000000000002</c:v>
                </c:pt>
                <c:pt idx="451">
                  <c:v>2.4411</c:v>
                </c:pt>
                <c:pt idx="452">
                  <c:v>2.4466000000000001</c:v>
                </c:pt>
                <c:pt idx="453">
                  <c:v>2.4521000000000002</c:v>
                </c:pt>
                <c:pt idx="454">
                  <c:v>2.4575</c:v>
                </c:pt>
                <c:pt idx="455">
                  <c:v>2.4630000000000001</c:v>
                </c:pt>
                <c:pt idx="456">
                  <c:v>2.4685000000000001</c:v>
                </c:pt>
                <c:pt idx="457">
                  <c:v>2.4739</c:v>
                </c:pt>
                <c:pt idx="458">
                  <c:v>2.4794</c:v>
                </c:pt>
                <c:pt idx="459">
                  <c:v>2.4847999999999999</c:v>
                </c:pt>
                <c:pt idx="460">
                  <c:v>2.4903</c:v>
                </c:pt>
                <c:pt idx="461">
                  <c:v>2.4958</c:v>
                </c:pt>
                <c:pt idx="462">
                  <c:v>2.5011999999999999</c:v>
                </c:pt>
                <c:pt idx="463">
                  <c:v>2.5066999999999999</c:v>
                </c:pt>
                <c:pt idx="464">
                  <c:v>2.5121000000000002</c:v>
                </c:pt>
                <c:pt idx="465">
                  <c:v>2.5175999999999998</c:v>
                </c:pt>
                <c:pt idx="466">
                  <c:v>2.5230999999999999</c:v>
                </c:pt>
                <c:pt idx="467">
                  <c:v>2.5285000000000002</c:v>
                </c:pt>
                <c:pt idx="468">
                  <c:v>2.5339999999999998</c:v>
                </c:pt>
                <c:pt idx="469">
                  <c:v>2.5394000000000001</c:v>
                </c:pt>
                <c:pt idx="470">
                  <c:v>2.5449000000000002</c:v>
                </c:pt>
                <c:pt idx="471">
                  <c:v>2.5503999999999998</c:v>
                </c:pt>
                <c:pt idx="472">
                  <c:v>2.5558000000000001</c:v>
                </c:pt>
                <c:pt idx="473">
                  <c:v>2.5613000000000001</c:v>
                </c:pt>
                <c:pt idx="474">
                  <c:v>2.5668000000000002</c:v>
                </c:pt>
                <c:pt idx="475">
                  <c:v>2.5722</c:v>
                </c:pt>
                <c:pt idx="476">
                  <c:v>2.5777000000000001</c:v>
                </c:pt>
                <c:pt idx="477">
                  <c:v>2.5831</c:v>
                </c:pt>
                <c:pt idx="478">
                  <c:v>2.5886</c:v>
                </c:pt>
                <c:pt idx="479">
                  <c:v>2.5941000000000001</c:v>
                </c:pt>
                <c:pt idx="480">
                  <c:v>2.5994999999999999</c:v>
                </c:pt>
                <c:pt idx="481">
                  <c:v>2.605</c:v>
                </c:pt>
                <c:pt idx="482">
                  <c:v>2.6103999999999998</c:v>
                </c:pt>
                <c:pt idx="483">
                  <c:v>2.6158999999999999</c:v>
                </c:pt>
                <c:pt idx="484">
                  <c:v>2.6214</c:v>
                </c:pt>
                <c:pt idx="485">
                  <c:v>2.6267999999999998</c:v>
                </c:pt>
                <c:pt idx="486">
                  <c:v>2.6322999999999999</c:v>
                </c:pt>
                <c:pt idx="487">
                  <c:v>2.6377000000000002</c:v>
                </c:pt>
                <c:pt idx="488">
                  <c:v>2.6432000000000002</c:v>
                </c:pt>
                <c:pt idx="489">
                  <c:v>2.6486999999999998</c:v>
                </c:pt>
                <c:pt idx="490">
                  <c:v>2.6541000000000001</c:v>
                </c:pt>
                <c:pt idx="491">
                  <c:v>2.6596000000000002</c:v>
                </c:pt>
                <c:pt idx="492">
                  <c:v>2.6650999999999998</c:v>
                </c:pt>
                <c:pt idx="493">
                  <c:v>2.6705000000000001</c:v>
                </c:pt>
                <c:pt idx="494">
                  <c:v>2.6760000000000002</c:v>
                </c:pt>
                <c:pt idx="495">
                  <c:v>2.6814</c:v>
                </c:pt>
                <c:pt idx="496">
                  <c:v>2.6869000000000001</c:v>
                </c:pt>
                <c:pt idx="497">
                  <c:v>2.6924000000000001</c:v>
                </c:pt>
                <c:pt idx="498">
                  <c:v>2.6978</c:v>
                </c:pt>
                <c:pt idx="499">
                  <c:v>2.7033</c:v>
                </c:pt>
                <c:pt idx="500">
                  <c:v>2.7086999999999999</c:v>
                </c:pt>
                <c:pt idx="501">
                  <c:v>2.7141999999999999</c:v>
                </c:pt>
                <c:pt idx="502">
                  <c:v>2.7197</c:v>
                </c:pt>
                <c:pt idx="503">
                  <c:v>2.7250999999999999</c:v>
                </c:pt>
                <c:pt idx="504">
                  <c:v>2.7305999999999999</c:v>
                </c:pt>
                <c:pt idx="505">
                  <c:v>2.7361</c:v>
                </c:pt>
                <c:pt idx="506">
                  <c:v>2.7414999999999998</c:v>
                </c:pt>
                <c:pt idx="507">
                  <c:v>2.7469999999999999</c:v>
                </c:pt>
                <c:pt idx="508">
                  <c:v>2.7524000000000002</c:v>
                </c:pt>
                <c:pt idx="509">
                  <c:v>2.7578999999999998</c:v>
                </c:pt>
                <c:pt idx="510">
                  <c:v>2.7633999999999999</c:v>
                </c:pt>
                <c:pt idx="511">
                  <c:v>2.7688000000000001</c:v>
                </c:pt>
                <c:pt idx="512">
                  <c:v>2.7743000000000002</c:v>
                </c:pt>
                <c:pt idx="513">
                  <c:v>2.7797000000000001</c:v>
                </c:pt>
                <c:pt idx="514">
                  <c:v>2.7852000000000001</c:v>
                </c:pt>
                <c:pt idx="515">
                  <c:v>2.7907000000000002</c:v>
                </c:pt>
                <c:pt idx="516">
                  <c:v>2.7961</c:v>
                </c:pt>
                <c:pt idx="517">
                  <c:v>2.8016000000000001</c:v>
                </c:pt>
                <c:pt idx="518">
                  <c:v>2.8069999999999999</c:v>
                </c:pt>
                <c:pt idx="519">
                  <c:v>2.8125</c:v>
                </c:pt>
                <c:pt idx="520">
                  <c:v>2.8180000000000001</c:v>
                </c:pt>
                <c:pt idx="521">
                  <c:v>2.8233999999999999</c:v>
                </c:pt>
                <c:pt idx="522">
                  <c:v>2.8289</c:v>
                </c:pt>
                <c:pt idx="523">
                  <c:v>2.8344</c:v>
                </c:pt>
                <c:pt idx="524">
                  <c:v>2.8397999999999999</c:v>
                </c:pt>
                <c:pt idx="525">
                  <c:v>2.8452999999999999</c:v>
                </c:pt>
                <c:pt idx="526">
                  <c:v>2.8506999999999998</c:v>
                </c:pt>
                <c:pt idx="527">
                  <c:v>2.8561999999999999</c:v>
                </c:pt>
                <c:pt idx="528">
                  <c:v>2.8616999999999999</c:v>
                </c:pt>
                <c:pt idx="529">
                  <c:v>2.8671000000000002</c:v>
                </c:pt>
                <c:pt idx="530">
                  <c:v>2.8725999999999998</c:v>
                </c:pt>
                <c:pt idx="531">
                  <c:v>2.8780000000000001</c:v>
                </c:pt>
                <c:pt idx="532">
                  <c:v>2.8835000000000002</c:v>
                </c:pt>
                <c:pt idx="533">
                  <c:v>2.8889999999999998</c:v>
                </c:pt>
                <c:pt idx="534">
                  <c:v>2.8944000000000001</c:v>
                </c:pt>
                <c:pt idx="535">
                  <c:v>2.8999000000000001</c:v>
                </c:pt>
                <c:pt idx="536">
                  <c:v>2.9053</c:v>
                </c:pt>
                <c:pt idx="537">
                  <c:v>2.9108000000000001</c:v>
                </c:pt>
              </c:numCache>
            </c:numRef>
          </c:cat>
          <c:val>
            <c:numRef>
              <c:f>Sheet1!$C$2:$C$539</c:f>
            </c:numRef>
          </c:val>
          <c:smooth val="0"/>
          <c:extLst>
            <c:ext xmlns:c16="http://schemas.microsoft.com/office/drawing/2014/chart" uri="{C3380CC4-5D6E-409C-BE32-E72D297353CC}">
              <c16:uniqueId val="{00000001-6B0D-4682-8AE9-1134394975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4.8999999999999998E-3</c:v>
                </c:pt>
                <c:pt idx="2">
                  <c:v>9.9000000000000008E-3</c:v>
                </c:pt>
                <c:pt idx="3">
                  <c:v>1.4800000000000001E-2</c:v>
                </c:pt>
                <c:pt idx="4">
                  <c:v>1.9800000000000002E-2</c:v>
                </c:pt>
                <c:pt idx="5">
                  <c:v>2.47E-2</c:v>
                </c:pt>
                <c:pt idx="6">
                  <c:v>2.9600000000000001E-2</c:v>
                </c:pt>
                <c:pt idx="7">
                  <c:v>3.4599999999999999E-2</c:v>
                </c:pt>
                <c:pt idx="8">
                  <c:v>3.95E-2</c:v>
                </c:pt>
                <c:pt idx="9">
                  <c:v>4.4499999999999998E-2</c:v>
                </c:pt>
                <c:pt idx="10">
                  <c:v>4.9399999999999999E-2</c:v>
                </c:pt>
                <c:pt idx="11">
                  <c:v>5.4300000000000001E-2</c:v>
                </c:pt>
                <c:pt idx="12">
                  <c:v>5.9299999999999999E-2</c:v>
                </c:pt>
                <c:pt idx="13">
                  <c:v>6.4199999999999993E-2</c:v>
                </c:pt>
                <c:pt idx="14">
                  <c:v>6.9199999999999998E-2</c:v>
                </c:pt>
                <c:pt idx="15">
                  <c:v>7.4099999999999999E-2</c:v>
                </c:pt>
                <c:pt idx="16">
                  <c:v>7.9000000000000001E-2</c:v>
                </c:pt>
                <c:pt idx="17">
                  <c:v>8.4000000000000005E-2</c:v>
                </c:pt>
                <c:pt idx="18">
                  <c:v>8.8900000000000007E-2</c:v>
                </c:pt>
                <c:pt idx="19">
                  <c:v>9.3899999999999997E-2</c:v>
                </c:pt>
                <c:pt idx="20">
                  <c:v>9.8799999999999999E-2</c:v>
                </c:pt>
                <c:pt idx="21">
                  <c:v>0.1037</c:v>
                </c:pt>
                <c:pt idx="22">
                  <c:v>0.1087</c:v>
                </c:pt>
                <c:pt idx="23">
                  <c:v>0.11360000000000001</c:v>
                </c:pt>
                <c:pt idx="24">
                  <c:v>0.1186</c:v>
                </c:pt>
                <c:pt idx="25">
                  <c:v>0.1235</c:v>
                </c:pt>
                <c:pt idx="26">
                  <c:v>0.12839999999999999</c:v>
                </c:pt>
                <c:pt idx="27">
                  <c:v>0.13339999999999999</c:v>
                </c:pt>
                <c:pt idx="28">
                  <c:v>0.13830000000000001</c:v>
                </c:pt>
                <c:pt idx="29">
                  <c:v>0.14319999999999999</c:v>
                </c:pt>
                <c:pt idx="30">
                  <c:v>0.1482</c:v>
                </c:pt>
                <c:pt idx="31">
                  <c:v>0.15310000000000001</c:v>
                </c:pt>
                <c:pt idx="32">
                  <c:v>0.15809999999999999</c:v>
                </c:pt>
                <c:pt idx="33">
                  <c:v>0.16300000000000001</c:v>
                </c:pt>
                <c:pt idx="34">
                  <c:v>0.16789999999999999</c:v>
                </c:pt>
                <c:pt idx="35">
                  <c:v>0.1729</c:v>
                </c:pt>
                <c:pt idx="36">
                  <c:v>0.17780000000000001</c:v>
                </c:pt>
                <c:pt idx="37">
                  <c:v>0.18279999999999999</c:v>
                </c:pt>
                <c:pt idx="38">
                  <c:v>0.18770000000000001</c:v>
                </c:pt>
                <c:pt idx="39">
                  <c:v>0.19259999999999999</c:v>
                </c:pt>
                <c:pt idx="40">
                  <c:v>0.1976</c:v>
                </c:pt>
                <c:pt idx="41">
                  <c:v>0.20250000000000001</c:v>
                </c:pt>
                <c:pt idx="42">
                  <c:v>0.20749999999999999</c:v>
                </c:pt>
                <c:pt idx="43">
                  <c:v>0.21240000000000001</c:v>
                </c:pt>
                <c:pt idx="44">
                  <c:v>0.21729999999999999</c:v>
                </c:pt>
                <c:pt idx="45">
                  <c:v>0.2223</c:v>
                </c:pt>
                <c:pt idx="46">
                  <c:v>0.22720000000000001</c:v>
                </c:pt>
                <c:pt idx="47">
                  <c:v>0.23219999999999999</c:v>
                </c:pt>
                <c:pt idx="48">
                  <c:v>0.23710000000000001</c:v>
                </c:pt>
                <c:pt idx="49">
                  <c:v>0.24199999999999999</c:v>
                </c:pt>
                <c:pt idx="50">
                  <c:v>0.247</c:v>
                </c:pt>
                <c:pt idx="51">
                  <c:v>0.25190000000000001</c:v>
                </c:pt>
                <c:pt idx="52">
                  <c:v>0.25690000000000002</c:v>
                </c:pt>
                <c:pt idx="53">
                  <c:v>0.26179999999999998</c:v>
                </c:pt>
                <c:pt idx="54">
                  <c:v>0.26669999999999999</c:v>
                </c:pt>
                <c:pt idx="55">
                  <c:v>0.2717</c:v>
                </c:pt>
                <c:pt idx="56">
                  <c:v>0.27660000000000001</c:v>
                </c:pt>
                <c:pt idx="57">
                  <c:v>0.28160000000000002</c:v>
                </c:pt>
                <c:pt idx="58">
                  <c:v>0.28649999999999998</c:v>
                </c:pt>
                <c:pt idx="59">
                  <c:v>0.29139999999999999</c:v>
                </c:pt>
                <c:pt idx="60">
                  <c:v>0.2964</c:v>
                </c:pt>
                <c:pt idx="61">
                  <c:v>0.30130000000000001</c:v>
                </c:pt>
                <c:pt idx="62">
                  <c:v>0.30630000000000002</c:v>
                </c:pt>
                <c:pt idx="63">
                  <c:v>0.31119999999999998</c:v>
                </c:pt>
                <c:pt idx="64">
                  <c:v>0.31609999999999999</c:v>
                </c:pt>
                <c:pt idx="65">
                  <c:v>0.3211</c:v>
                </c:pt>
                <c:pt idx="66">
                  <c:v>0.32600000000000001</c:v>
                </c:pt>
                <c:pt idx="67">
                  <c:v>0.33100000000000002</c:v>
                </c:pt>
                <c:pt idx="68">
                  <c:v>0.33589999999999998</c:v>
                </c:pt>
                <c:pt idx="69">
                  <c:v>0.34079999999999999</c:v>
                </c:pt>
                <c:pt idx="70">
                  <c:v>0.3458</c:v>
                </c:pt>
                <c:pt idx="71">
                  <c:v>0.35070000000000001</c:v>
                </c:pt>
                <c:pt idx="72">
                  <c:v>0.35570000000000002</c:v>
                </c:pt>
                <c:pt idx="73">
                  <c:v>0.36059999999999998</c:v>
                </c:pt>
                <c:pt idx="74">
                  <c:v>0.36549999999999999</c:v>
                </c:pt>
                <c:pt idx="75">
                  <c:v>0.3705</c:v>
                </c:pt>
                <c:pt idx="76">
                  <c:v>0.37540000000000001</c:v>
                </c:pt>
                <c:pt idx="77">
                  <c:v>0.38040000000000002</c:v>
                </c:pt>
                <c:pt idx="78">
                  <c:v>0.38529999999999998</c:v>
                </c:pt>
                <c:pt idx="79">
                  <c:v>0.39019999999999999</c:v>
                </c:pt>
                <c:pt idx="80">
                  <c:v>0.3952</c:v>
                </c:pt>
                <c:pt idx="81">
                  <c:v>0.40010000000000001</c:v>
                </c:pt>
                <c:pt idx="82">
                  <c:v>0.40500000000000003</c:v>
                </c:pt>
                <c:pt idx="83">
                  <c:v>0.41</c:v>
                </c:pt>
                <c:pt idx="84">
                  <c:v>0.41489999999999999</c:v>
                </c:pt>
                <c:pt idx="85">
                  <c:v>0.4199</c:v>
                </c:pt>
                <c:pt idx="86">
                  <c:v>0.42480000000000001</c:v>
                </c:pt>
                <c:pt idx="87">
                  <c:v>0.42970000000000003</c:v>
                </c:pt>
                <c:pt idx="88">
                  <c:v>0.43469999999999998</c:v>
                </c:pt>
                <c:pt idx="89">
                  <c:v>0.43959999999999999</c:v>
                </c:pt>
                <c:pt idx="90">
                  <c:v>0.4446</c:v>
                </c:pt>
                <c:pt idx="91">
                  <c:v>0.44950000000000001</c:v>
                </c:pt>
                <c:pt idx="92">
                  <c:v>0.45440000000000003</c:v>
                </c:pt>
                <c:pt idx="93">
                  <c:v>0.45939999999999998</c:v>
                </c:pt>
                <c:pt idx="94">
                  <c:v>0.46429999999999999</c:v>
                </c:pt>
                <c:pt idx="95">
                  <c:v>0.46929999999999999</c:v>
                </c:pt>
                <c:pt idx="96">
                  <c:v>0.47420000000000001</c:v>
                </c:pt>
                <c:pt idx="97">
                  <c:v>0.47910000000000003</c:v>
                </c:pt>
                <c:pt idx="98">
                  <c:v>0.48409999999999997</c:v>
                </c:pt>
                <c:pt idx="99">
                  <c:v>0.48899999999999999</c:v>
                </c:pt>
                <c:pt idx="100">
                  <c:v>0.49399999999999999</c:v>
                </c:pt>
                <c:pt idx="101">
                  <c:v>0.49890000000000001</c:v>
                </c:pt>
                <c:pt idx="102">
                  <c:v>0.50380000000000003</c:v>
                </c:pt>
                <c:pt idx="103">
                  <c:v>0.50880000000000003</c:v>
                </c:pt>
                <c:pt idx="104">
                  <c:v>0.51370000000000005</c:v>
                </c:pt>
                <c:pt idx="105">
                  <c:v>0.51870000000000005</c:v>
                </c:pt>
                <c:pt idx="106">
                  <c:v>0.52359999999999995</c:v>
                </c:pt>
                <c:pt idx="107">
                  <c:v>0.52849999999999997</c:v>
                </c:pt>
                <c:pt idx="108">
                  <c:v>0.53349999999999997</c:v>
                </c:pt>
                <c:pt idx="109">
                  <c:v>0.53839999999999999</c:v>
                </c:pt>
                <c:pt idx="110">
                  <c:v>0.54339999999999999</c:v>
                </c:pt>
                <c:pt idx="111">
                  <c:v>0.54830000000000001</c:v>
                </c:pt>
                <c:pt idx="112">
                  <c:v>0.55320000000000003</c:v>
                </c:pt>
                <c:pt idx="113">
                  <c:v>0.55820000000000003</c:v>
                </c:pt>
                <c:pt idx="114">
                  <c:v>0.56310000000000004</c:v>
                </c:pt>
                <c:pt idx="115">
                  <c:v>0.56810000000000005</c:v>
                </c:pt>
                <c:pt idx="116">
                  <c:v>0.57299999999999995</c:v>
                </c:pt>
                <c:pt idx="117">
                  <c:v>0.57789999999999997</c:v>
                </c:pt>
                <c:pt idx="118">
                  <c:v>0.58289999999999997</c:v>
                </c:pt>
                <c:pt idx="119">
                  <c:v>0.58779999999999999</c:v>
                </c:pt>
                <c:pt idx="120">
                  <c:v>0.59279999999999999</c:v>
                </c:pt>
                <c:pt idx="121">
                  <c:v>0.59770000000000001</c:v>
                </c:pt>
                <c:pt idx="122">
                  <c:v>0.60260000000000002</c:v>
                </c:pt>
                <c:pt idx="123">
                  <c:v>0.60760000000000003</c:v>
                </c:pt>
                <c:pt idx="124">
                  <c:v>0.61250000000000004</c:v>
                </c:pt>
                <c:pt idx="125">
                  <c:v>0.61750000000000005</c:v>
                </c:pt>
                <c:pt idx="126">
                  <c:v>0.62239999999999995</c:v>
                </c:pt>
                <c:pt idx="127">
                  <c:v>0.62729999999999997</c:v>
                </c:pt>
                <c:pt idx="128">
                  <c:v>0.63229999999999997</c:v>
                </c:pt>
                <c:pt idx="129">
                  <c:v>0.63719999999999999</c:v>
                </c:pt>
                <c:pt idx="130">
                  <c:v>0.64219999999999999</c:v>
                </c:pt>
                <c:pt idx="131">
                  <c:v>0.64710000000000001</c:v>
                </c:pt>
                <c:pt idx="132">
                  <c:v>0.65200000000000002</c:v>
                </c:pt>
                <c:pt idx="133">
                  <c:v>0.65700000000000003</c:v>
                </c:pt>
                <c:pt idx="134">
                  <c:v>0.66190000000000004</c:v>
                </c:pt>
                <c:pt idx="135">
                  <c:v>0.66690000000000005</c:v>
                </c:pt>
                <c:pt idx="136">
                  <c:v>0.67179999999999995</c:v>
                </c:pt>
                <c:pt idx="137">
                  <c:v>0.67669999999999997</c:v>
                </c:pt>
                <c:pt idx="138">
                  <c:v>0.68169999999999997</c:v>
                </c:pt>
                <c:pt idx="139">
                  <c:v>0.68659999999999999</c:v>
                </c:pt>
                <c:pt idx="140">
                  <c:v>0.6915</c:v>
                </c:pt>
                <c:pt idx="141">
                  <c:v>0.69650000000000001</c:v>
                </c:pt>
                <c:pt idx="142">
                  <c:v>0.70140000000000002</c:v>
                </c:pt>
                <c:pt idx="143">
                  <c:v>0.70640000000000003</c:v>
                </c:pt>
                <c:pt idx="144">
                  <c:v>0.71130000000000004</c:v>
                </c:pt>
                <c:pt idx="145">
                  <c:v>0.71619999999999995</c:v>
                </c:pt>
                <c:pt idx="146">
                  <c:v>0.72119999999999995</c:v>
                </c:pt>
                <c:pt idx="147">
                  <c:v>0.72609999999999997</c:v>
                </c:pt>
                <c:pt idx="148">
                  <c:v>0.73109999999999997</c:v>
                </c:pt>
                <c:pt idx="149">
                  <c:v>0.73599999999999999</c:v>
                </c:pt>
                <c:pt idx="150">
                  <c:v>0.7409</c:v>
                </c:pt>
                <c:pt idx="151">
                  <c:v>0.74590000000000001</c:v>
                </c:pt>
                <c:pt idx="152">
                  <c:v>0.75080000000000002</c:v>
                </c:pt>
                <c:pt idx="153">
                  <c:v>0.75580000000000003</c:v>
                </c:pt>
                <c:pt idx="154">
                  <c:v>0.76070000000000004</c:v>
                </c:pt>
                <c:pt idx="155">
                  <c:v>0.76559999999999995</c:v>
                </c:pt>
                <c:pt idx="156">
                  <c:v>0.77059999999999995</c:v>
                </c:pt>
                <c:pt idx="157">
                  <c:v>0.77549999999999997</c:v>
                </c:pt>
                <c:pt idx="158">
                  <c:v>0.78049999999999997</c:v>
                </c:pt>
                <c:pt idx="159">
                  <c:v>0.78539999999999999</c:v>
                </c:pt>
                <c:pt idx="160">
                  <c:v>0.7903</c:v>
                </c:pt>
                <c:pt idx="161">
                  <c:v>0.79530000000000001</c:v>
                </c:pt>
                <c:pt idx="162">
                  <c:v>0.80020000000000002</c:v>
                </c:pt>
                <c:pt idx="163">
                  <c:v>0.80520000000000003</c:v>
                </c:pt>
                <c:pt idx="164">
                  <c:v>0.81010000000000004</c:v>
                </c:pt>
                <c:pt idx="165">
                  <c:v>0.81499999999999995</c:v>
                </c:pt>
                <c:pt idx="166">
                  <c:v>0.82</c:v>
                </c:pt>
                <c:pt idx="167">
                  <c:v>0.82489999999999997</c:v>
                </c:pt>
                <c:pt idx="168">
                  <c:v>0.82989999999999997</c:v>
                </c:pt>
                <c:pt idx="169">
                  <c:v>0.83479999999999999</c:v>
                </c:pt>
                <c:pt idx="170">
                  <c:v>0.8397</c:v>
                </c:pt>
                <c:pt idx="171">
                  <c:v>0.84470000000000001</c:v>
                </c:pt>
                <c:pt idx="172">
                  <c:v>0.84960000000000002</c:v>
                </c:pt>
                <c:pt idx="173">
                  <c:v>0.85460000000000003</c:v>
                </c:pt>
                <c:pt idx="174">
                  <c:v>0.85950000000000004</c:v>
                </c:pt>
                <c:pt idx="175">
                  <c:v>0.86439999999999995</c:v>
                </c:pt>
                <c:pt idx="176">
                  <c:v>0.86939999999999995</c:v>
                </c:pt>
                <c:pt idx="177">
                  <c:v>0.87429999999999997</c:v>
                </c:pt>
                <c:pt idx="178">
                  <c:v>0.87929999999999997</c:v>
                </c:pt>
                <c:pt idx="179">
                  <c:v>0.88419999999999999</c:v>
                </c:pt>
                <c:pt idx="180">
                  <c:v>0.8891</c:v>
                </c:pt>
                <c:pt idx="181">
                  <c:v>0.89410000000000001</c:v>
                </c:pt>
                <c:pt idx="182">
                  <c:v>0.89900000000000002</c:v>
                </c:pt>
                <c:pt idx="183">
                  <c:v>0.90400000000000003</c:v>
                </c:pt>
                <c:pt idx="184">
                  <c:v>0.90890000000000004</c:v>
                </c:pt>
                <c:pt idx="185">
                  <c:v>0.91379999999999995</c:v>
                </c:pt>
                <c:pt idx="186">
                  <c:v>0.91879999999999995</c:v>
                </c:pt>
                <c:pt idx="187">
                  <c:v>0.92369999999999997</c:v>
                </c:pt>
                <c:pt idx="188">
                  <c:v>0.92869999999999997</c:v>
                </c:pt>
                <c:pt idx="189">
                  <c:v>0.93359999999999999</c:v>
                </c:pt>
                <c:pt idx="190">
                  <c:v>0.9385</c:v>
                </c:pt>
                <c:pt idx="191">
                  <c:v>0.94350000000000001</c:v>
                </c:pt>
                <c:pt idx="192">
                  <c:v>0.94840000000000002</c:v>
                </c:pt>
                <c:pt idx="193">
                  <c:v>0.95330000000000004</c:v>
                </c:pt>
                <c:pt idx="194">
                  <c:v>0.95830000000000004</c:v>
                </c:pt>
                <c:pt idx="195">
                  <c:v>0.96319999999999995</c:v>
                </c:pt>
                <c:pt idx="196">
                  <c:v>0.96819999999999995</c:v>
                </c:pt>
                <c:pt idx="197">
                  <c:v>0.97309999999999997</c:v>
                </c:pt>
                <c:pt idx="198">
                  <c:v>0.97799999999999998</c:v>
                </c:pt>
                <c:pt idx="199">
                  <c:v>0.98299999999999998</c:v>
                </c:pt>
                <c:pt idx="200">
                  <c:v>0.9879</c:v>
                </c:pt>
                <c:pt idx="201">
                  <c:v>0.9929</c:v>
                </c:pt>
                <c:pt idx="202">
                  <c:v>0.99780000000000002</c:v>
                </c:pt>
                <c:pt idx="203">
                  <c:v>1.0026999999999999</c:v>
                </c:pt>
                <c:pt idx="204">
                  <c:v>1.0077</c:v>
                </c:pt>
                <c:pt idx="205">
                  <c:v>1.0125999999999999</c:v>
                </c:pt>
                <c:pt idx="206">
                  <c:v>1.0176000000000001</c:v>
                </c:pt>
                <c:pt idx="207">
                  <c:v>1.0225</c:v>
                </c:pt>
                <c:pt idx="208">
                  <c:v>1.0274000000000001</c:v>
                </c:pt>
                <c:pt idx="209">
                  <c:v>1.0324</c:v>
                </c:pt>
                <c:pt idx="210">
                  <c:v>1.0373000000000001</c:v>
                </c:pt>
                <c:pt idx="211">
                  <c:v>1.0423</c:v>
                </c:pt>
                <c:pt idx="212">
                  <c:v>1.0471999999999999</c:v>
                </c:pt>
                <c:pt idx="213">
                  <c:v>1.0521</c:v>
                </c:pt>
                <c:pt idx="214">
                  <c:v>1.0570999999999999</c:v>
                </c:pt>
                <c:pt idx="215">
                  <c:v>1.0620000000000001</c:v>
                </c:pt>
                <c:pt idx="216">
                  <c:v>1.0669999999999999</c:v>
                </c:pt>
                <c:pt idx="217">
                  <c:v>1.0719000000000001</c:v>
                </c:pt>
                <c:pt idx="218">
                  <c:v>1.0768</c:v>
                </c:pt>
                <c:pt idx="219">
                  <c:v>1.0818000000000001</c:v>
                </c:pt>
                <c:pt idx="220">
                  <c:v>1.0867</c:v>
                </c:pt>
                <c:pt idx="221">
                  <c:v>1.0916999999999999</c:v>
                </c:pt>
                <c:pt idx="222">
                  <c:v>1.0966</c:v>
                </c:pt>
                <c:pt idx="223">
                  <c:v>1.1014999999999999</c:v>
                </c:pt>
                <c:pt idx="224">
                  <c:v>1.1065</c:v>
                </c:pt>
                <c:pt idx="225">
                  <c:v>1.1113999999999999</c:v>
                </c:pt>
                <c:pt idx="226">
                  <c:v>1.1164000000000001</c:v>
                </c:pt>
                <c:pt idx="227">
                  <c:v>1.1213</c:v>
                </c:pt>
                <c:pt idx="228">
                  <c:v>1.1262000000000001</c:v>
                </c:pt>
                <c:pt idx="229">
                  <c:v>1.1312</c:v>
                </c:pt>
                <c:pt idx="230">
                  <c:v>1.1361000000000001</c:v>
                </c:pt>
                <c:pt idx="231">
                  <c:v>1.1411</c:v>
                </c:pt>
                <c:pt idx="232">
                  <c:v>1.1459999999999999</c:v>
                </c:pt>
                <c:pt idx="233">
                  <c:v>1.1509</c:v>
                </c:pt>
                <c:pt idx="234">
                  <c:v>1.1558999999999999</c:v>
                </c:pt>
                <c:pt idx="235">
                  <c:v>1.1608000000000001</c:v>
                </c:pt>
                <c:pt idx="236">
                  <c:v>1.1657999999999999</c:v>
                </c:pt>
                <c:pt idx="237">
                  <c:v>1.1707000000000001</c:v>
                </c:pt>
                <c:pt idx="238">
                  <c:v>1.1756</c:v>
                </c:pt>
                <c:pt idx="239">
                  <c:v>1.1806000000000001</c:v>
                </c:pt>
                <c:pt idx="240">
                  <c:v>1.1855</c:v>
                </c:pt>
                <c:pt idx="241">
                  <c:v>1.1904999999999999</c:v>
                </c:pt>
                <c:pt idx="242">
                  <c:v>1.1954</c:v>
                </c:pt>
                <c:pt idx="243">
                  <c:v>1.2002999999999999</c:v>
                </c:pt>
                <c:pt idx="244">
                  <c:v>1.2053</c:v>
                </c:pt>
                <c:pt idx="245">
                  <c:v>1.2101999999999999</c:v>
                </c:pt>
                <c:pt idx="246">
                  <c:v>1.2151000000000001</c:v>
                </c:pt>
                <c:pt idx="247">
                  <c:v>1.2201</c:v>
                </c:pt>
                <c:pt idx="248">
                  <c:v>1.2250000000000001</c:v>
                </c:pt>
                <c:pt idx="249">
                  <c:v>1.23</c:v>
                </c:pt>
                <c:pt idx="250">
                  <c:v>1.2349000000000001</c:v>
                </c:pt>
                <c:pt idx="251">
                  <c:v>1.2398</c:v>
                </c:pt>
                <c:pt idx="252">
                  <c:v>1.2447999999999999</c:v>
                </c:pt>
                <c:pt idx="253">
                  <c:v>1.2497</c:v>
                </c:pt>
                <c:pt idx="254">
                  <c:v>1.2546999999999999</c:v>
                </c:pt>
                <c:pt idx="255">
                  <c:v>1.2596000000000001</c:v>
                </c:pt>
                <c:pt idx="256">
                  <c:v>1.2645</c:v>
                </c:pt>
                <c:pt idx="257">
                  <c:v>1.2695000000000001</c:v>
                </c:pt>
                <c:pt idx="258">
                  <c:v>1.2744</c:v>
                </c:pt>
                <c:pt idx="259">
                  <c:v>1.2794000000000001</c:v>
                </c:pt>
                <c:pt idx="260">
                  <c:v>1.2843</c:v>
                </c:pt>
                <c:pt idx="261">
                  <c:v>1.2891999999999999</c:v>
                </c:pt>
                <c:pt idx="262">
                  <c:v>1.2942</c:v>
                </c:pt>
                <c:pt idx="263">
                  <c:v>1.2990999999999999</c:v>
                </c:pt>
                <c:pt idx="264">
                  <c:v>1.3041</c:v>
                </c:pt>
                <c:pt idx="265">
                  <c:v>1.3089999999999999</c:v>
                </c:pt>
                <c:pt idx="266">
                  <c:v>1.3139000000000001</c:v>
                </c:pt>
                <c:pt idx="267">
                  <c:v>1.3189</c:v>
                </c:pt>
                <c:pt idx="268">
                  <c:v>1.3238000000000001</c:v>
                </c:pt>
                <c:pt idx="269">
                  <c:v>1.3288</c:v>
                </c:pt>
                <c:pt idx="270">
                  <c:v>1.3337000000000001</c:v>
                </c:pt>
                <c:pt idx="271">
                  <c:v>1.3386</c:v>
                </c:pt>
                <c:pt idx="272">
                  <c:v>1.3435999999999999</c:v>
                </c:pt>
                <c:pt idx="273">
                  <c:v>1.3485</c:v>
                </c:pt>
                <c:pt idx="274">
                  <c:v>1.3534999999999999</c:v>
                </c:pt>
                <c:pt idx="275">
                  <c:v>1.3584000000000001</c:v>
                </c:pt>
                <c:pt idx="276">
                  <c:v>1.3633</c:v>
                </c:pt>
                <c:pt idx="277">
                  <c:v>1.3683000000000001</c:v>
                </c:pt>
                <c:pt idx="278">
                  <c:v>1.3732</c:v>
                </c:pt>
                <c:pt idx="279">
                  <c:v>1.3782000000000001</c:v>
                </c:pt>
                <c:pt idx="280">
                  <c:v>1.3831</c:v>
                </c:pt>
                <c:pt idx="281">
                  <c:v>1.3879999999999999</c:v>
                </c:pt>
                <c:pt idx="282">
                  <c:v>1.393</c:v>
                </c:pt>
                <c:pt idx="283">
                  <c:v>1.3978999999999999</c:v>
                </c:pt>
                <c:pt idx="284">
                  <c:v>1.4029</c:v>
                </c:pt>
                <c:pt idx="285">
                  <c:v>1.4077999999999999</c:v>
                </c:pt>
                <c:pt idx="286">
                  <c:v>1.4127000000000001</c:v>
                </c:pt>
                <c:pt idx="287">
                  <c:v>1.4177</c:v>
                </c:pt>
                <c:pt idx="288">
                  <c:v>1.4226000000000001</c:v>
                </c:pt>
                <c:pt idx="289">
                  <c:v>1.4276</c:v>
                </c:pt>
                <c:pt idx="290">
                  <c:v>1.4325000000000001</c:v>
                </c:pt>
                <c:pt idx="291">
                  <c:v>1.4374</c:v>
                </c:pt>
                <c:pt idx="292">
                  <c:v>1.4423999999999999</c:v>
                </c:pt>
                <c:pt idx="293">
                  <c:v>1.4473</c:v>
                </c:pt>
                <c:pt idx="294">
                  <c:v>1.4522999999999999</c:v>
                </c:pt>
                <c:pt idx="295">
                  <c:v>1.4572000000000001</c:v>
                </c:pt>
                <c:pt idx="296">
                  <c:v>1.4621</c:v>
                </c:pt>
                <c:pt idx="297">
                  <c:v>1.4671000000000001</c:v>
                </c:pt>
                <c:pt idx="298">
                  <c:v>1.472</c:v>
                </c:pt>
                <c:pt idx="299">
                  <c:v>1.4769000000000001</c:v>
                </c:pt>
                <c:pt idx="300">
                  <c:v>1.4819</c:v>
                </c:pt>
                <c:pt idx="301">
                  <c:v>1.4867999999999999</c:v>
                </c:pt>
                <c:pt idx="302">
                  <c:v>1.4918</c:v>
                </c:pt>
                <c:pt idx="303">
                  <c:v>1.4966999999999999</c:v>
                </c:pt>
                <c:pt idx="304">
                  <c:v>1.5016</c:v>
                </c:pt>
                <c:pt idx="305">
                  <c:v>1.5065999999999999</c:v>
                </c:pt>
                <c:pt idx="306">
                  <c:v>1.5115000000000001</c:v>
                </c:pt>
                <c:pt idx="307">
                  <c:v>1.5165</c:v>
                </c:pt>
                <c:pt idx="308">
                  <c:v>1.5214000000000001</c:v>
                </c:pt>
                <c:pt idx="309">
                  <c:v>1.5263</c:v>
                </c:pt>
                <c:pt idx="310">
                  <c:v>1.5313000000000001</c:v>
                </c:pt>
                <c:pt idx="311">
                  <c:v>1.5362</c:v>
                </c:pt>
                <c:pt idx="312">
                  <c:v>1.5411999999999999</c:v>
                </c:pt>
                <c:pt idx="313">
                  <c:v>1.5461</c:v>
                </c:pt>
                <c:pt idx="314">
                  <c:v>1.5509999999999999</c:v>
                </c:pt>
                <c:pt idx="315">
                  <c:v>1.556</c:v>
                </c:pt>
                <c:pt idx="316">
                  <c:v>1.5609</c:v>
                </c:pt>
                <c:pt idx="317">
                  <c:v>1.5659000000000001</c:v>
                </c:pt>
                <c:pt idx="318">
                  <c:v>1.5708</c:v>
                </c:pt>
                <c:pt idx="319">
                  <c:v>1.5757000000000001</c:v>
                </c:pt>
                <c:pt idx="320">
                  <c:v>1.5807</c:v>
                </c:pt>
                <c:pt idx="321">
                  <c:v>1.5855999999999999</c:v>
                </c:pt>
                <c:pt idx="322">
                  <c:v>1.5906</c:v>
                </c:pt>
                <c:pt idx="323">
                  <c:v>1.5954999999999999</c:v>
                </c:pt>
                <c:pt idx="324">
                  <c:v>1.6004</c:v>
                </c:pt>
                <c:pt idx="325">
                  <c:v>1.6053999999999999</c:v>
                </c:pt>
                <c:pt idx="326">
                  <c:v>1.6103000000000001</c:v>
                </c:pt>
                <c:pt idx="327">
                  <c:v>1.6153</c:v>
                </c:pt>
                <c:pt idx="328">
                  <c:v>1.6202000000000001</c:v>
                </c:pt>
                <c:pt idx="329">
                  <c:v>1.6251</c:v>
                </c:pt>
                <c:pt idx="330">
                  <c:v>1.6301000000000001</c:v>
                </c:pt>
                <c:pt idx="331">
                  <c:v>1.635</c:v>
                </c:pt>
                <c:pt idx="332">
                  <c:v>1.64</c:v>
                </c:pt>
                <c:pt idx="333">
                  <c:v>1.6449</c:v>
                </c:pt>
                <c:pt idx="334">
                  <c:v>1.6497999999999999</c:v>
                </c:pt>
                <c:pt idx="335">
                  <c:v>1.6548</c:v>
                </c:pt>
                <c:pt idx="336">
                  <c:v>1.6597</c:v>
                </c:pt>
                <c:pt idx="337">
                  <c:v>1.6647000000000001</c:v>
                </c:pt>
                <c:pt idx="338">
                  <c:v>1.6696</c:v>
                </c:pt>
                <c:pt idx="339">
                  <c:v>1.6745000000000001</c:v>
                </c:pt>
                <c:pt idx="340">
                  <c:v>1.6795</c:v>
                </c:pt>
                <c:pt idx="341">
                  <c:v>1.6843999999999999</c:v>
                </c:pt>
                <c:pt idx="342">
                  <c:v>1.6894</c:v>
                </c:pt>
                <c:pt idx="343">
                  <c:v>1.6942999999999999</c:v>
                </c:pt>
                <c:pt idx="344">
                  <c:v>1.6992</c:v>
                </c:pt>
                <c:pt idx="345">
                  <c:v>1.7041999999999999</c:v>
                </c:pt>
                <c:pt idx="346">
                  <c:v>1.7091000000000001</c:v>
                </c:pt>
                <c:pt idx="347">
                  <c:v>1.7141</c:v>
                </c:pt>
                <c:pt idx="348">
                  <c:v>1.7190000000000001</c:v>
                </c:pt>
                <c:pt idx="349">
                  <c:v>1.7239</c:v>
                </c:pt>
                <c:pt idx="350">
                  <c:v>1.7289000000000001</c:v>
                </c:pt>
                <c:pt idx="351">
                  <c:v>1.7338</c:v>
                </c:pt>
                <c:pt idx="352">
                  <c:v>1.7387999999999999</c:v>
                </c:pt>
                <c:pt idx="353">
                  <c:v>1.7437</c:v>
                </c:pt>
                <c:pt idx="354">
                  <c:v>1.7485999999999999</c:v>
                </c:pt>
                <c:pt idx="355">
                  <c:v>1.7536</c:v>
                </c:pt>
                <c:pt idx="356">
                  <c:v>1.7585</c:v>
                </c:pt>
                <c:pt idx="357">
                  <c:v>1.7634000000000001</c:v>
                </c:pt>
                <c:pt idx="358">
                  <c:v>1.7684</c:v>
                </c:pt>
                <c:pt idx="359">
                  <c:v>1.7733000000000001</c:v>
                </c:pt>
                <c:pt idx="360">
                  <c:v>1.7783</c:v>
                </c:pt>
                <c:pt idx="361">
                  <c:v>1.7831999999999999</c:v>
                </c:pt>
                <c:pt idx="362">
                  <c:v>1.7881</c:v>
                </c:pt>
                <c:pt idx="363">
                  <c:v>1.7930999999999999</c:v>
                </c:pt>
                <c:pt idx="364">
                  <c:v>1.798</c:v>
                </c:pt>
                <c:pt idx="365">
                  <c:v>1.8029999999999999</c:v>
                </c:pt>
                <c:pt idx="366">
                  <c:v>1.8079000000000001</c:v>
                </c:pt>
                <c:pt idx="367">
                  <c:v>1.8128</c:v>
                </c:pt>
                <c:pt idx="368">
                  <c:v>1.8178000000000001</c:v>
                </c:pt>
                <c:pt idx="369">
                  <c:v>1.8227</c:v>
                </c:pt>
                <c:pt idx="370">
                  <c:v>1.8277000000000001</c:v>
                </c:pt>
                <c:pt idx="371">
                  <c:v>1.8326</c:v>
                </c:pt>
                <c:pt idx="372">
                  <c:v>1.8374999999999999</c:v>
                </c:pt>
                <c:pt idx="373">
                  <c:v>1.8425</c:v>
                </c:pt>
                <c:pt idx="374">
                  <c:v>1.8473999999999999</c:v>
                </c:pt>
                <c:pt idx="375">
                  <c:v>1.8524</c:v>
                </c:pt>
                <c:pt idx="376">
                  <c:v>1.8573</c:v>
                </c:pt>
                <c:pt idx="377">
                  <c:v>1.8622000000000001</c:v>
                </c:pt>
                <c:pt idx="378">
                  <c:v>1.8672</c:v>
                </c:pt>
                <c:pt idx="379">
                  <c:v>1.8721000000000001</c:v>
                </c:pt>
                <c:pt idx="380">
                  <c:v>1.8771</c:v>
                </c:pt>
                <c:pt idx="381">
                  <c:v>1.8819999999999999</c:v>
                </c:pt>
                <c:pt idx="382">
                  <c:v>1.8869</c:v>
                </c:pt>
                <c:pt idx="383">
                  <c:v>1.8918999999999999</c:v>
                </c:pt>
                <c:pt idx="384">
                  <c:v>1.8968</c:v>
                </c:pt>
                <c:pt idx="385">
                  <c:v>1.9017999999999999</c:v>
                </c:pt>
                <c:pt idx="386">
                  <c:v>1.9067000000000001</c:v>
                </c:pt>
                <c:pt idx="387">
                  <c:v>1.9116</c:v>
                </c:pt>
                <c:pt idx="388">
                  <c:v>1.9166000000000001</c:v>
                </c:pt>
                <c:pt idx="389">
                  <c:v>1.9215</c:v>
                </c:pt>
                <c:pt idx="390">
                  <c:v>1.9265000000000001</c:v>
                </c:pt>
                <c:pt idx="391">
                  <c:v>1.9314</c:v>
                </c:pt>
                <c:pt idx="392">
                  <c:v>1.9362999999999999</c:v>
                </c:pt>
                <c:pt idx="393">
                  <c:v>1.9413</c:v>
                </c:pt>
                <c:pt idx="394">
                  <c:v>1.9461999999999999</c:v>
                </c:pt>
                <c:pt idx="395">
                  <c:v>1.9512</c:v>
                </c:pt>
                <c:pt idx="396">
                  <c:v>1.9560999999999999</c:v>
                </c:pt>
                <c:pt idx="397">
                  <c:v>1.9610000000000001</c:v>
                </c:pt>
                <c:pt idx="398">
                  <c:v>1.966</c:v>
                </c:pt>
                <c:pt idx="399">
                  <c:v>1.9709000000000001</c:v>
                </c:pt>
                <c:pt idx="400">
                  <c:v>1.9759</c:v>
                </c:pt>
                <c:pt idx="401">
                  <c:v>1.9807999999999999</c:v>
                </c:pt>
                <c:pt idx="402">
                  <c:v>1.9857</c:v>
                </c:pt>
                <c:pt idx="403">
                  <c:v>1.9906999999999999</c:v>
                </c:pt>
                <c:pt idx="404">
                  <c:v>1.9956</c:v>
                </c:pt>
                <c:pt idx="405">
                  <c:v>2.0005999999999999</c:v>
                </c:pt>
                <c:pt idx="406">
                  <c:v>2.0055000000000001</c:v>
                </c:pt>
                <c:pt idx="407">
                  <c:v>2.0104000000000002</c:v>
                </c:pt>
                <c:pt idx="408">
                  <c:v>2.0154000000000001</c:v>
                </c:pt>
                <c:pt idx="409">
                  <c:v>2.0203000000000002</c:v>
                </c:pt>
                <c:pt idx="410">
                  <c:v>2.0251999999999999</c:v>
                </c:pt>
                <c:pt idx="411">
                  <c:v>2.0301999999999998</c:v>
                </c:pt>
                <c:pt idx="412">
                  <c:v>2.0350999999999999</c:v>
                </c:pt>
                <c:pt idx="413">
                  <c:v>2.0400999999999998</c:v>
                </c:pt>
                <c:pt idx="414">
                  <c:v>2.0449999999999999</c:v>
                </c:pt>
                <c:pt idx="415">
                  <c:v>2.0499000000000001</c:v>
                </c:pt>
                <c:pt idx="416">
                  <c:v>2.0548999999999999</c:v>
                </c:pt>
                <c:pt idx="417">
                  <c:v>2.0598000000000001</c:v>
                </c:pt>
                <c:pt idx="418">
                  <c:v>2.0648</c:v>
                </c:pt>
                <c:pt idx="419">
                  <c:v>2.0697000000000001</c:v>
                </c:pt>
                <c:pt idx="420">
                  <c:v>2.0746000000000002</c:v>
                </c:pt>
                <c:pt idx="421">
                  <c:v>2.0796000000000001</c:v>
                </c:pt>
                <c:pt idx="422">
                  <c:v>2.0844999999999998</c:v>
                </c:pt>
                <c:pt idx="423">
                  <c:v>2.0895000000000001</c:v>
                </c:pt>
                <c:pt idx="424">
                  <c:v>2.0943999999999998</c:v>
                </c:pt>
                <c:pt idx="425">
                  <c:v>2.0992999999999999</c:v>
                </c:pt>
                <c:pt idx="426">
                  <c:v>2.1042999999999998</c:v>
                </c:pt>
                <c:pt idx="427">
                  <c:v>2.1092</c:v>
                </c:pt>
                <c:pt idx="428">
                  <c:v>2.1141999999999999</c:v>
                </c:pt>
                <c:pt idx="429">
                  <c:v>2.1191</c:v>
                </c:pt>
                <c:pt idx="430">
                  <c:v>2.1240000000000001</c:v>
                </c:pt>
                <c:pt idx="431">
                  <c:v>2.3319000000000001</c:v>
                </c:pt>
                <c:pt idx="432">
                  <c:v>2.3374000000000001</c:v>
                </c:pt>
                <c:pt idx="433">
                  <c:v>2.3428</c:v>
                </c:pt>
                <c:pt idx="434">
                  <c:v>2.3483000000000001</c:v>
                </c:pt>
                <c:pt idx="435">
                  <c:v>2.3538000000000001</c:v>
                </c:pt>
                <c:pt idx="436">
                  <c:v>2.3592</c:v>
                </c:pt>
                <c:pt idx="437">
                  <c:v>2.3647</c:v>
                </c:pt>
                <c:pt idx="438">
                  <c:v>2.3702000000000001</c:v>
                </c:pt>
                <c:pt idx="439">
                  <c:v>2.3755999999999999</c:v>
                </c:pt>
                <c:pt idx="440">
                  <c:v>2.3811</c:v>
                </c:pt>
                <c:pt idx="441">
                  <c:v>2.3864999999999998</c:v>
                </c:pt>
                <c:pt idx="442">
                  <c:v>2.3919999999999999</c:v>
                </c:pt>
                <c:pt idx="443">
                  <c:v>2.3975</c:v>
                </c:pt>
                <c:pt idx="444">
                  <c:v>2.4028999999999998</c:v>
                </c:pt>
                <c:pt idx="445">
                  <c:v>2.4083999999999999</c:v>
                </c:pt>
                <c:pt idx="446">
                  <c:v>2.4138000000000002</c:v>
                </c:pt>
                <c:pt idx="447">
                  <c:v>2.4192999999999998</c:v>
                </c:pt>
                <c:pt idx="448">
                  <c:v>2.4247999999999998</c:v>
                </c:pt>
                <c:pt idx="449">
                  <c:v>2.4302000000000001</c:v>
                </c:pt>
                <c:pt idx="450">
                  <c:v>2.4357000000000002</c:v>
                </c:pt>
                <c:pt idx="451">
                  <c:v>2.4411</c:v>
                </c:pt>
                <c:pt idx="452">
                  <c:v>2.4466000000000001</c:v>
                </c:pt>
                <c:pt idx="453">
                  <c:v>2.4521000000000002</c:v>
                </c:pt>
                <c:pt idx="454">
                  <c:v>2.4575</c:v>
                </c:pt>
                <c:pt idx="455">
                  <c:v>2.4630000000000001</c:v>
                </c:pt>
                <c:pt idx="456">
                  <c:v>2.4685000000000001</c:v>
                </c:pt>
                <c:pt idx="457">
                  <c:v>2.4739</c:v>
                </c:pt>
                <c:pt idx="458">
                  <c:v>2.4794</c:v>
                </c:pt>
                <c:pt idx="459">
                  <c:v>2.4847999999999999</c:v>
                </c:pt>
                <c:pt idx="460">
                  <c:v>2.4903</c:v>
                </c:pt>
                <c:pt idx="461">
                  <c:v>2.4958</c:v>
                </c:pt>
                <c:pt idx="462">
                  <c:v>2.5011999999999999</c:v>
                </c:pt>
                <c:pt idx="463">
                  <c:v>2.5066999999999999</c:v>
                </c:pt>
                <c:pt idx="464">
                  <c:v>2.5121000000000002</c:v>
                </c:pt>
                <c:pt idx="465">
                  <c:v>2.5175999999999998</c:v>
                </c:pt>
                <c:pt idx="466">
                  <c:v>2.5230999999999999</c:v>
                </c:pt>
                <c:pt idx="467">
                  <c:v>2.5285000000000002</c:v>
                </c:pt>
                <c:pt idx="468">
                  <c:v>2.5339999999999998</c:v>
                </c:pt>
                <c:pt idx="469">
                  <c:v>2.5394000000000001</c:v>
                </c:pt>
                <c:pt idx="470">
                  <c:v>2.5449000000000002</c:v>
                </c:pt>
                <c:pt idx="471">
                  <c:v>2.5503999999999998</c:v>
                </c:pt>
                <c:pt idx="472">
                  <c:v>2.5558000000000001</c:v>
                </c:pt>
                <c:pt idx="473">
                  <c:v>2.5613000000000001</c:v>
                </c:pt>
                <c:pt idx="474">
                  <c:v>2.5668000000000002</c:v>
                </c:pt>
                <c:pt idx="475">
                  <c:v>2.5722</c:v>
                </c:pt>
                <c:pt idx="476">
                  <c:v>2.5777000000000001</c:v>
                </c:pt>
                <c:pt idx="477">
                  <c:v>2.5831</c:v>
                </c:pt>
                <c:pt idx="478">
                  <c:v>2.5886</c:v>
                </c:pt>
                <c:pt idx="479">
                  <c:v>2.5941000000000001</c:v>
                </c:pt>
                <c:pt idx="480">
                  <c:v>2.5994999999999999</c:v>
                </c:pt>
                <c:pt idx="481">
                  <c:v>2.605</c:v>
                </c:pt>
                <c:pt idx="482">
                  <c:v>2.6103999999999998</c:v>
                </c:pt>
                <c:pt idx="483">
                  <c:v>2.6158999999999999</c:v>
                </c:pt>
                <c:pt idx="484">
                  <c:v>2.6214</c:v>
                </c:pt>
                <c:pt idx="485">
                  <c:v>2.6267999999999998</c:v>
                </c:pt>
                <c:pt idx="486">
                  <c:v>2.6322999999999999</c:v>
                </c:pt>
                <c:pt idx="487">
                  <c:v>2.6377000000000002</c:v>
                </c:pt>
                <c:pt idx="488">
                  <c:v>2.6432000000000002</c:v>
                </c:pt>
                <c:pt idx="489">
                  <c:v>2.6486999999999998</c:v>
                </c:pt>
                <c:pt idx="490">
                  <c:v>2.6541000000000001</c:v>
                </c:pt>
                <c:pt idx="491">
                  <c:v>2.6596000000000002</c:v>
                </c:pt>
                <c:pt idx="492">
                  <c:v>2.6650999999999998</c:v>
                </c:pt>
                <c:pt idx="493">
                  <c:v>2.6705000000000001</c:v>
                </c:pt>
                <c:pt idx="494">
                  <c:v>2.6760000000000002</c:v>
                </c:pt>
                <c:pt idx="495">
                  <c:v>2.6814</c:v>
                </c:pt>
                <c:pt idx="496">
                  <c:v>2.6869000000000001</c:v>
                </c:pt>
                <c:pt idx="497">
                  <c:v>2.6924000000000001</c:v>
                </c:pt>
                <c:pt idx="498">
                  <c:v>2.6978</c:v>
                </c:pt>
                <c:pt idx="499">
                  <c:v>2.7033</c:v>
                </c:pt>
                <c:pt idx="500">
                  <c:v>2.7086999999999999</c:v>
                </c:pt>
                <c:pt idx="501">
                  <c:v>2.7141999999999999</c:v>
                </c:pt>
                <c:pt idx="502">
                  <c:v>2.7197</c:v>
                </c:pt>
                <c:pt idx="503">
                  <c:v>2.7250999999999999</c:v>
                </c:pt>
                <c:pt idx="504">
                  <c:v>2.7305999999999999</c:v>
                </c:pt>
                <c:pt idx="505">
                  <c:v>2.7361</c:v>
                </c:pt>
                <c:pt idx="506">
                  <c:v>2.7414999999999998</c:v>
                </c:pt>
                <c:pt idx="507">
                  <c:v>2.7469999999999999</c:v>
                </c:pt>
                <c:pt idx="508">
                  <c:v>2.7524000000000002</c:v>
                </c:pt>
                <c:pt idx="509">
                  <c:v>2.7578999999999998</c:v>
                </c:pt>
                <c:pt idx="510">
                  <c:v>2.7633999999999999</c:v>
                </c:pt>
                <c:pt idx="511">
                  <c:v>2.7688000000000001</c:v>
                </c:pt>
                <c:pt idx="512">
                  <c:v>2.7743000000000002</c:v>
                </c:pt>
                <c:pt idx="513">
                  <c:v>2.7797000000000001</c:v>
                </c:pt>
                <c:pt idx="514">
                  <c:v>2.7852000000000001</c:v>
                </c:pt>
                <c:pt idx="515">
                  <c:v>2.7907000000000002</c:v>
                </c:pt>
                <c:pt idx="516">
                  <c:v>2.7961</c:v>
                </c:pt>
                <c:pt idx="517">
                  <c:v>2.8016000000000001</c:v>
                </c:pt>
                <c:pt idx="518">
                  <c:v>2.8069999999999999</c:v>
                </c:pt>
                <c:pt idx="519">
                  <c:v>2.8125</c:v>
                </c:pt>
                <c:pt idx="520">
                  <c:v>2.8180000000000001</c:v>
                </c:pt>
                <c:pt idx="521">
                  <c:v>2.8233999999999999</c:v>
                </c:pt>
                <c:pt idx="522">
                  <c:v>2.8289</c:v>
                </c:pt>
                <c:pt idx="523">
                  <c:v>2.8344</c:v>
                </c:pt>
                <c:pt idx="524">
                  <c:v>2.8397999999999999</c:v>
                </c:pt>
                <c:pt idx="525">
                  <c:v>2.8452999999999999</c:v>
                </c:pt>
                <c:pt idx="526">
                  <c:v>2.8506999999999998</c:v>
                </c:pt>
                <c:pt idx="527">
                  <c:v>2.8561999999999999</c:v>
                </c:pt>
                <c:pt idx="528">
                  <c:v>2.8616999999999999</c:v>
                </c:pt>
                <c:pt idx="529">
                  <c:v>2.8671000000000002</c:v>
                </c:pt>
                <c:pt idx="530">
                  <c:v>2.8725999999999998</c:v>
                </c:pt>
                <c:pt idx="531">
                  <c:v>2.8780000000000001</c:v>
                </c:pt>
                <c:pt idx="532">
                  <c:v>2.8835000000000002</c:v>
                </c:pt>
                <c:pt idx="533">
                  <c:v>2.8889999999999998</c:v>
                </c:pt>
                <c:pt idx="534">
                  <c:v>2.8944000000000001</c:v>
                </c:pt>
                <c:pt idx="535">
                  <c:v>2.8999000000000001</c:v>
                </c:pt>
                <c:pt idx="536">
                  <c:v>2.9053</c:v>
                </c:pt>
                <c:pt idx="537">
                  <c:v>2.9108000000000001</c:v>
                </c:pt>
              </c:numCache>
            </c:numRef>
          </c:cat>
          <c:val>
            <c:numRef>
              <c:f>Sheet1!$D$2:$D$539</c:f>
            </c:numRef>
          </c:val>
          <c:smooth val="0"/>
          <c:extLst>
            <c:ext xmlns:c16="http://schemas.microsoft.com/office/drawing/2014/chart" uri="{C3380CC4-5D6E-409C-BE32-E72D297353CC}">
              <c16:uniqueId val="{00000002-6B0D-4682-8AE9-1134394975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b="1" dirty="0"/>
                  <a:t>0              </a:t>
                </a:r>
                <a:r>
                  <a:rPr lang="en-US" altLang="zh-CN" sz="1050" b="1" baseline="0" dirty="0"/>
                  <a:t> </a:t>
                </a:r>
                <a:r>
                  <a:rPr lang="en-US" altLang="zh-CN" sz="1050" b="1" dirty="0"/>
                  <a:t>                                    2um</a:t>
                </a:r>
                <a:endParaRPr lang="zh-CN" sz="1050" b="1" dirty="0"/>
              </a:p>
            </c:rich>
          </c:tx>
          <c:layout>
            <c:manualLayout>
              <c:xMode val="edge"/>
              <c:yMode val="edge"/>
              <c:x val="0.17548998571404373"/>
              <c:y val="0.84436001522166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23709357624353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6578775780495"/>
          <c:y val="7.2008000793919669E-2"/>
          <c:w val="0.80215590742500298"/>
          <c:h val="0.855983998412160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Sheet1!$A$2:$A$116</c:f>
              <c:strCache>
                <c:ptCount val="115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</c:strCache>
            </c:strRef>
          </c:cat>
          <c:val>
            <c:numRef>
              <c:f>Sheet1!$B$2:$B$116</c:f>
              <c:numCache>
                <c:formatCode>General</c:formatCode>
                <c:ptCount val="115"/>
                <c:pt idx="0">
                  <c:v>0</c:v>
                </c:pt>
                <c:pt idx="2">
                  <c:v>0</c:v>
                </c:pt>
                <c:pt idx="3">
                  <c:v>34.199207205</c:v>
                </c:pt>
                <c:pt idx="4">
                  <c:v>-149.203914892</c:v>
                </c:pt>
                <c:pt idx="5">
                  <c:v>-260.90299219600001</c:v>
                </c:pt>
                <c:pt idx="6">
                  <c:v>-251.20584786699999</c:v>
                </c:pt>
                <c:pt idx="7">
                  <c:v>-167.81795378199999</c:v>
                </c:pt>
                <c:pt idx="8">
                  <c:v>-219.827485182</c:v>
                </c:pt>
                <c:pt idx="9">
                  <c:v>-281.58099718599999</c:v>
                </c:pt>
                <c:pt idx="10">
                  <c:v>-429.47081767200001</c:v>
                </c:pt>
                <c:pt idx="11">
                  <c:v>-309.02050398199998</c:v>
                </c:pt>
                <c:pt idx="12">
                  <c:v>-160.160023916</c:v>
                </c:pt>
                <c:pt idx="13">
                  <c:v>-153.68922518599999</c:v>
                </c:pt>
                <c:pt idx="14">
                  <c:v>-320.26401742199999</c:v>
                </c:pt>
                <c:pt idx="15">
                  <c:v>-454.30569416100002</c:v>
                </c:pt>
                <c:pt idx="16">
                  <c:v>-289.95460732999999</c:v>
                </c:pt>
                <c:pt idx="17">
                  <c:v>-45.597199056999997</c:v>
                </c:pt>
                <c:pt idx="18">
                  <c:v>-6.095245115</c:v>
                </c:pt>
                <c:pt idx="19">
                  <c:v>-148.52189964900001</c:v>
                </c:pt>
                <c:pt idx="20">
                  <c:v>-347.32532480399999</c:v>
                </c:pt>
                <c:pt idx="21">
                  <c:v>-344.50913583699997</c:v>
                </c:pt>
                <c:pt idx="22">
                  <c:v>-233.126601102</c:v>
                </c:pt>
                <c:pt idx="23">
                  <c:v>-72.647724386999997</c:v>
                </c:pt>
                <c:pt idx="24">
                  <c:v>16.744740445000001</c:v>
                </c:pt>
                <c:pt idx="25">
                  <c:v>-78.498398666</c:v>
                </c:pt>
                <c:pt idx="26">
                  <c:v>-254.39148661300001</c:v>
                </c:pt>
                <c:pt idx="27">
                  <c:v>-170.682207248</c:v>
                </c:pt>
                <c:pt idx="28">
                  <c:v>-92.175778335999993</c:v>
                </c:pt>
                <c:pt idx="29">
                  <c:v>-214.05796726599999</c:v>
                </c:pt>
                <c:pt idx="30">
                  <c:v>-365.30748338500001</c:v>
                </c:pt>
                <c:pt idx="31">
                  <c:v>-443.16708274799998</c:v>
                </c:pt>
                <c:pt idx="32">
                  <c:v>-353.72338927800001</c:v>
                </c:pt>
                <c:pt idx="33">
                  <c:v>-291.130310135</c:v>
                </c:pt>
                <c:pt idx="34">
                  <c:v>-48.259678714000003</c:v>
                </c:pt>
                <c:pt idx="35">
                  <c:v>269.52935914199998</c:v>
                </c:pt>
                <c:pt idx="36">
                  <c:v>575.45059776799997</c:v>
                </c:pt>
                <c:pt idx="37">
                  <c:v>552.59660095000004</c:v>
                </c:pt>
                <c:pt idx="38">
                  <c:v>364.258112192</c:v>
                </c:pt>
                <c:pt idx="39">
                  <c:v>237.467144727</c:v>
                </c:pt>
                <c:pt idx="40">
                  <c:v>151.03062320800001</c:v>
                </c:pt>
                <c:pt idx="41">
                  <c:v>-2.114087327</c:v>
                </c:pt>
                <c:pt idx="42">
                  <c:v>-34.349436547000003</c:v>
                </c:pt>
                <c:pt idx="43">
                  <c:v>-40.663005058000003</c:v>
                </c:pt>
                <c:pt idx="44">
                  <c:v>102.64969831400001</c:v>
                </c:pt>
                <c:pt idx="45">
                  <c:v>137.58325480100001</c:v>
                </c:pt>
                <c:pt idx="46">
                  <c:v>98.113405025999995</c:v>
                </c:pt>
                <c:pt idx="47">
                  <c:v>-23.036037160999999</c:v>
                </c:pt>
                <c:pt idx="48">
                  <c:v>-57.796753287999998</c:v>
                </c:pt>
                <c:pt idx="49">
                  <c:v>-96.537096493000007</c:v>
                </c:pt>
                <c:pt idx="50">
                  <c:v>-20.964580355999999</c:v>
                </c:pt>
                <c:pt idx="51">
                  <c:v>-154.304308069</c:v>
                </c:pt>
                <c:pt idx="52">
                  <c:v>-411.69684890799999</c:v>
                </c:pt>
                <c:pt idx="53">
                  <c:v>-413.26555999800001</c:v>
                </c:pt>
                <c:pt idx="54">
                  <c:v>-223.93440890400001</c:v>
                </c:pt>
                <c:pt idx="55">
                  <c:v>-32.415413620999999</c:v>
                </c:pt>
                <c:pt idx="56">
                  <c:v>-1.2882744690000001</c:v>
                </c:pt>
                <c:pt idx="57">
                  <c:v>5.9686587199999996</c:v>
                </c:pt>
                <c:pt idx="58">
                  <c:v>-3.4406074489999998</c:v>
                </c:pt>
                <c:pt idx="59">
                  <c:v>-99.045281971999998</c:v>
                </c:pt>
                <c:pt idx="60">
                  <c:v>43.223305250999999</c:v>
                </c:pt>
                <c:pt idx="61">
                  <c:v>-26.336786816</c:v>
                </c:pt>
                <c:pt idx="62">
                  <c:v>-59.566238061999996</c:v>
                </c:pt>
                <c:pt idx="63">
                  <c:v>-162.36232313100001</c:v>
                </c:pt>
                <c:pt idx="64">
                  <c:v>-115.213423886</c:v>
                </c:pt>
                <c:pt idx="65">
                  <c:v>-203.550031332</c:v>
                </c:pt>
                <c:pt idx="66">
                  <c:v>-38.450315652</c:v>
                </c:pt>
                <c:pt idx="67">
                  <c:v>57.416846057999997</c:v>
                </c:pt>
                <c:pt idx="68">
                  <c:v>-278.534323212</c:v>
                </c:pt>
                <c:pt idx="69">
                  <c:v>-482.27144230300001</c:v>
                </c:pt>
                <c:pt idx="70">
                  <c:v>-357.75453742799999</c:v>
                </c:pt>
                <c:pt idx="71">
                  <c:v>-291.87636848599999</c:v>
                </c:pt>
                <c:pt idx="72">
                  <c:v>-292.80768980599998</c:v>
                </c:pt>
                <c:pt idx="73">
                  <c:v>-155.379530453</c:v>
                </c:pt>
                <c:pt idx="74">
                  <c:v>127.528194301</c:v>
                </c:pt>
                <c:pt idx="75">
                  <c:v>302.33833375</c:v>
                </c:pt>
                <c:pt idx="76">
                  <c:v>161.02838998300001</c:v>
                </c:pt>
                <c:pt idx="77">
                  <c:v>-43.866412111999999</c:v>
                </c:pt>
                <c:pt idx="78">
                  <c:v>138.42147674200001</c:v>
                </c:pt>
                <c:pt idx="79">
                  <c:v>506.80981382099998</c:v>
                </c:pt>
                <c:pt idx="80">
                  <c:v>552.37626926099995</c:v>
                </c:pt>
                <c:pt idx="81">
                  <c:v>321.564999075</c:v>
                </c:pt>
                <c:pt idx="82">
                  <c:v>201.90517035299999</c:v>
                </c:pt>
                <c:pt idx="83">
                  <c:v>240.54189239199999</c:v>
                </c:pt>
                <c:pt idx="84">
                  <c:v>399.87440915899998</c:v>
                </c:pt>
                <c:pt idx="85">
                  <c:v>204.01745829500001</c:v>
                </c:pt>
                <c:pt idx="86">
                  <c:v>-164.360444728</c:v>
                </c:pt>
                <c:pt idx="87">
                  <c:v>131.51317292600001</c:v>
                </c:pt>
                <c:pt idx="88">
                  <c:v>597.21056282799998</c:v>
                </c:pt>
                <c:pt idx="89">
                  <c:v>517.16119213499996</c:v>
                </c:pt>
                <c:pt idx="90">
                  <c:v>230.20862160900001</c:v>
                </c:pt>
                <c:pt idx="91">
                  <c:v>186.19351836000001</c:v>
                </c:pt>
                <c:pt idx="92">
                  <c:v>234.71381743500001</c:v>
                </c:pt>
                <c:pt idx="93">
                  <c:v>-7.9728830549999996</c:v>
                </c:pt>
                <c:pt idx="94">
                  <c:v>-87.977872458999997</c:v>
                </c:pt>
                <c:pt idx="95">
                  <c:v>79.057766968999999</c:v>
                </c:pt>
                <c:pt idx="96">
                  <c:v>269.46946860000003</c:v>
                </c:pt>
                <c:pt idx="97">
                  <c:v>215.13155201800001</c:v>
                </c:pt>
                <c:pt idx="98">
                  <c:v>-27.624088393000001</c:v>
                </c:pt>
                <c:pt idx="99">
                  <c:v>-246.59652204099999</c:v>
                </c:pt>
                <c:pt idx="100">
                  <c:v>-223.21913803499999</c:v>
                </c:pt>
                <c:pt idx="101">
                  <c:v>-63.813109136999998</c:v>
                </c:pt>
                <c:pt idx="102">
                  <c:v>-95.050138330999999</c:v>
                </c:pt>
                <c:pt idx="103">
                  <c:v>-235.05975549799999</c:v>
                </c:pt>
                <c:pt idx="104">
                  <c:v>-286.598818618</c:v>
                </c:pt>
                <c:pt idx="105">
                  <c:v>-93.725808724999993</c:v>
                </c:pt>
                <c:pt idx="106">
                  <c:v>286.80083222299999</c:v>
                </c:pt>
                <c:pt idx="107">
                  <c:v>470.94520505200001</c:v>
                </c:pt>
                <c:pt idx="108">
                  <c:v>378.41787391399998</c:v>
                </c:pt>
                <c:pt idx="109">
                  <c:v>228.383878452</c:v>
                </c:pt>
                <c:pt idx="110">
                  <c:v>35.657731980999998</c:v>
                </c:pt>
                <c:pt idx="111">
                  <c:v>28.727951790999999</c:v>
                </c:pt>
                <c:pt idx="112">
                  <c:v>151.76041051499999</c:v>
                </c:pt>
                <c:pt idx="113">
                  <c:v>242.429684382</c:v>
                </c:pt>
                <c:pt idx="114">
                  <c:v>390.51609089200002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8A-474F-BC61-A14C4379F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400nm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4567076469720266"/>
              <c:y val="0.750173482292790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(pm)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6578775780495"/>
          <c:y val="7.2008000793919669E-2"/>
          <c:w val="0.80215590742500298"/>
          <c:h val="0.855983998412160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MicroMeter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Sheet1!$A$2:$A$164</c:f>
              <c:strCache>
                <c:ptCount val="163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0.0195</c:v>
                </c:pt>
                <c:pt idx="5">
                  <c:v>0.0391</c:v>
                </c:pt>
                <c:pt idx="6">
                  <c:v>0.0586</c:v>
                </c:pt>
                <c:pt idx="7">
                  <c:v>0.0781</c:v>
                </c:pt>
                <c:pt idx="8">
                  <c:v>0.0977</c:v>
                </c:pt>
                <c:pt idx="9">
                  <c:v>0.1172</c:v>
                </c:pt>
                <c:pt idx="10">
                  <c:v>0.1367</c:v>
                </c:pt>
                <c:pt idx="11">
                  <c:v>0.1562</c:v>
                </c:pt>
                <c:pt idx="12">
                  <c:v>0.1758</c:v>
                </c:pt>
                <c:pt idx="13">
                  <c:v>0.1953</c:v>
                </c:pt>
                <c:pt idx="14">
                  <c:v>0.2148</c:v>
                </c:pt>
                <c:pt idx="15">
                  <c:v>0.2344</c:v>
                </c:pt>
                <c:pt idx="16">
                  <c:v>0.2539</c:v>
                </c:pt>
                <c:pt idx="17">
                  <c:v>0.2734</c:v>
                </c:pt>
                <c:pt idx="18">
                  <c:v>0.293</c:v>
                </c:pt>
                <c:pt idx="19">
                  <c:v>0.3125</c:v>
                </c:pt>
                <c:pt idx="20">
                  <c:v>0.332</c:v>
                </c:pt>
                <c:pt idx="21">
                  <c:v>0.3516</c:v>
                </c:pt>
                <c:pt idx="22">
                  <c:v>0.3711</c:v>
                </c:pt>
                <c:pt idx="23">
                  <c:v>0.3906</c:v>
                </c:pt>
                <c:pt idx="24">
                  <c:v>0.4102</c:v>
                </c:pt>
                <c:pt idx="25">
                  <c:v>0.4297</c:v>
                </c:pt>
                <c:pt idx="26">
                  <c:v>0.4492</c:v>
                </c:pt>
                <c:pt idx="27">
                  <c:v>0.4688</c:v>
                </c:pt>
                <c:pt idx="28">
                  <c:v>0.4883</c:v>
                </c:pt>
                <c:pt idx="29">
                  <c:v>0.5078</c:v>
                </c:pt>
                <c:pt idx="30">
                  <c:v>0.5273</c:v>
                </c:pt>
                <c:pt idx="31">
                  <c:v>0.5469</c:v>
                </c:pt>
                <c:pt idx="32">
                  <c:v>0.5664</c:v>
                </c:pt>
                <c:pt idx="33">
                  <c:v>0.5859</c:v>
                </c:pt>
                <c:pt idx="34">
                  <c:v>0.6055</c:v>
                </c:pt>
                <c:pt idx="35">
                  <c:v>0.625</c:v>
                </c:pt>
                <c:pt idx="36">
                  <c:v>0.6445</c:v>
                </c:pt>
                <c:pt idx="37">
                  <c:v>0.6641</c:v>
                </c:pt>
                <c:pt idx="38">
                  <c:v>0.6836</c:v>
                </c:pt>
                <c:pt idx="39">
                  <c:v>0.7031</c:v>
                </c:pt>
                <c:pt idx="40">
                  <c:v>0.7227</c:v>
                </c:pt>
                <c:pt idx="41">
                  <c:v>0.7422</c:v>
                </c:pt>
                <c:pt idx="42">
                  <c:v>0.7617</c:v>
                </c:pt>
                <c:pt idx="43">
                  <c:v>0.7812</c:v>
                </c:pt>
                <c:pt idx="44">
                  <c:v>0.8008</c:v>
                </c:pt>
                <c:pt idx="45">
                  <c:v>0.8203</c:v>
                </c:pt>
                <c:pt idx="46">
                  <c:v>0.8398</c:v>
                </c:pt>
                <c:pt idx="47">
                  <c:v>0.8594</c:v>
                </c:pt>
                <c:pt idx="48">
                  <c:v>0.8789</c:v>
                </c:pt>
                <c:pt idx="49">
                  <c:v>0.8984</c:v>
                </c:pt>
                <c:pt idx="50">
                  <c:v>0.918</c:v>
                </c:pt>
                <c:pt idx="51">
                  <c:v>0.9375</c:v>
                </c:pt>
                <c:pt idx="52">
                  <c:v>0.957</c:v>
                </c:pt>
                <c:pt idx="53">
                  <c:v>0.9766</c:v>
                </c:pt>
                <c:pt idx="54">
                  <c:v>0.9961</c:v>
                </c:pt>
                <c:pt idx="55">
                  <c:v>1.0156</c:v>
                </c:pt>
                <c:pt idx="56">
                  <c:v>1.0352</c:v>
                </c:pt>
                <c:pt idx="57">
                  <c:v>1.0547</c:v>
                </c:pt>
                <c:pt idx="58">
                  <c:v>1.0742</c:v>
                </c:pt>
                <c:pt idx="59">
                  <c:v>1.0938</c:v>
                </c:pt>
                <c:pt idx="60">
                  <c:v>1.1133</c:v>
                </c:pt>
                <c:pt idx="61">
                  <c:v>1.1328</c:v>
                </c:pt>
                <c:pt idx="62">
                  <c:v>1.1523</c:v>
                </c:pt>
                <c:pt idx="63">
                  <c:v>1.1719</c:v>
                </c:pt>
                <c:pt idx="64">
                  <c:v>1.1914</c:v>
                </c:pt>
                <c:pt idx="65">
                  <c:v>1.2109</c:v>
                </c:pt>
                <c:pt idx="66">
                  <c:v>1.2305</c:v>
                </c:pt>
                <c:pt idx="67">
                  <c:v>1.25</c:v>
                </c:pt>
                <c:pt idx="68">
                  <c:v>1.2695</c:v>
                </c:pt>
                <c:pt idx="69">
                  <c:v>1.2891</c:v>
                </c:pt>
                <c:pt idx="70">
                  <c:v>1.3086</c:v>
                </c:pt>
                <c:pt idx="71">
                  <c:v>1.3281</c:v>
                </c:pt>
                <c:pt idx="72">
                  <c:v>1.3477</c:v>
                </c:pt>
                <c:pt idx="73">
                  <c:v>1.3672</c:v>
                </c:pt>
                <c:pt idx="74">
                  <c:v>1.3867</c:v>
                </c:pt>
                <c:pt idx="75">
                  <c:v>1.4062</c:v>
                </c:pt>
                <c:pt idx="76">
                  <c:v>1.4258</c:v>
                </c:pt>
                <c:pt idx="77">
                  <c:v>1.4453</c:v>
                </c:pt>
                <c:pt idx="78">
                  <c:v>1.4648</c:v>
                </c:pt>
                <c:pt idx="79">
                  <c:v>1.4844</c:v>
                </c:pt>
                <c:pt idx="80">
                  <c:v>1.5039</c:v>
                </c:pt>
                <c:pt idx="81">
                  <c:v>1.5234</c:v>
                </c:pt>
                <c:pt idx="82">
                  <c:v>1.543</c:v>
                </c:pt>
                <c:pt idx="83">
                  <c:v>1.5625</c:v>
                </c:pt>
                <c:pt idx="84">
                  <c:v>1.582</c:v>
                </c:pt>
                <c:pt idx="85">
                  <c:v>1.6016</c:v>
                </c:pt>
                <c:pt idx="86">
                  <c:v>1.6211</c:v>
                </c:pt>
                <c:pt idx="87">
                  <c:v>1.6406</c:v>
                </c:pt>
                <c:pt idx="88">
                  <c:v>1.6602</c:v>
                </c:pt>
                <c:pt idx="89">
                  <c:v>1.6797</c:v>
                </c:pt>
                <c:pt idx="90">
                  <c:v>1.6992</c:v>
                </c:pt>
                <c:pt idx="91">
                  <c:v>1.7188</c:v>
                </c:pt>
                <c:pt idx="92">
                  <c:v>1.7383</c:v>
                </c:pt>
                <c:pt idx="93">
                  <c:v>1.7578</c:v>
                </c:pt>
                <c:pt idx="94">
                  <c:v>1.7773</c:v>
                </c:pt>
                <c:pt idx="95">
                  <c:v>1.7969</c:v>
                </c:pt>
                <c:pt idx="96">
                  <c:v>1.8164</c:v>
                </c:pt>
                <c:pt idx="97">
                  <c:v>1.8359</c:v>
                </c:pt>
                <c:pt idx="98">
                  <c:v>1.8555</c:v>
                </c:pt>
                <c:pt idx="99">
                  <c:v>1.875</c:v>
                </c:pt>
                <c:pt idx="100">
                  <c:v>1.8945</c:v>
                </c:pt>
                <c:pt idx="101">
                  <c:v>1.9141</c:v>
                </c:pt>
                <c:pt idx="102">
                  <c:v>1.9336</c:v>
                </c:pt>
                <c:pt idx="103">
                  <c:v>1.9531</c:v>
                </c:pt>
                <c:pt idx="104">
                  <c:v>1.9727</c:v>
                </c:pt>
                <c:pt idx="105">
                  <c:v>1.9922</c:v>
                </c:pt>
                <c:pt idx="106">
                  <c:v>2.0117</c:v>
                </c:pt>
                <c:pt idx="107">
                  <c:v>2.0312</c:v>
                </c:pt>
                <c:pt idx="108">
                  <c:v>2.0508</c:v>
                </c:pt>
                <c:pt idx="109">
                  <c:v>2.0703</c:v>
                </c:pt>
                <c:pt idx="110">
                  <c:v>2.0898</c:v>
                </c:pt>
                <c:pt idx="111">
                  <c:v>2.1094</c:v>
                </c:pt>
                <c:pt idx="112">
                  <c:v>2.1289</c:v>
                </c:pt>
                <c:pt idx="113">
                  <c:v>2.1484</c:v>
                </c:pt>
                <c:pt idx="114">
                  <c:v>2.168</c:v>
                </c:pt>
                <c:pt idx="115">
                  <c:v>2.1875</c:v>
                </c:pt>
                <c:pt idx="116">
                  <c:v>2.207</c:v>
                </c:pt>
                <c:pt idx="117">
                  <c:v>2.2266</c:v>
                </c:pt>
                <c:pt idx="118">
                  <c:v>2.2461</c:v>
                </c:pt>
                <c:pt idx="119">
                  <c:v>2.2656</c:v>
                </c:pt>
                <c:pt idx="120">
                  <c:v>2.2852</c:v>
                </c:pt>
                <c:pt idx="121">
                  <c:v>2.3047</c:v>
                </c:pt>
                <c:pt idx="122">
                  <c:v>2.3242</c:v>
                </c:pt>
                <c:pt idx="123">
                  <c:v>2.3438</c:v>
                </c:pt>
                <c:pt idx="124">
                  <c:v>2.3633</c:v>
                </c:pt>
                <c:pt idx="125">
                  <c:v>2.3828</c:v>
                </c:pt>
                <c:pt idx="126">
                  <c:v>2.4023</c:v>
                </c:pt>
                <c:pt idx="127">
                  <c:v>2.4219</c:v>
                </c:pt>
                <c:pt idx="128">
                  <c:v>2.4414</c:v>
                </c:pt>
                <c:pt idx="129">
                  <c:v>2.4609</c:v>
                </c:pt>
                <c:pt idx="130">
                  <c:v>2.4805</c:v>
                </c:pt>
                <c:pt idx="131">
                  <c:v>2.5</c:v>
                </c:pt>
                <c:pt idx="132">
                  <c:v>2.5195</c:v>
                </c:pt>
                <c:pt idx="133">
                  <c:v>2.5391</c:v>
                </c:pt>
                <c:pt idx="134">
                  <c:v>2.5586</c:v>
                </c:pt>
                <c:pt idx="135">
                  <c:v>2.5781</c:v>
                </c:pt>
                <c:pt idx="136">
                  <c:v>2.5977</c:v>
                </c:pt>
                <c:pt idx="137">
                  <c:v>2.6172</c:v>
                </c:pt>
                <c:pt idx="138">
                  <c:v>2.6367</c:v>
                </c:pt>
                <c:pt idx="139">
                  <c:v>2.6562</c:v>
                </c:pt>
                <c:pt idx="140">
                  <c:v>2.6758</c:v>
                </c:pt>
                <c:pt idx="141">
                  <c:v>2.6953</c:v>
                </c:pt>
                <c:pt idx="142">
                  <c:v>2.7148</c:v>
                </c:pt>
                <c:pt idx="143">
                  <c:v>2.7344</c:v>
                </c:pt>
                <c:pt idx="144">
                  <c:v>2.7539</c:v>
                </c:pt>
                <c:pt idx="145">
                  <c:v>2.7734</c:v>
                </c:pt>
                <c:pt idx="146">
                  <c:v>2.793</c:v>
                </c:pt>
                <c:pt idx="147">
                  <c:v>2.8125</c:v>
                </c:pt>
                <c:pt idx="148">
                  <c:v>2.832</c:v>
                </c:pt>
                <c:pt idx="149">
                  <c:v>2.8516</c:v>
                </c:pt>
                <c:pt idx="150">
                  <c:v>2.8711</c:v>
                </c:pt>
                <c:pt idx="151">
                  <c:v>2.8906</c:v>
                </c:pt>
                <c:pt idx="152">
                  <c:v>2.9102</c:v>
                </c:pt>
                <c:pt idx="153">
                  <c:v>2.9297</c:v>
                </c:pt>
                <c:pt idx="154">
                  <c:v>2.9492</c:v>
                </c:pt>
                <c:pt idx="155">
                  <c:v>2.9688</c:v>
                </c:pt>
                <c:pt idx="156">
                  <c:v>2.9883</c:v>
                </c:pt>
                <c:pt idx="157">
                  <c:v>3.0078</c:v>
                </c:pt>
                <c:pt idx="158">
                  <c:v>3.0273</c:v>
                </c:pt>
                <c:pt idx="159">
                  <c:v>3.0469</c:v>
                </c:pt>
                <c:pt idx="160">
                  <c:v>3.0664</c:v>
                </c:pt>
                <c:pt idx="161">
                  <c:v>3.0859</c:v>
                </c:pt>
                <c:pt idx="162">
                  <c:v>3.1055</c:v>
                </c:pt>
              </c:strCache>
            </c:strRef>
          </c:cat>
          <c:val>
            <c:numRef>
              <c:f>Sheet1!$B$2:$B$164</c:f>
              <c:numCache>
                <c:formatCode>General</c:formatCode>
                <c:ptCount val="163"/>
                <c:pt idx="0">
                  <c:v>0</c:v>
                </c:pt>
                <c:pt idx="2">
                  <c:v>0</c:v>
                </c:pt>
                <c:pt idx="3">
                  <c:v>5.5727512E-2</c:v>
                </c:pt>
                <c:pt idx="4">
                  <c:v>0.11464756399999999</c:v>
                </c:pt>
                <c:pt idx="5">
                  <c:v>-0.24920903599999999</c:v>
                </c:pt>
                <c:pt idx="6">
                  <c:v>-0.117558606</c:v>
                </c:pt>
                <c:pt idx="7">
                  <c:v>2.6780546999999998E-2</c:v>
                </c:pt>
                <c:pt idx="8">
                  <c:v>0.56647057199999995</c:v>
                </c:pt>
                <c:pt idx="9">
                  <c:v>0.29563180999999999</c:v>
                </c:pt>
                <c:pt idx="10">
                  <c:v>-3.2441464000000003E-2</c:v>
                </c:pt>
                <c:pt idx="11">
                  <c:v>3.6542541999999997E-2</c:v>
                </c:pt>
                <c:pt idx="12">
                  <c:v>-0.14886601299999999</c:v>
                </c:pt>
                <c:pt idx="13">
                  <c:v>8.4055165000000001E-2</c:v>
                </c:pt>
                <c:pt idx="14">
                  <c:v>0.115041566</c:v>
                </c:pt>
                <c:pt idx="15">
                  <c:v>-0.17085552700000001</c:v>
                </c:pt>
                <c:pt idx="16">
                  <c:v>-6.8152488999999997E-2</c:v>
                </c:pt>
                <c:pt idx="17">
                  <c:v>-0.16553799599999999</c:v>
                </c:pt>
                <c:pt idx="18">
                  <c:v>-0.227097682</c:v>
                </c:pt>
                <c:pt idx="19">
                  <c:v>-0.19431741299999999</c:v>
                </c:pt>
                <c:pt idx="20">
                  <c:v>-9.4767922000000004E-2</c:v>
                </c:pt>
                <c:pt idx="21">
                  <c:v>0.180313378</c:v>
                </c:pt>
                <c:pt idx="22">
                  <c:v>0.101410257</c:v>
                </c:pt>
                <c:pt idx="23">
                  <c:v>-0.151701538</c:v>
                </c:pt>
                <c:pt idx="24">
                  <c:v>-0.12809404299999999</c:v>
                </c:pt>
                <c:pt idx="25">
                  <c:v>-0.27889841599999998</c:v>
                </c:pt>
                <c:pt idx="26">
                  <c:v>-0.92076963599999995</c:v>
                </c:pt>
                <c:pt idx="27">
                  <c:v>-1.5665838540000001</c:v>
                </c:pt>
                <c:pt idx="28">
                  <c:v>-1.514437627</c:v>
                </c:pt>
                <c:pt idx="29">
                  <c:v>-0.54508880699999995</c:v>
                </c:pt>
                <c:pt idx="30">
                  <c:v>1.2283708280000001</c:v>
                </c:pt>
                <c:pt idx="31">
                  <c:v>7.8059513059999999</c:v>
                </c:pt>
                <c:pt idx="32">
                  <c:v>21.526426010000002</c:v>
                </c:pt>
                <c:pt idx="33">
                  <c:v>33.716560371</c:v>
                </c:pt>
                <c:pt idx="34">
                  <c:v>40.865643443000003</c:v>
                </c:pt>
                <c:pt idx="35">
                  <c:v>41.616694793999997</c:v>
                </c:pt>
                <c:pt idx="36">
                  <c:v>36.945394235000002</c:v>
                </c:pt>
                <c:pt idx="37">
                  <c:v>27.03275494</c:v>
                </c:pt>
                <c:pt idx="38">
                  <c:v>15.948571303</c:v>
                </c:pt>
                <c:pt idx="39">
                  <c:v>4.0486837260000001</c:v>
                </c:pt>
                <c:pt idx="40">
                  <c:v>0.972599192</c:v>
                </c:pt>
                <c:pt idx="41">
                  <c:v>-0.84401784800000001</c:v>
                </c:pt>
                <c:pt idx="42">
                  <c:v>-1.050537842</c:v>
                </c:pt>
                <c:pt idx="43">
                  <c:v>-1.299648527</c:v>
                </c:pt>
                <c:pt idx="44">
                  <c:v>-0.82851340299999998</c:v>
                </c:pt>
                <c:pt idx="45">
                  <c:v>-1.0215289219999999</c:v>
                </c:pt>
                <c:pt idx="46">
                  <c:v>-1.0075485049999999</c:v>
                </c:pt>
                <c:pt idx="47">
                  <c:v>-0.49367446100000001</c:v>
                </c:pt>
                <c:pt idx="48">
                  <c:v>-0.56153830599999999</c:v>
                </c:pt>
                <c:pt idx="49">
                  <c:v>-0.56525839700000002</c:v>
                </c:pt>
                <c:pt idx="50">
                  <c:v>-1.173663812</c:v>
                </c:pt>
                <c:pt idx="51">
                  <c:v>-0.81922934000000003</c:v>
                </c:pt>
                <c:pt idx="52">
                  <c:v>-8.7487068000000001E-2</c:v>
                </c:pt>
                <c:pt idx="53">
                  <c:v>-0.47668819299999998</c:v>
                </c:pt>
                <c:pt idx="54">
                  <c:v>-0.96156754099999997</c:v>
                </c:pt>
                <c:pt idx="55">
                  <c:v>-0.59811584600000001</c:v>
                </c:pt>
                <c:pt idx="56">
                  <c:v>-0.23650655700000001</c:v>
                </c:pt>
                <c:pt idx="57">
                  <c:v>-0.27258522699999999</c:v>
                </c:pt>
                <c:pt idx="58">
                  <c:v>-0.356700721</c:v>
                </c:pt>
                <c:pt idx="59">
                  <c:v>5.3243587000000002E-2</c:v>
                </c:pt>
                <c:pt idx="60">
                  <c:v>-9.8691213999999999E-2</c:v>
                </c:pt>
                <c:pt idx="61">
                  <c:v>0.26966420600000002</c:v>
                </c:pt>
                <c:pt idx="62">
                  <c:v>0.89421847499999996</c:v>
                </c:pt>
                <c:pt idx="63">
                  <c:v>0.65882670099999996</c:v>
                </c:pt>
                <c:pt idx="64">
                  <c:v>0.64687704099999999</c:v>
                </c:pt>
                <c:pt idx="65">
                  <c:v>6.4840102999999996E-2</c:v>
                </c:pt>
                <c:pt idx="66">
                  <c:v>0.514591935</c:v>
                </c:pt>
                <c:pt idx="67">
                  <c:v>-5.7012146E-2</c:v>
                </c:pt>
                <c:pt idx="68">
                  <c:v>6.1375406E-2</c:v>
                </c:pt>
                <c:pt idx="69">
                  <c:v>2.2280906999999999E-2</c:v>
                </c:pt>
                <c:pt idx="70">
                  <c:v>0.11103969599999999</c:v>
                </c:pt>
                <c:pt idx="71">
                  <c:v>-0.223039139</c:v>
                </c:pt>
                <c:pt idx="72">
                  <c:v>-0.34373743699999998</c:v>
                </c:pt>
                <c:pt idx="73">
                  <c:v>-9.5473074000000005E-2</c:v>
                </c:pt>
                <c:pt idx="74">
                  <c:v>-0.34098675299999998</c:v>
                </c:pt>
                <c:pt idx="75">
                  <c:v>-0.28504784100000002</c:v>
                </c:pt>
                <c:pt idx="76">
                  <c:v>-0.33931753799999997</c:v>
                </c:pt>
                <c:pt idx="77">
                  <c:v>-0.19952784300000001</c:v>
                </c:pt>
                <c:pt idx="78">
                  <c:v>-4.059774E-2</c:v>
                </c:pt>
                <c:pt idx="79">
                  <c:v>-7.2500155999999996E-2</c:v>
                </c:pt>
                <c:pt idx="80">
                  <c:v>9.4691152000000001E-2</c:v>
                </c:pt>
                <c:pt idx="81">
                  <c:v>-0.121421535</c:v>
                </c:pt>
                <c:pt idx="82">
                  <c:v>-5.1013026000000003E-2</c:v>
                </c:pt>
                <c:pt idx="83">
                  <c:v>-0.17745507899999999</c:v>
                </c:pt>
                <c:pt idx="84">
                  <c:v>-0.11398286000000001</c:v>
                </c:pt>
                <c:pt idx="85">
                  <c:v>-6.2469584000000002E-2</c:v>
                </c:pt>
                <c:pt idx="86">
                  <c:v>-0.13518962200000001</c:v>
                </c:pt>
                <c:pt idx="87">
                  <c:v>5.7009537999999998E-2</c:v>
                </c:pt>
                <c:pt idx="88">
                  <c:v>0.271019183</c:v>
                </c:pt>
                <c:pt idx="89">
                  <c:v>-0.15810223400000001</c:v>
                </c:pt>
                <c:pt idx="90">
                  <c:v>-0.27116652299999999</c:v>
                </c:pt>
                <c:pt idx="91">
                  <c:v>-9.7112865000000007E-2</c:v>
                </c:pt>
                <c:pt idx="92">
                  <c:v>2.5092956E-2</c:v>
                </c:pt>
                <c:pt idx="93">
                  <c:v>-0.172519958</c:v>
                </c:pt>
                <c:pt idx="94">
                  <c:v>0.10784104999999999</c:v>
                </c:pt>
                <c:pt idx="95">
                  <c:v>-0.14023249900000001</c:v>
                </c:pt>
                <c:pt idx="96">
                  <c:v>-2.0302717000000001E-2</c:v>
                </c:pt>
                <c:pt idx="97">
                  <c:v>-0.32150433699999997</c:v>
                </c:pt>
                <c:pt idx="98">
                  <c:v>-0.32735952600000001</c:v>
                </c:pt>
                <c:pt idx="99">
                  <c:v>-2.443513E-3</c:v>
                </c:pt>
                <c:pt idx="100">
                  <c:v>3.2649624000000002E-2</c:v>
                </c:pt>
                <c:pt idx="101">
                  <c:v>0.134555811</c:v>
                </c:pt>
                <c:pt idx="102">
                  <c:v>0.38158641100000001</c:v>
                </c:pt>
                <c:pt idx="103">
                  <c:v>1.055023831</c:v>
                </c:pt>
                <c:pt idx="104">
                  <c:v>0.72916851699999996</c:v>
                </c:pt>
                <c:pt idx="105">
                  <c:v>9.5975300999999999E-2</c:v>
                </c:pt>
                <c:pt idx="106">
                  <c:v>-0.12390970599999999</c:v>
                </c:pt>
                <c:pt idx="107">
                  <c:v>-2.1217237999999999E-2</c:v>
                </c:pt>
                <c:pt idx="108">
                  <c:v>-0.16304883000000001</c:v>
                </c:pt>
                <c:pt idx="109">
                  <c:v>-4.4205832E-2</c:v>
                </c:pt>
                <c:pt idx="110">
                  <c:v>4.9255549000000003E-2</c:v>
                </c:pt>
                <c:pt idx="111">
                  <c:v>0.14728620100000001</c:v>
                </c:pt>
                <c:pt idx="112">
                  <c:v>-0.114443421</c:v>
                </c:pt>
                <c:pt idx="113">
                  <c:v>-0.15906668199999999</c:v>
                </c:pt>
                <c:pt idx="114">
                  <c:v>-0.199365811</c:v>
                </c:pt>
                <c:pt idx="115">
                  <c:v>-5.4784439999999997E-2</c:v>
                </c:pt>
                <c:pt idx="116">
                  <c:v>-0.198722807</c:v>
                </c:pt>
                <c:pt idx="117">
                  <c:v>-0.237242228</c:v>
                </c:pt>
                <c:pt idx="118">
                  <c:v>0.12847820800000001</c:v>
                </c:pt>
                <c:pt idx="119">
                  <c:v>0.23207156800000001</c:v>
                </c:pt>
                <c:pt idx="120">
                  <c:v>-0.24844419200000001</c:v>
                </c:pt>
                <c:pt idx="121">
                  <c:v>-0.30956255999999999</c:v>
                </c:pt>
                <c:pt idx="122">
                  <c:v>-9.8296790999999994E-2</c:v>
                </c:pt>
                <c:pt idx="123">
                  <c:v>-9.9113921999999993E-2</c:v>
                </c:pt>
                <c:pt idx="124">
                  <c:v>-0.22229165300000001</c:v>
                </c:pt>
                <c:pt idx="125">
                  <c:v>-0.17752742699999999</c:v>
                </c:pt>
                <c:pt idx="126">
                  <c:v>-5.4598083999999998E-2</c:v>
                </c:pt>
                <c:pt idx="127">
                  <c:v>-0.218947749</c:v>
                </c:pt>
                <c:pt idx="128">
                  <c:v>-0.33884622800000003</c:v>
                </c:pt>
                <c:pt idx="129">
                  <c:v>-0.18913846000000001</c:v>
                </c:pt>
                <c:pt idx="130">
                  <c:v>-0.31148946799999999</c:v>
                </c:pt>
                <c:pt idx="131">
                  <c:v>-0.32465574899999999</c:v>
                </c:pt>
                <c:pt idx="132">
                  <c:v>-0.218091431</c:v>
                </c:pt>
                <c:pt idx="133">
                  <c:v>2.4627389449999999</c:v>
                </c:pt>
                <c:pt idx="134">
                  <c:v>8.4803502490000007</c:v>
                </c:pt>
                <c:pt idx="135">
                  <c:v>11.614475455999999</c:v>
                </c:pt>
                <c:pt idx="136">
                  <c:v>11.619649251</c:v>
                </c:pt>
                <c:pt idx="137">
                  <c:v>6.7913755819999997</c:v>
                </c:pt>
                <c:pt idx="138">
                  <c:v>1.211394292</c:v>
                </c:pt>
                <c:pt idx="139">
                  <c:v>-0.49073870200000003</c:v>
                </c:pt>
                <c:pt idx="140">
                  <c:v>-0.48269058300000001</c:v>
                </c:pt>
                <c:pt idx="141">
                  <c:v>-0.430736707</c:v>
                </c:pt>
                <c:pt idx="142">
                  <c:v>-0.32847218</c:v>
                </c:pt>
                <c:pt idx="143">
                  <c:v>-8.9326906999999997E-2</c:v>
                </c:pt>
                <c:pt idx="144">
                  <c:v>-0.16629287400000001</c:v>
                </c:pt>
                <c:pt idx="145">
                  <c:v>8.0422692000000004E-2</c:v>
                </c:pt>
                <c:pt idx="146">
                  <c:v>1.9028632E-2</c:v>
                </c:pt>
                <c:pt idx="147">
                  <c:v>-0.34248483600000001</c:v>
                </c:pt>
                <c:pt idx="148">
                  <c:v>-0.111255618</c:v>
                </c:pt>
                <c:pt idx="149">
                  <c:v>-2.5724113999999999E-2</c:v>
                </c:pt>
                <c:pt idx="150">
                  <c:v>-0.28194055099999998</c:v>
                </c:pt>
                <c:pt idx="151">
                  <c:v>-9.2175088000000002E-2</c:v>
                </c:pt>
                <c:pt idx="152">
                  <c:v>-0.16081813</c:v>
                </c:pt>
                <c:pt idx="153">
                  <c:v>-0.111777274</c:v>
                </c:pt>
                <c:pt idx="154">
                  <c:v>-0.19685677200000001</c:v>
                </c:pt>
                <c:pt idx="155">
                  <c:v>-7.8369225000000001E-2</c:v>
                </c:pt>
                <c:pt idx="156">
                  <c:v>0.37323088500000001</c:v>
                </c:pt>
                <c:pt idx="157">
                  <c:v>0.215385362</c:v>
                </c:pt>
                <c:pt idx="158">
                  <c:v>-0.20609654899999999</c:v>
                </c:pt>
                <c:pt idx="159">
                  <c:v>-0.289891067</c:v>
                </c:pt>
                <c:pt idx="160">
                  <c:v>0.15160153700000001</c:v>
                </c:pt>
                <c:pt idx="161">
                  <c:v>-8.6219072999999993E-2</c:v>
                </c:pt>
                <c:pt idx="162">
                  <c:v>-0.31743856399999998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B9-48D5-A3A1-6794C2E18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  3um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5110249068159606"/>
              <c:y val="0.661154285588402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(pm)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44472612150172"/>
          <c:y val="8.1628708467485114E-2"/>
          <c:w val="0.79138965646834314"/>
          <c:h val="0.779789186854787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Sheet1!$A$2:$A$153</c:f>
              <c:numCache>
                <c:formatCode>General</c:formatCode>
                <c:ptCount val="152"/>
                <c:pt idx="0">
                  <c:v>0</c:v>
                </c:pt>
                <c:pt idx="1">
                  <c:v>1.95E-2</c:v>
                </c:pt>
                <c:pt idx="2">
                  <c:v>3.9100000000000003E-2</c:v>
                </c:pt>
                <c:pt idx="3">
                  <c:v>5.8599999999999999E-2</c:v>
                </c:pt>
                <c:pt idx="4">
                  <c:v>7.8100000000000003E-2</c:v>
                </c:pt>
                <c:pt idx="5">
                  <c:v>9.7699999999999995E-2</c:v>
                </c:pt>
                <c:pt idx="6">
                  <c:v>0.1172</c:v>
                </c:pt>
                <c:pt idx="7">
                  <c:v>0.13669999999999999</c:v>
                </c:pt>
                <c:pt idx="8">
                  <c:v>0.15620000000000001</c:v>
                </c:pt>
                <c:pt idx="9">
                  <c:v>0.17580000000000001</c:v>
                </c:pt>
                <c:pt idx="10">
                  <c:v>0.1953</c:v>
                </c:pt>
                <c:pt idx="11">
                  <c:v>0.21479999999999999</c:v>
                </c:pt>
                <c:pt idx="12">
                  <c:v>0.2344</c:v>
                </c:pt>
                <c:pt idx="13">
                  <c:v>0.25390000000000001</c:v>
                </c:pt>
                <c:pt idx="14">
                  <c:v>0.27339999999999998</c:v>
                </c:pt>
                <c:pt idx="15">
                  <c:v>0.29299999999999998</c:v>
                </c:pt>
                <c:pt idx="16">
                  <c:v>0.3125</c:v>
                </c:pt>
                <c:pt idx="17">
                  <c:v>0.33200000000000002</c:v>
                </c:pt>
                <c:pt idx="18">
                  <c:v>0.35160000000000002</c:v>
                </c:pt>
                <c:pt idx="19">
                  <c:v>0.37109999999999999</c:v>
                </c:pt>
                <c:pt idx="20">
                  <c:v>0.3906</c:v>
                </c:pt>
                <c:pt idx="21">
                  <c:v>0.41020000000000001</c:v>
                </c:pt>
                <c:pt idx="22">
                  <c:v>0.42970000000000003</c:v>
                </c:pt>
                <c:pt idx="23">
                  <c:v>0.44919999999999999</c:v>
                </c:pt>
                <c:pt idx="24">
                  <c:v>0.46879999999999999</c:v>
                </c:pt>
                <c:pt idx="25">
                  <c:v>0.48830000000000001</c:v>
                </c:pt>
                <c:pt idx="26">
                  <c:v>0.50780000000000003</c:v>
                </c:pt>
                <c:pt idx="27">
                  <c:v>0.52729999999999999</c:v>
                </c:pt>
                <c:pt idx="28">
                  <c:v>0.54690000000000005</c:v>
                </c:pt>
                <c:pt idx="29">
                  <c:v>0.56640000000000001</c:v>
                </c:pt>
                <c:pt idx="30">
                  <c:v>0.58589999999999998</c:v>
                </c:pt>
                <c:pt idx="31">
                  <c:v>0.60550000000000004</c:v>
                </c:pt>
                <c:pt idx="32">
                  <c:v>0.625</c:v>
                </c:pt>
                <c:pt idx="33">
                  <c:v>0.64449999999999996</c:v>
                </c:pt>
                <c:pt idx="34">
                  <c:v>0.66410000000000002</c:v>
                </c:pt>
                <c:pt idx="35">
                  <c:v>0.68359999999999999</c:v>
                </c:pt>
                <c:pt idx="36">
                  <c:v>0.70309999999999995</c:v>
                </c:pt>
                <c:pt idx="37">
                  <c:v>0.72270000000000001</c:v>
                </c:pt>
                <c:pt idx="38">
                  <c:v>0.74219999999999997</c:v>
                </c:pt>
                <c:pt idx="39">
                  <c:v>0.76170000000000004</c:v>
                </c:pt>
                <c:pt idx="40">
                  <c:v>0.78120000000000001</c:v>
                </c:pt>
                <c:pt idx="41">
                  <c:v>0.80079999999999996</c:v>
                </c:pt>
                <c:pt idx="42">
                  <c:v>0.82030000000000003</c:v>
                </c:pt>
                <c:pt idx="43">
                  <c:v>0.83979999999999999</c:v>
                </c:pt>
                <c:pt idx="44">
                  <c:v>0.85940000000000005</c:v>
                </c:pt>
                <c:pt idx="45">
                  <c:v>0.87890000000000001</c:v>
                </c:pt>
                <c:pt idx="46">
                  <c:v>0.89839999999999998</c:v>
                </c:pt>
                <c:pt idx="47">
                  <c:v>0.91800000000000004</c:v>
                </c:pt>
                <c:pt idx="48">
                  <c:v>0.9375</c:v>
                </c:pt>
                <c:pt idx="49">
                  <c:v>0.95699999999999996</c:v>
                </c:pt>
                <c:pt idx="50">
                  <c:v>0.97660000000000002</c:v>
                </c:pt>
                <c:pt idx="51">
                  <c:v>0.99609999999999999</c:v>
                </c:pt>
                <c:pt idx="52">
                  <c:v>1.0156000000000001</c:v>
                </c:pt>
                <c:pt idx="53">
                  <c:v>1.0351999999999999</c:v>
                </c:pt>
                <c:pt idx="54">
                  <c:v>1.0547</c:v>
                </c:pt>
                <c:pt idx="55">
                  <c:v>1.0742</c:v>
                </c:pt>
                <c:pt idx="56">
                  <c:v>1.0938000000000001</c:v>
                </c:pt>
                <c:pt idx="57">
                  <c:v>1.1133</c:v>
                </c:pt>
                <c:pt idx="58">
                  <c:v>1.1328</c:v>
                </c:pt>
                <c:pt idx="59">
                  <c:v>1.1523000000000001</c:v>
                </c:pt>
                <c:pt idx="60">
                  <c:v>1.1718999999999999</c:v>
                </c:pt>
                <c:pt idx="61">
                  <c:v>1.1914</c:v>
                </c:pt>
                <c:pt idx="62">
                  <c:v>1.2109000000000001</c:v>
                </c:pt>
                <c:pt idx="63">
                  <c:v>1.2304999999999999</c:v>
                </c:pt>
                <c:pt idx="64">
                  <c:v>1.25</c:v>
                </c:pt>
                <c:pt idx="65">
                  <c:v>1.2695000000000001</c:v>
                </c:pt>
                <c:pt idx="66">
                  <c:v>1.2890999999999999</c:v>
                </c:pt>
                <c:pt idx="67">
                  <c:v>1.3086</c:v>
                </c:pt>
                <c:pt idx="68">
                  <c:v>1.3281000000000001</c:v>
                </c:pt>
                <c:pt idx="69">
                  <c:v>1.3476999999999999</c:v>
                </c:pt>
                <c:pt idx="70">
                  <c:v>1.3672</c:v>
                </c:pt>
                <c:pt idx="71">
                  <c:v>1.3867</c:v>
                </c:pt>
                <c:pt idx="72">
                  <c:v>1.4061999999999999</c:v>
                </c:pt>
                <c:pt idx="73">
                  <c:v>1.4258</c:v>
                </c:pt>
                <c:pt idx="74">
                  <c:v>1.4453</c:v>
                </c:pt>
                <c:pt idx="75">
                  <c:v>1.4648000000000001</c:v>
                </c:pt>
                <c:pt idx="76">
                  <c:v>1.4843999999999999</c:v>
                </c:pt>
                <c:pt idx="77">
                  <c:v>1.5039</c:v>
                </c:pt>
                <c:pt idx="78">
                  <c:v>1.5234000000000001</c:v>
                </c:pt>
                <c:pt idx="79">
                  <c:v>1.5429999999999999</c:v>
                </c:pt>
                <c:pt idx="80">
                  <c:v>1.5625</c:v>
                </c:pt>
                <c:pt idx="81">
                  <c:v>1.5820000000000001</c:v>
                </c:pt>
                <c:pt idx="82">
                  <c:v>1.6015999999999999</c:v>
                </c:pt>
                <c:pt idx="83">
                  <c:v>1.6211</c:v>
                </c:pt>
                <c:pt idx="84">
                  <c:v>1.6406000000000001</c:v>
                </c:pt>
                <c:pt idx="85">
                  <c:v>1.6601999999999999</c:v>
                </c:pt>
                <c:pt idx="86">
                  <c:v>1.6797</c:v>
                </c:pt>
                <c:pt idx="87">
                  <c:v>1.6992</c:v>
                </c:pt>
                <c:pt idx="88">
                  <c:v>1.7188000000000001</c:v>
                </c:pt>
                <c:pt idx="89">
                  <c:v>1.7383</c:v>
                </c:pt>
                <c:pt idx="90">
                  <c:v>1.7578</c:v>
                </c:pt>
                <c:pt idx="91">
                  <c:v>1.7773000000000001</c:v>
                </c:pt>
                <c:pt idx="92">
                  <c:v>1.7968999999999999</c:v>
                </c:pt>
                <c:pt idx="93">
                  <c:v>1.8164</c:v>
                </c:pt>
                <c:pt idx="94">
                  <c:v>1.8359000000000001</c:v>
                </c:pt>
                <c:pt idx="95">
                  <c:v>1.8554999999999999</c:v>
                </c:pt>
                <c:pt idx="96">
                  <c:v>1.875</c:v>
                </c:pt>
                <c:pt idx="97">
                  <c:v>1.8945000000000001</c:v>
                </c:pt>
                <c:pt idx="98">
                  <c:v>1.9140999999999999</c:v>
                </c:pt>
                <c:pt idx="99">
                  <c:v>1.9336</c:v>
                </c:pt>
                <c:pt idx="100">
                  <c:v>1.9531000000000001</c:v>
                </c:pt>
                <c:pt idx="101">
                  <c:v>1.9726999999999999</c:v>
                </c:pt>
                <c:pt idx="102">
                  <c:v>1.9922</c:v>
                </c:pt>
                <c:pt idx="103">
                  <c:v>2.0116999999999998</c:v>
                </c:pt>
                <c:pt idx="104">
                  <c:v>2.0312000000000001</c:v>
                </c:pt>
                <c:pt idx="105">
                  <c:v>2.0508000000000002</c:v>
                </c:pt>
                <c:pt idx="106">
                  <c:v>2.0703</c:v>
                </c:pt>
                <c:pt idx="107">
                  <c:v>2.0897999999999999</c:v>
                </c:pt>
                <c:pt idx="108">
                  <c:v>2.1093999999999999</c:v>
                </c:pt>
                <c:pt idx="109">
                  <c:v>2.1288999999999998</c:v>
                </c:pt>
                <c:pt idx="110">
                  <c:v>2.1484000000000001</c:v>
                </c:pt>
                <c:pt idx="111">
                  <c:v>2.1680000000000001</c:v>
                </c:pt>
                <c:pt idx="112">
                  <c:v>2.1875</c:v>
                </c:pt>
                <c:pt idx="113">
                  <c:v>2.2069999999999999</c:v>
                </c:pt>
                <c:pt idx="114">
                  <c:v>2.2265999999999999</c:v>
                </c:pt>
                <c:pt idx="115">
                  <c:v>2.2461000000000002</c:v>
                </c:pt>
                <c:pt idx="116">
                  <c:v>2.2656000000000001</c:v>
                </c:pt>
                <c:pt idx="117">
                  <c:v>2.2852000000000001</c:v>
                </c:pt>
                <c:pt idx="118">
                  <c:v>2.3047</c:v>
                </c:pt>
                <c:pt idx="119">
                  <c:v>2.3241999999999998</c:v>
                </c:pt>
                <c:pt idx="120">
                  <c:v>2.3437999999999999</c:v>
                </c:pt>
                <c:pt idx="121">
                  <c:v>2.3633000000000002</c:v>
                </c:pt>
                <c:pt idx="122">
                  <c:v>2.3828</c:v>
                </c:pt>
                <c:pt idx="123">
                  <c:v>2.4022999999999999</c:v>
                </c:pt>
                <c:pt idx="124">
                  <c:v>2.4218999999999999</c:v>
                </c:pt>
                <c:pt idx="125">
                  <c:v>2.4413999999999998</c:v>
                </c:pt>
                <c:pt idx="126">
                  <c:v>2.4609000000000001</c:v>
                </c:pt>
                <c:pt idx="127">
                  <c:v>2.4805000000000001</c:v>
                </c:pt>
                <c:pt idx="128">
                  <c:v>2.5</c:v>
                </c:pt>
                <c:pt idx="129">
                  <c:v>2.5194999999999999</c:v>
                </c:pt>
                <c:pt idx="130">
                  <c:v>2.5390999999999999</c:v>
                </c:pt>
                <c:pt idx="131">
                  <c:v>2.5586000000000002</c:v>
                </c:pt>
                <c:pt idx="132">
                  <c:v>2.5781000000000001</c:v>
                </c:pt>
                <c:pt idx="133">
                  <c:v>2.5977000000000001</c:v>
                </c:pt>
                <c:pt idx="134">
                  <c:v>2.6172</c:v>
                </c:pt>
                <c:pt idx="135">
                  <c:v>2.6366999999999998</c:v>
                </c:pt>
                <c:pt idx="136">
                  <c:v>2.6562000000000001</c:v>
                </c:pt>
                <c:pt idx="137">
                  <c:v>2.6758000000000002</c:v>
                </c:pt>
                <c:pt idx="138">
                  <c:v>2.6953</c:v>
                </c:pt>
                <c:pt idx="139">
                  <c:v>2.7147999999999999</c:v>
                </c:pt>
                <c:pt idx="140">
                  <c:v>2.7343999999999999</c:v>
                </c:pt>
                <c:pt idx="141">
                  <c:v>2.7538999999999998</c:v>
                </c:pt>
                <c:pt idx="142">
                  <c:v>2.7734000000000001</c:v>
                </c:pt>
                <c:pt idx="143">
                  <c:v>2.7930000000000001</c:v>
                </c:pt>
                <c:pt idx="144">
                  <c:v>2.8125</c:v>
                </c:pt>
                <c:pt idx="145">
                  <c:v>2.8319999999999999</c:v>
                </c:pt>
                <c:pt idx="146">
                  <c:v>2.8515999999999999</c:v>
                </c:pt>
                <c:pt idx="147">
                  <c:v>2.8711000000000002</c:v>
                </c:pt>
                <c:pt idx="148">
                  <c:v>2.8906000000000001</c:v>
                </c:pt>
                <c:pt idx="149">
                  <c:v>2.9102000000000001</c:v>
                </c:pt>
                <c:pt idx="150">
                  <c:v>2.9297</c:v>
                </c:pt>
                <c:pt idx="151">
                  <c:v>2.9491999999999998</c:v>
                </c:pt>
              </c:numCache>
            </c:numRef>
          </c:cat>
          <c:val>
            <c:numRef>
              <c:f>Sheet1!$B$2:$B$153</c:f>
              <c:numCache>
                <c:formatCode>General</c:formatCode>
                <c:ptCount val="152"/>
                <c:pt idx="0">
                  <c:v>-0.2306589</c:v>
                </c:pt>
                <c:pt idx="1">
                  <c:v>-0.196342509</c:v>
                </c:pt>
                <c:pt idx="2">
                  <c:v>3.0417455999999999E-2</c:v>
                </c:pt>
                <c:pt idx="3">
                  <c:v>-0.18836910100000001</c:v>
                </c:pt>
                <c:pt idx="4">
                  <c:v>-0.15840454100000001</c:v>
                </c:pt>
                <c:pt idx="5">
                  <c:v>4.2225946E-2</c:v>
                </c:pt>
                <c:pt idx="6">
                  <c:v>0.38207519699999998</c:v>
                </c:pt>
                <c:pt idx="7">
                  <c:v>0.77385968100000002</c:v>
                </c:pt>
                <c:pt idx="8">
                  <c:v>0.26212277099999998</c:v>
                </c:pt>
                <c:pt idx="9">
                  <c:v>-0.390416663</c:v>
                </c:pt>
                <c:pt idx="10">
                  <c:v>8.5511808999999994E-2</c:v>
                </c:pt>
                <c:pt idx="11">
                  <c:v>0.37999528799999999</c:v>
                </c:pt>
                <c:pt idx="12">
                  <c:v>5.5691770000000002E-2</c:v>
                </c:pt>
                <c:pt idx="13">
                  <c:v>-0.13442669600000001</c:v>
                </c:pt>
                <c:pt idx="14">
                  <c:v>0.25068837999999999</c:v>
                </c:pt>
                <c:pt idx="15">
                  <c:v>-8.1737927000000002E-2</c:v>
                </c:pt>
                <c:pt idx="16">
                  <c:v>0.115510432</c:v>
                </c:pt>
                <c:pt idx="17">
                  <c:v>0.17098063099999999</c:v>
                </c:pt>
                <c:pt idx="18">
                  <c:v>-0.14143325700000001</c:v>
                </c:pt>
                <c:pt idx="19">
                  <c:v>0.53602666600000004</c:v>
                </c:pt>
                <c:pt idx="20">
                  <c:v>0.50427733299999999</c:v>
                </c:pt>
                <c:pt idx="21">
                  <c:v>3.7045349999999998E-2</c:v>
                </c:pt>
                <c:pt idx="22">
                  <c:v>-0.15025635100000001</c:v>
                </c:pt>
                <c:pt idx="23">
                  <c:v>0.32849548099999998</c:v>
                </c:pt>
                <c:pt idx="24">
                  <c:v>9.8061099999999998E-2</c:v>
                </c:pt>
                <c:pt idx="25">
                  <c:v>5.0698717999999997E-2</c:v>
                </c:pt>
                <c:pt idx="26">
                  <c:v>-3.6270756000000001E-2</c:v>
                </c:pt>
                <c:pt idx="27">
                  <c:v>0.479581655</c:v>
                </c:pt>
                <c:pt idx="28">
                  <c:v>1.0690425219999999</c:v>
                </c:pt>
                <c:pt idx="29">
                  <c:v>-4.0911396000000003E-2</c:v>
                </c:pt>
                <c:pt idx="30">
                  <c:v>0.13334952</c:v>
                </c:pt>
                <c:pt idx="31">
                  <c:v>0.42980569000000002</c:v>
                </c:pt>
                <c:pt idx="32">
                  <c:v>-0.136824692</c:v>
                </c:pt>
                <c:pt idx="33">
                  <c:v>-0.39702923400000001</c:v>
                </c:pt>
                <c:pt idx="34">
                  <c:v>-0.55234216000000003</c:v>
                </c:pt>
                <c:pt idx="35">
                  <c:v>-0.44624873199999998</c:v>
                </c:pt>
                <c:pt idx="36">
                  <c:v>2.6701037E-2</c:v>
                </c:pt>
                <c:pt idx="37">
                  <c:v>0.68400028599999996</c:v>
                </c:pt>
                <c:pt idx="38">
                  <c:v>0.259886116</c:v>
                </c:pt>
                <c:pt idx="39">
                  <c:v>-9.3764147000000006E-2</c:v>
                </c:pt>
                <c:pt idx="40">
                  <c:v>-0.14574384400000001</c:v>
                </c:pt>
                <c:pt idx="41">
                  <c:v>6.0416771000000001E-2</c:v>
                </c:pt>
                <c:pt idx="42">
                  <c:v>-0.216273987</c:v>
                </c:pt>
                <c:pt idx="43">
                  <c:v>0.14087613500000001</c:v>
                </c:pt>
                <c:pt idx="44">
                  <c:v>0.39273849799999999</c:v>
                </c:pt>
                <c:pt idx="45">
                  <c:v>-2.5880037000000002E-2</c:v>
                </c:pt>
                <c:pt idx="46">
                  <c:v>-0.19816077200000001</c:v>
                </c:pt>
                <c:pt idx="47">
                  <c:v>-0.36713267100000002</c:v>
                </c:pt>
                <c:pt idx="48">
                  <c:v>-0.36801177499999999</c:v>
                </c:pt>
                <c:pt idx="49">
                  <c:v>-0.46091400700000001</c:v>
                </c:pt>
                <c:pt idx="50">
                  <c:v>-0.32190041000000003</c:v>
                </c:pt>
                <c:pt idx="51">
                  <c:v>-0.36465285200000003</c:v>
                </c:pt>
                <c:pt idx="52">
                  <c:v>-0.25494397699999999</c:v>
                </c:pt>
                <c:pt idx="53">
                  <c:v>-9.3932653000000005E-2</c:v>
                </c:pt>
                <c:pt idx="54">
                  <c:v>-0.33935375299999998</c:v>
                </c:pt>
                <c:pt idx="55">
                  <c:v>-0.252372333</c:v>
                </c:pt>
                <c:pt idx="56">
                  <c:v>-0.16803732599999999</c:v>
                </c:pt>
                <c:pt idx="57">
                  <c:v>-4.1846115000000003E-2</c:v>
                </c:pt>
                <c:pt idx="58">
                  <c:v>-0.143072738</c:v>
                </c:pt>
                <c:pt idx="59">
                  <c:v>-3.1603987E-2</c:v>
                </c:pt>
                <c:pt idx="60">
                  <c:v>0.12835329200000001</c:v>
                </c:pt>
                <c:pt idx="61">
                  <c:v>0.18440506000000001</c:v>
                </c:pt>
                <c:pt idx="62">
                  <c:v>-0.70614832400000005</c:v>
                </c:pt>
                <c:pt idx="63">
                  <c:v>-0.40311486200000002</c:v>
                </c:pt>
                <c:pt idx="64">
                  <c:v>-8.9236784999999999E-2</c:v>
                </c:pt>
                <c:pt idx="65">
                  <c:v>-0.32738418400000002</c:v>
                </c:pt>
                <c:pt idx="66">
                  <c:v>-0.35580669100000001</c:v>
                </c:pt>
                <c:pt idx="67">
                  <c:v>0.15861704700000001</c:v>
                </c:pt>
                <c:pt idx="68">
                  <c:v>-1.2223571000000001E-2</c:v>
                </c:pt>
                <c:pt idx="69">
                  <c:v>-5.8301067999999998E-2</c:v>
                </c:pt>
                <c:pt idx="70">
                  <c:v>-0.129832272</c:v>
                </c:pt>
                <c:pt idx="71">
                  <c:v>-0.186896121</c:v>
                </c:pt>
                <c:pt idx="72">
                  <c:v>-0.470836794</c:v>
                </c:pt>
                <c:pt idx="73">
                  <c:v>-2.7813965999999999E-2</c:v>
                </c:pt>
                <c:pt idx="74">
                  <c:v>-0.27340996200000001</c:v>
                </c:pt>
                <c:pt idx="75">
                  <c:v>6.4127879999999998E-2</c:v>
                </c:pt>
                <c:pt idx="76">
                  <c:v>0.217892787</c:v>
                </c:pt>
                <c:pt idx="77">
                  <c:v>0.38594443099999998</c:v>
                </c:pt>
                <c:pt idx="78">
                  <c:v>1.9907810000000001E-3</c:v>
                </c:pt>
                <c:pt idx="79">
                  <c:v>1.7087742E-2</c:v>
                </c:pt>
                <c:pt idx="80">
                  <c:v>0.10684868</c:v>
                </c:pt>
                <c:pt idx="81">
                  <c:v>-0.14462568100000001</c:v>
                </c:pt>
                <c:pt idx="82">
                  <c:v>0.185232439</c:v>
                </c:pt>
                <c:pt idx="83">
                  <c:v>-0.58980832599999999</c:v>
                </c:pt>
                <c:pt idx="84">
                  <c:v>-0.29920682999999998</c:v>
                </c:pt>
                <c:pt idx="85">
                  <c:v>-0.32162587199999998</c:v>
                </c:pt>
                <c:pt idx="86">
                  <c:v>-3.1114055000000002E-2</c:v>
                </c:pt>
                <c:pt idx="87">
                  <c:v>-0.10838819500000001</c:v>
                </c:pt>
                <c:pt idx="88">
                  <c:v>0.110793935</c:v>
                </c:pt>
                <c:pt idx="89">
                  <c:v>8.3919650999999998E-2</c:v>
                </c:pt>
                <c:pt idx="90">
                  <c:v>-5.4618893000000002E-2</c:v>
                </c:pt>
                <c:pt idx="91">
                  <c:v>-0.228110955</c:v>
                </c:pt>
                <c:pt idx="92">
                  <c:v>-0.15742205500000001</c:v>
                </c:pt>
                <c:pt idx="93">
                  <c:v>9.3611599999999997E-4</c:v>
                </c:pt>
                <c:pt idx="94">
                  <c:v>-8.7191985E-2</c:v>
                </c:pt>
                <c:pt idx="95">
                  <c:v>-0.21150695799999999</c:v>
                </c:pt>
                <c:pt idx="96">
                  <c:v>-5.7033430000000003E-2</c:v>
                </c:pt>
                <c:pt idx="97">
                  <c:v>0.32823212600000001</c:v>
                </c:pt>
                <c:pt idx="98">
                  <c:v>0.20003468999999999</c:v>
                </c:pt>
                <c:pt idx="99">
                  <c:v>-0.26804325499999998</c:v>
                </c:pt>
                <c:pt idx="100">
                  <c:v>-2.000594E-2</c:v>
                </c:pt>
                <c:pt idx="101">
                  <c:v>-6.1157273999999998E-2</c:v>
                </c:pt>
                <c:pt idx="102">
                  <c:v>-4.4642629000000003E-2</c:v>
                </c:pt>
                <c:pt idx="103">
                  <c:v>0.22308824399999999</c:v>
                </c:pt>
                <c:pt idx="104">
                  <c:v>1.0368783070000001</c:v>
                </c:pt>
                <c:pt idx="105">
                  <c:v>0.616405435</c:v>
                </c:pt>
                <c:pt idx="106">
                  <c:v>-0.140004868</c:v>
                </c:pt>
                <c:pt idx="107">
                  <c:v>-0.26355186200000003</c:v>
                </c:pt>
                <c:pt idx="108">
                  <c:v>-0.135463364</c:v>
                </c:pt>
                <c:pt idx="109">
                  <c:v>-2.5428044E-2</c:v>
                </c:pt>
                <c:pt idx="110">
                  <c:v>0.198818094</c:v>
                </c:pt>
                <c:pt idx="111">
                  <c:v>0.81383919100000002</c:v>
                </c:pt>
                <c:pt idx="112">
                  <c:v>0.42250297399999998</c:v>
                </c:pt>
                <c:pt idx="113">
                  <c:v>0.113415035</c:v>
                </c:pt>
                <c:pt idx="114">
                  <c:v>0.38628147899999998</c:v>
                </c:pt>
                <c:pt idx="115">
                  <c:v>0.19148126800000001</c:v>
                </c:pt>
                <c:pt idx="116">
                  <c:v>6.1971744000000002E-2</c:v>
                </c:pt>
                <c:pt idx="117">
                  <c:v>-0.26765871499999999</c:v>
                </c:pt>
                <c:pt idx="118">
                  <c:v>-0.35402464300000003</c:v>
                </c:pt>
                <c:pt idx="119">
                  <c:v>-0.21308975199999999</c:v>
                </c:pt>
                <c:pt idx="120">
                  <c:v>-0.21549417100000001</c:v>
                </c:pt>
                <c:pt idx="121">
                  <c:v>0.24822495999999999</c:v>
                </c:pt>
                <c:pt idx="122">
                  <c:v>0.44897618500000003</c:v>
                </c:pt>
                <c:pt idx="123">
                  <c:v>0.140264269</c:v>
                </c:pt>
                <c:pt idx="124">
                  <c:v>3.0590547999999999E-2</c:v>
                </c:pt>
                <c:pt idx="125">
                  <c:v>8.9041321000000007E-2</c:v>
                </c:pt>
                <c:pt idx="126">
                  <c:v>-0.25799132899999999</c:v>
                </c:pt>
                <c:pt idx="127">
                  <c:v>7.8187856999999999E-2</c:v>
                </c:pt>
                <c:pt idx="128">
                  <c:v>-0.13103695000000001</c:v>
                </c:pt>
                <c:pt idx="129">
                  <c:v>-0.214454064</c:v>
                </c:pt>
                <c:pt idx="130">
                  <c:v>0.23853988700000001</c:v>
                </c:pt>
                <c:pt idx="131">
                  <c:v>0.26606429399999998</c:v>
                </c:pt>
                <c:pt idx="132">
                  <c:v>-7.1088739999999997E-2</c:v>
                </c:pt>
                <c:pt idx="133">
                  <c:v>1.4682535E-2</c:v>
                </c:pt>
                <c:pt idx="134">
                  <c:v>0.230584224</c:v>
                </c:pt>
                <c:pt idx="135">
                  <c:v>-4.2815016999999997E-2</c:v>
                </c:pt>
                <c:pt idx="136">
                  <c:v>-0.885605372</c:v>
                </c:pt>
                <c:pt idx="137">
                  <c:v>0.59788910399999995</c:v>
                </c:pt>
                <c:pt idx="138">
                  <c:v>0.87615539399999998</c:v>
                </c:pt>
                <c:pt idx="139">
                  <c:v>0.68576130199999996</c:v>
                </c:pt>
                <c:pt idx="140">
                  <c:v>0.35984525499999997</c:v>
                </c:pt>
                <c:pt idx="141">
                  <c:v>-0.104332786</c:v>
                </c:pt>
                <c:pt idx="142">
                  <c:v>-4.1406271000000001E-2</c:v>
                </c:pt>
                <c:pt idx="143">
                  <c:v>-0.108886257</c:v>
                </c:pt>
                <c:pt idx="144">
                  <c:v>-8.3207743000000001E-2</c:v>
                </c:pt>
                <c:pt idx="145">
                  <c:v>2.6862127E-2</c:v>
                </c:pt>
                <c:pt idx="146">
                  <c:v>-7.0940194999999998E-2</c:v>
                </c:pt>
                <c:pt idx="147">
                  <c:v>-0.12572482200000001</c:v>
                </c:pt>
                <c:pt idx="148">
                  <c:v>-0.29749758700000001</c:v>
                </c:pt>
                <c:pt idx="149">
                  <c:v>-0.240036004</c:v>
                </c:pt>
                <c:pt idx="150">
                  <c:v>-0.249618491</c:v>
                </c:pt>
                <c:pt idx="151">
                  <c:v>-0.48793095800000003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0A-4D0A-9EE6-08E5D586EF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Sheet1!$A$2:$A$153</c:f>
              <c:numCache>
                <c:formatCode>General</c:formatCode>
                <c:ptCount val="152"/>
                <c:pt idx="0">
                  <c:v>0</c:v>
                </c:pt>
                <c:pt idx="1">
                  <c:v>1.95E-2</c:v>
                </c:pt>
                <c:pt idx="2">
                  <c:v>3.9100000000000003E-2</c:v>
                </c:pt>
                <c:pt idx="3">
                  <c:v>5.8599999999999999E-2</c:v>
                </c:pt>
                <c:pt idx="4">
                  <c:v>7.8100000000000003E-2</c:v>
                </c:pt>
                <c:pt idx="5">
                  <c:v>9.7699999999999995E-2</c:v>
                </c:pt>
                <c:pt idx="6">
                  <c:v>0.1172</c:v>
                </c:pt>
                <c:pt idx="7">
                  <c:v>0.13669999999999999</c:v>
                </c:pt>
                <c:pt idx="8">
                  <c:v>0.15620000000000001</c:v>
                </c:pt>
                <c:pt idx="9">
                  <c:v>0.17580000000000001</c:v>
                </c:pt>
                <c:pt idx="10">
                  <c:v>0.1953</c:v>
                </c:pt>
                <c:pt idx="11">
                  <c:v>0.21479999999999999</c:v>
                </c:pt>
                <c:pt idx="12">
                  <c:v>0.2344</c:v>
                </c:pt>
                <c:pt idx="13">
                  <c:v>0.25390000000000001</c:v>
                </c:pt>
                <c:pt idx="14">
                  <c:v>0.27339999999999998</c:v>
                </c:pt>
                <c:pt idx="15">
                  <c:v>0.29299999999999998</c:v>
                </c:pt>
                <c:pt idx="16">
                  <c:v>0.3125</c:v>
                </c:pt>
                <c:pt idx="17">
                  <c:v>0.33200000000000002</c:v>
                </c:pt>
                <c:pt idx="18">
                  <c:v>0.35160000000000002</c:v>
                </c:pt>
                <c:pt idx="19">
                  <c:v>0.37109999999999999</c:v>
                </c:pt>
                <c:pt idx="20">
                  <c:v>0.3906</c:v>
                </c:pt>
                <c:pt idx="21">
                  <c:v>0.41020000000000001</c:v>
                </c:pt>
                <c:pt idx="22">
                  <c:v>0.42970000000000003</c:v>
                </c:pt>
                <c:pt idx="23">
                  <c:v>0.44919999999999999</c:v>
                </c:pt>
                <c:pt idx="24">
                  <c:v>0.46879999999999999</c:v>
                </c:pt>
                <c:pt idx="25">
                  <c:v>0.48830000000000001</c:v>
                </c:pt>
                <c:pt idx="26">
                  <c:v>0.50780000000000003</c:v>
                </c:pt>
                <c:pt idx="27">
                  <c:v>0.52729999999999999</c:v>
                </c:pt>
                <c:pt idx="28">
                  <c:v>0.54690000000000005</c:v>
                </c:pt>
                <c:pt idx="29">
                  <c:v>0.56640000000000001</c:v>
                </c:pt>
                <c:pt idx="30">
                  <c:v>0.58589999999999998</c:v>
                </c:pt>
                <c:pt idx="31">
                  <c:v>0.60550000000000004</c:v>
                </c:pt>
                <c:pt idx="32">
                  <c:v>0.625</c:v>
                </c:pt>
                <c:pt idx="33">
                  <c:v>0.64449999999999996</c:v>
                </c:pt>
                <c:pt idx="34">
                  <c:v>0.66410000000000002</c:v>
                </c:pt>
                <c:pt idx="35">
                  <c:v>0.68359999999999999</c:v>
                </c:pt>
                <c:pt idx="36">
                  <c:v>0.70309999999999995</c:v>
                </c:pt>
                <c:pt idx="37">
                  <c:v>0.72270000000000001</c:v>
                </c:pt>
                <c:pt idx="38">
                  <c:v>0.74219999999999997</c:v>
                </c:pt>
                <c:pt idx="39">
                  <c:v>0.76170000000000004</c:v>
                </c:pt>
                <c:pt idx="40">
                  <c:v>0.78120000000000001</c:v>
                </c:pt>
                <c:pt idx="41">
                  <c:v>0.80079999999999996</c:v>
                </c:pt>
                <c:pt idx="42">
                  <c:v>0.82030000000000003</c:v>
                </c:pt>
                <c:pt idx="43">
                  <c:v>0.83979999999999999</c:v>
                </c:pt>
                <c:pt idx="44">
                  <c:v>0.85940000000000005</c:v>
                </c:pt>
                <c:pt idx="45">
                  <c:v>0.87890000000000001</c:v>
                </c:pt>
                <c:pt idx="46">
                  <c:v>0.89839999999999998</c:v>
                </c:pt>
                <c:pt idx="47">
                  <c:v>0.91800000000000004</c:v>
                </c:pt>
                <c:pt idx="48">
                  <c:v>0.9375</c:v>
                </c:pt>
                <c:pt idx="49">
                  <c:v>0.95699999999999996</c:v>
                </c:pt>
                <c:pt idx="50">
                  <c:v>0.97660000000000002</c:v>
                </c:pt>
                <c:pt idx="51">
                  <c:v>0.99609999999999999</c:v>
                </c:pt>
                <c:pt idx="52">
                  <c:v>1.0156000000000001</c:v>
                </c:pt>
                <c:pt idx="53">
                  <c:v>1.0351999999999999</c:v>
                </c:pt>
                <c:pt idx="54">
                  <c:v>1.0547</c:v>
                </c:pt>
                <c:pt idx="55">
                  <c:v>1.0742</c:v>
                </c:pt>
                <c:pt idx="56">
                  <c:v>1.0938000000000001</c:v>
                </c:pt>
                <c:pt idx="57">
                  <c:v>1.1133</c:v>
                </c:pt>
                <c:pt idx="58">
                  <c:v>1.1328</c:v>
                </c:pt>
                <c:pt idx="59">
                  <c:v>1.1523000000000001</c:v>
                </c:pt>
                <c:pt idx="60">
                  <c:v>1.1718999999999999</c:v>
                </c:pt>
                <c:pt idx="61">
                  <c:v>1.1914</c:v>
                </c:pt>
                <c:pt idx="62">
                  <c:v>1.2109000000000001</c:v>
                </c:pt>
                <c:pt idx="63">
                  <c:v>1.2304999999999999</c:v>
                </c:pt>
                <c:pt idx="64">
                  <c:v>1.25</c:v>
                </c:pt>
                <c:pt idx="65">
                  <c:v>1.2695000000000001</c:v>
                </c:pt>
                <c:pt idx="66">
                  <c:v>1.2890999999999999</c:v>
                </c:pt>
                <c:pt idx="67">
                  <c:v>1.3086</c:v>
                </c:pt>
                <c:pt idx="68">
                  <c:v>1.3281000000000001</c:v>
                </c:pt>
                <c:pt idx="69">
                  <c:v>1.3476999999999999</c:v>
                </c:pt>
                <c:pt idx="70">
                  <c:v>1.3672</c:v>
                </c:pt>
                <c:pt idx="71">
                  <c:v>1.3867</c:v>
                </c:pt>
                <c:pt idx="72">
                  <c:v>1.4061999999999999</c:v>
                </c:pt>
                <c:pt idx="73">
                  <c:v>1.4258</c:v>
                </c:pt>
                <c:pt idx="74">
                  <c:v>1.4453</c:v>
                </c:pt>
                <c:pt idx="75">
                  <c:v>1.4648000000000001</c:v>
                </c:pt>
                <c:pt idx="76">
                  <c:v>1.4843999999999999</c:v>
                </c:pt>
                <c:pt idx="77">
                  <c:v>1.5039</c:v>
                </c:pt>
                <c:pt idx="78">
                  <c:v>1.5234000000000001</c:v>
                </c:pt>
                <c:pt idx="79">
                  <c:v>1.5429999999999999</c:v>
                </c:pt>
                <c:pt idx="80">
                  <c:v>1.5625</c:v>
                </c:pt>
                <c:pt idx="81">
                  <c:v>1.5820000000000001</c:v>
                </c:pt>
                <c:pt idx="82">
                  <c:v>1.6015999999999999</c:v>
                </c:pt>
                <c:pt idx="83">
                  <c:v>1.6211</c:v>
                </c:pt>
                <c:pt idx="84">
                  <c:v>1.6406000000000001</c:v>
                </c:pt>
                <c:pt idx="85">
                  <c:v>1.6601999999999999</c:v>
                </c:pt>
                <c:pt idx="86">
                  <c:v>1.6797</c:v>
                </c:pt>
                <c:pt idx="87">
                  <c:v>1.6992</c:v>
                </c:pt>
                <c:pt idx="88">
                  <c:v>1.7188000000000001</c:v>
                </c:pt>
                <c:pt idx="89">
                  <c:v>1.7383</c:v>
                </c:pt>
                <c:pt idx="90">
                  <c:v>1.7578</c:v>
                </c:pt>
                <c:pt idx="91">
                  <c:v>1.7773000000000001</c:v>
                </c:pt>
                <c:pt idx="92">
                  <c:v>1.7968999999999999</c:v>
                </c:pt>
                <c:pt idx="93">
                  <c:v>1.8164</c:v>
                </c:pt>
                <c:pt idx="94">
                  <c:v>1.8359000000000001</c:v>
                </c:pt>
                <c:pt idx="95">
                  <c:v>1.8554999999999999</c:v>
                </c:pt>
                <c:pt idx="96">
                  <c:v>1.875</c:v>
                </c:pt>
                <c:pt idx="97">
                  <c:v>1.8945000000000001</c:v>
                </c:pt>
                <c:pt idx="98">
                  <c:v>1.9140999999999999</c:v>
                </c:pt>
                <c:pt idx="99">
                  <c:v>1.9336</c:v>
                </c:pt>
                <c:pt idx="100">
                  <c:v>1.9531000000000001</c:v>
                </c:pt>
                <c:pt idx="101">
                  <c:v>1.9726999999999999</c:v>
                </c:pt>
                <c:pt idx="102">
                  <c:v>1.9922</c:v>
                </c:pt>
                <c:pt idx="103">
                  <c:v>2.0116999999999998</c:v>
                </c:pt>
                <c:pt idx="104">
                  <c:v>2.0312000000000001</c:v>
                </c:pt>
                <c:pt idx="105">
                  <c:v>2.0508000000000002</c:v>
                </c:pt>
                <c:pt idx="106">
                  <c:v>2.0703</c:v>
                </c:pt>
                <c:pt idx="107">
                  <c:v>2.0897999999999999</c:v>
                </c:pt>
                <c:pt idx="108">
                  <c:v>2.1093999999999999</c:v>
                </c:pt>
                <c:pt idx="109">
                  <c:v>2.1288999999999998</c:v>
                </c:pt>
                <c:pt idx="110">
                  <c:v>2.1484000000000001</c:v>
                </c:pt>
                <c:pt idx="111">
                  <c:v>2.1680000000000001</c:v>
                </c:pt>
                <c:pt idx="112">
                  <c:v>2.1875</c:v>
                </c:pt>
                <c:pt idx="113">
                  <c:v>2.2069999999999999</c:v>
                </c:pt>
                <c:pt idx="114">
                  <c:v>2.2265999999999999</c:v>
                </c:pt>
                <c:pt idx="115">
                  <c:v>2.2461000000000002</c:v>
                </c:pt>
                <c:pt idx="116">
                  <c:v>2.2656000000000001</c:v>
                </c:pt>
                <c:pt idx="117">
                  <c:v>2.2852000000000001</c:v>
                </c:pt>
                <c:pt idx="118">
                  <c:v>2.3047</c:v>
                </c:pt>
                <c:pt idx="119">
                  <c:v>2.3241999999999998</c:v>
                </c:pt>
                <c:pt idx="120">
                  <c:v>2.3437999999999999</c:v>
                </c:pt>
                <c:pt idx="121">
                  <c:v>2.3633000000000002</c:v>
                </c:pt>
                <c:pt idx="122">
                  <c:v>2.3828</c:v>
                </c:pt>
                <c:pt idx="123">
                  <c:v>2.4022999999999999</c:v>
                </c:pt>
                <c:pt idx="124">
                  <c:v>2.4218999999999999</c:v>
                </c:pt>
                <c:pt idx="125">
                  <c:v>2.4413999999999998</c:v>
                </c:pt>
                <c:pt idx="126">
                  <c:v>2.4609000000000001</c:v>
                </c:pt>
                <c:pt idx="127">
                  <c:v>2.4805000000000001</c:v>
                </c:pt>
                <c:pt idx="128">
                  <c:v>2.5</c:v>
                </c:pt>
                <c:pt idx="129">
                  <c:v>2.5194999999999999</c:v>
                </c:pt>
                <c:pt idx="130">
                  <c:v>2.5390999999999999</c:v>
                </c:pt>
                <c:pt idx="131">
                  <c:v>2.5586000000000002</c:v>
                </c:pt>
                <c:pt idx="132">
                  <c:v>2.5781000000000001</c:v>
                </c:pt>
                <c:pt idx="133">
                  <c:v>2.5977000000000001</c:v>
                </c:pt>
                <c:pt idx="134">
                  <c:v>2.6172</c:v>
                </c:pt>
                <c:pt idx="135">
                  <c:v>2.6366999999999998</c:v>
                </c:pt>
                <c:pt idx="136">
                  <c:v>2.6562000000000001</c:v>
                </c:pt>
                <c:pt idx="137">
                  <c:v>2.6758000000000002</c:v>
                </c:pt>
                <c:pt idx="138">
                  <c:v>2.6953</c:v>
                </c:pt>
                <c:pt idx="139">
                  <c:v>2.7147999999999999</c:v>
                </c:pt>
                <c:pt idx="140">
                  <c:v>2.7343999999999999</c:v>
                </c:pt>
                <c:pt idx="141">
                  <c:v>2.7538999999999998</c:v>
                </c:pt>
                <c:pt idx="142">
                  <c:v>2.7734000000000001</c:v>
                </c:pt>
                <c:pt idx="143">
                  <c:v>2.7930000000000001</c:v>
                </c:pt>
                <c:pt idx="144">
                  <c:v>2.8125</c:v>
                </c:pt>
                <c:pt idx="145">
                  <c:v>2.8319999999999999</c:v>
                </c:pt>
                <c:pt idx="146">
                  <c:v>2.8515999999999999</c:v>
                </c:pt>
                <c:pt idx="147">
                  <c:v>2.8711000000000002</c:v>
                </c:pt>
                <c:pt idx="148">
                  <c:v>2.8906000000000001</c:v>
                </c:pt>
                <c:pt idx="149">
                  <c:v>2.9102000000000001</c:v>
                </c:pt>
                <c:pt idx="150">
                  <c:v>2.9297</c:v>
                </c:pt>
                <c:pt idx="151">
                  <c:v>2.9491999999999998</c:v>
                </c:pt>
              </c:numCache>
            </c:numRef>
          </c:cat>
          <c:val>
            <c:numRef>
              <c:f>Sheet1!$C$2:$C$539</c:f>
            </c:numRef>
          </c:val>
          <c:smooth val="0"/>
          <c:extLst>
            <c:ext xmlns:c16="http://schemas.microsoft.com/office/drawing/2014/chart" uri="{C3380CC4-5D6E-409C-BE32-E72D297353CC}">
              <c16:uniqueId val="{00000001-830A-4D0A-9EE6-08E5D586EF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Sheet1!$A$2:$A$153</c:f>
              <c:numCache>
                <c:formatCode>General</c:formatCode>
                <c:ptCount val="152"/>
                <c:pt idx="0">
                  <c:v>0</c:v>
                </c:pt>
                <c:pt idx="1">
                  <c:v>1.95E-2</c:v>
                </c:pt>
                <c:pt idx="2">
                  <c:v>3.9100000000000003E-2</c:v>
                </c:pt>
                <c:pt idx="3">
                  <c:v>5.8599999999999999E-2</c:v>
                </c:pt>
                <c:pt idx="4">
                  <c:v>7.8100000000000003E-2</c:v>
                </c:pt>
                <c:pt idx="5">
                  <c:v>9.7699999999999995E-2</c:v>
                </c:pt>
                <c:pt idx="6">
                  <c:v>0.1172</c:v>
                </c:pt>
                <c:pt idx="7">
                  <c:v>0.13669999999999999</c:v>
                </c:pt>
                <c:pt idx="8">
                  <c:v>0.15620000000000001</c:v>
                </c:pt>
                <c:pt idx="9">
                  <c:v>0.17580000000000001</c:v>
                </c:pt>
                <c:pt idx="10">
                  <c:v>0.1953</c:v>
                </c:pt>
                <c:pt idx="11">
                  <c:v>0.21479999999999999</c:v>
                </c:pt>
                <c:pt idx="12">
                  <c:v>0.2344</c:v>
                </c:pt>
                <c:pt idx="13">
                  <c:v>0.25390000000000001</c:v>
                </c:pt>
                <c:pt idx="14">
                  <c:v>0.27339999999999998</c:v>
                </c:pt>
                <c:pt idx="15">
                  <c:v>0.29299999999999998</c:v>
                </c:pt>
                <c:pt idx="16">
                  <c:v>0.3125</c:v>
                </c:pt>
                <c:pt idx="17">
                  <c:v>0.33200000000000002</c:v>
                </c:pt>
                <c:pt idx="18">
                  <c:v>0.35160000000000002</c:v>
                </c:pt>
                <c:pt idx="19">
                  <c:v>0.37109999999999999</c:v>
                </c:pt>
                <c:pt idx="20">
                  <c:v>0.3906</c:v>
                </c:pt>
                <c:pt idx="21">
                  <c:v>0.41020000000000001</c:v>
                </c:pt>
                <c:pt idx="22">
                  <c:v>0.42970000000000003</c:v>
                </c:pt>
                <c:pt idx="23">
                  <c:v>0.44919999999999999</c:v>
                </c:pt>
                <c:pt idx="24">
                  <c:v>0.46879999999999999</c:v>
                </c:pt>
                <c:pt idx="25">
                  <c:v>0.48830000000000001</c:v>
                </c:pt>
                <c:pt idx="26">
                  <c:v>0.50780000000000003</c:v>
                </c:pt>
                <c:pt idx="27">
                  <c:v>0.52729999999999999</c:v>
                </c:pt>
                <c:pt idx="28">
                  <c:v>0.54690000000000005</c:v>
                </c:pt>
                <c:pt idx="29">
                  <c:v>0.56640000000000001</c:v>
                </c:pt>
                <c:pt idx="30">
                  <c:v>0.58589999999999998</c:v>
                </c:pt>
                <c:pt idx="31">
                  <c:v>0.60550000000000004</c:v>
                </c:pt>
                <c:pt idx="32">
                  <c:v>0.625</c:v>
                </c:pt>
                <c:pt idx="33">
                  <c:v>0.64449999999999996</c:v>
                </c:pt>
                <c:pt idx="34">
                  <c:v>0.66410000000000002</c:v>
                </c:pt>
                <c:pt idx="35">
                  <c:v>0.68359999999999999</c:v>
                </c:pt>
                <c:pt idx="36">
                  <c:v>0.70309999999999995</c:v>
                </c:pt>
                <c:pt idx="37">
                  <c:v>0.72270000000000001</c:v>
                </c:pt>
                <c:pt idx="38">
                  <c:v>0.74219999999999997</c:v>
                </c:pt>
                <c:pt idx="39">
                  <c:v>0.76170000000000004</c:v>
                </c:pt>
                <c:pt idx="40">
                  <c:v>0.78120000000000001</c:v>
                </c:pt>
                <c:pt idx="41">
                  <c:v>0.80079999999999996</c:v>
                </c:pt>
                <c:pt idx="42">
                  <c:v>0.82030000000000003</c:v>
                </c:pt>
                <c:pt idx="43">
                  <c:v>0.83979999999999999</c:v>
                </c:pt>
                <c:pt idx="44">
                  <c:v>0.85940000000000005</c:v>
                </c:pt>
                <c:pt idx="45">
                  <c:v>0.87890000000000001</c:v>
                </c:pt>
                <c:pt idx="46">
                  <c:v>0.89839999999999998</c:v>
                </c:pt>
                <c:pt idx="47">
                  <c:v>0.91800000000000004</c:v>
                </c:pt>
                <c:pt idx="48">
                  <c:v>0.9375</c:v>
                </c:pt>
                <c:pt idx="49">
                  <c:v>0.95699999999999996</c:v>
                </c:pt>
                <c:pt idx="50">
                  <c:v>0.97660000000000002</c:v>
                </c:pt>
                <c:pt idx="51">
                  <c:v>0.99609999999999999</c:v>
                </c:pt>
                <c:pt idx="52">
                  <c:v>1.0156000000000001</c:v>
                </c:pt>
                <c:pt idx="53">
                  <c:v>1.0351999999999999</c:v>
                </c:pt>
                <c:pt idx="54">
                  <c:v>1.0547</c:v>
                </c:pt>
                <c:pt idx="55">
                  <c:v>1.0742</c:v>
                </c:pt>
                <c:pt idx="56">
                  <c:v>1.0938000000000001</c:v>
                </c:pt>
                <c:pt idx="57">
                  <c:v>1.1133</c:v>
                </c:pt>
                <c:pt idx="58">
                  <c:v>1.1328</c:v>
                </c:pt>
                <c:pt idx="59">
                  <c:v>1.1523000000000001</c:v>
                </c:pt>
                <c:pt idx="60">
                  <c:v>1.1718999999999999</c:v>
                </c:pt>
                <c:pt idx="61">
                  <c:v>1.1914</c:v>
                </c:pt>
                <c:pt idx="62">
                  <c:v>1.2109000000000001</c:v>
                </c:pt>
                <c:pt idx="63">
                  <c:v>1.2304999999999999</c:v>
                </c:pt>
                <c:pt idx="64">
                  <c:v>1.25</c:v>
                </c:pt>
                <c:pt idx="65">
                  <c:v>1.2695000000000001</c:v>
                </c:pt>
                <c:pt idx="66">
                  <c:v>1.2890999999999999</c:v>
                </c:pt>
                <c:pt idx="67">
                  <c:v>1.3086</c:v>
                </c:pt>
                <c:pt idx="68">
                  <c:v>1.3281000000000001</c:v>
                </c:pt>
                <c:pt idx="69">
                  <c:v>1.3476999999999999</c:v>
                </c:pt>
                <c:pt idx="70">
                  <c:v>1.3672</c:v>
                </c:pt>
                <c:pt idx="71">
                  <c:v>1.3867</c:v>
                </c:pt>
                <c:pt idx="72">
                  <c:v>1.4061999999999999</c:v>
                </c:pt>
                <c:pt idx="73">
                  <c:v>1.4258</c:v>
                </c:pt>
                <c:pt idx="74">
                  <c:v>1.4453</c:v>
                </c:pt>
                <c:pt idx="75">
                  <c:v>1.4648000000000001</c:v>
                </c:pt>
                <c:pt idx="76">
                  <c:v>1.4843999999999999</c:v>
                </c:pt>
                <c:pt idx="77">
                  <c:v>1.5039</c:v>
                </c:pt>
                <c:pt idx="78">
                  <c:v>1.5234000000000001</c:v>
                </c:pt>
                <c:pt idx="79">
                  <c:v>1.5429999999999999</c:v>
                </c:pt>
                <c:pt idx="80">
                  <c:v>1.5625</c:v>
                </c:pt>
                <c:pt idx="81">
                  <c:v>1.5820000000000001</c:v>
                </c:pt>
                <c:pt idx="82">
                  <c:v>1.6015999999999999</c:v>
                </c:pt>
                <c:pt idx="83">
                  <c:v>1.6211</c:v>
                </c:pt>
                <c:pt idx="84">
                  <c:v>1.6406000000000001</c:v>
                </c:pt>
                <c:pt idx="85">
                  <c:v>1.6601999999999999</c:v>
                </c:pt>
                <c:pt idx="86">
                  <c:v>1.6797</c:v>
                </c:pt>
                <c:pt idx="87">
                  <c:v>1.6992</c:v>
                </c:pt>
                <c:pt idx="88">
                  <c:v>1.7188000000000001</c:v>
                </c:pt>
                <c:pt idx="89">
                  <c:v>1.7383</c:v>
                </c:pt>
                <c:pt idx="90">
                  <c:v>1.7578</c:v>
                </c:pt>
                <c:pt idx="91">
                  <c:v>1.7773000000000001</c:v>
                </c:pt>
                <c:pt idx="92">
                  <c:v>1.7968999999999999</c:v>
                </c:pt>
                <c:pt idx="93">
                  <c:v>1.8164</c:v>
                </c:pt>
                <c:pt idx="94">
                  <c:v>1.8359000000000001</c:v>
                </c:pt>
                <c:pt idx="95">
                  <c:v>1.8554999999999999</c:v>
                </c:pt>
                <c:pt idx="96">
                  <c:v>1.875</c:v>
                </c:pt>
                <c:pt idx="97">
                  <c:v>1.8945000000000001</c:v>
                </c:pt>
                <c:pt idx="98">
                  <c:v>1.9140999999999999</c:v>
                </c:pt>
                <c:pt idx="99">
                  <c:v>1.9336</c:v>
                </c:pt>
                <c:pt idx="100">
                  <c:v>1.9531000000000001</c:v>
                </c:pt>
                <c:pt idx="101">
                  <c:v>1.9726999999999999</c:v>
                </c:pt>
                <c:pt idx="102">
                  <c:v>1.9922</c:v>
                </c:pt>
                <c:pt idx="103">
                  <c:v>2.0116999999999998</c:v>
                </c:pt>
                <c:pt idx="104">
                  <c:v>2.0312000000000001</c:v>
                </c:pt>
                <c:pt idx="105">
                  <c:v>2.0508000000000002</c:v>
                </c:pt>
                <c:pt idx="106">
                  <c:v>2.0703</c:v>
                </c:pt>
                <c:pt idx="107">
                  <c:v>2.0897999999999999</c:v>
                </c:pt>
                <c:pt idx="108">
                  <c:v>2.1093999999999999</c:v>
                </c:pt>
                <c:pt idx="109">
                  <c:v>2.1288999999999998</c:v>
                </c:pt>
                <c:pt idx="110">
                  <c:v>2.1484000000000001</c:v>
                </c:pt>
                <c:pt idx="111">
                  <c:v>2.1680000000000001</c:v>
                </c:pt>
                <c:pt idx="112">
                  <c:v>2.1875</c:v>
                </c:pt>
                <c:pt idx="113">
                  <c:v>2.2069999999999999</c:v>
                </c:pt>
                <c:pt idx="114">
                  <c:v>2.2265999999999999</c:v>
                </c:pt>
                <c:pt idx="115">
                  <c:v>2.2461000000000002</c:v>
                </c:pt>
                <c:pt idx="116">
                  <c:v>2.2656000000000001</c:v>
                </c:pt>
                <c:pt idx="117">
                  <c:v>2.2852000000000001</c:v>
                </c:pt>
                <c:pt idx="118">
                  <c:v>2.3047</c:v>
                </c:pt>
                <c:pt idx="119">
                  <c:v>2.3241999999999998</c:v>
                </c:pt>
                <c:pt idx="120">
                  <c:v>2.3437999999999999</c:v>
                </c:pt>
                <c:pt idx="121">
                  <c:v>2.3633000000000002</c:v>
                </c:pt>
                <c:pt idx="122">
                  <c:v>2.3828</c:v>
                </c:pt>
                <c:pt idx="123">
                  <c:v>2.4022999999999999</c:v>
                </c:pt>
                <c:pt idx="124">
                  <c:v>2.4218999999999999</c:v>
                </c:pt>
                <c:pt idx="125">
                  <c:v>2.4413999999999998</c:v>
                </c:pt>
                <c:pt idx="126">
                  <c:v>2.4609000000000001</c:v>
                </c:pt>
                <c:pt idx="127">
                  <c:v>2.4805000000000001</c:v>
                </c:pt>
                <c:pt idx="128">
                  <c:v>2.5</c:v>
                </c:pt>
                <c:pt idx="129">
                  <c:v>2.5194999999999999</c:v>
                </c:pt>
                <c:pt idx="130">
                  <c:v>2.5390999999999999</c:v>
                </c:pt>
                <c:pt idx="131">
                  <c:v>2.5586000000000002</c:v>
                </c:pt>
                <c:pt idx="132">
                  <c:v>2.5781000000000001</c:v>
                </c:pt>
                <c:pt idx="133">
                  <c:v>2.5977000000000001</c:v>
                </c:pt>
                <c:pt idx="134">
                  <c:v>2.6172</c:v>
                </c:pt>
                <c:pt idx="135">
                  <c:v>2.6366999999999998</c:v>
                </c:pt>
                <c:pt idx="136">
                  <c:v>2.6562000000000001</c:v>
                </c:pt>
                <c:pt idx="137">
                  <c:v>2.6758000000000002</c:v>
                </c:pt>
                <c:pt idx="138">
                  <c:v>2.6953</c:v>
                </c:pt>
                <c:pt idx="139">
                  <c:v>2.7147999999999999</c:v>
                </c:pt>
                <c:pt idx="140">
                  <c:v>2.7343999999999999</c:v>
                </c:pt>
                <c:pt idx="141">
                  <c:v>2.7538999999999998</c:v>
                </c:pt>
                <c:pt idx="142">
                  <c:v>2.7734000000000001</c:v>
                </c:pt>
                <c:pt idx="143">
                  <c:v>2.7930000000000001</c:v>
                </c:pt>
                <c:pt idx="144">
                  <c:v>2.8125</c:v>
                </c:pt>
                <c:pt idx="145">
                  <c:v>2.8319999999999999</c:v>
                </c:pt>
                <c:pt idx="146">
                  <c:v>2.8515999999999999</c:v>
                </c:pt>
                <c:pt idx="147">
                  <c:v>2.8711000000000002</c:v>
                </c:pt>
                <c:pt idx="148">
                  <c:v>2.8906000000000001</c:v>
                </c:pt>
                <c:pt idx="149">
                  <c:v>2.9102000000000001</c:v>
                </c:pt>
                <c:pt idx="150">
                  <c:v>2.9297</c:v>
                </c:pt>
                <c:pt idx="151">
                  <c:v>2.9491999999999998</c:v>
                </c:pt>
              </c:numCache>
            </c:numRef>
          </c:cat>
          <c:val>
            <c:numRef>
              <c:f>Sheet1!$D$2:$D$539</c:f>
            </c:numRef>
          </c:val>
          <c:smooth val="0"/>
          <c:extLst>
            <c:ext xmlns:c16="http://schemas.microsoft.com/office/drawing/2014/chart" uri="{C3380CC4-5D6E-409C-BE32-E72D297353CC}">
              <c16:uniqueId val="{00000002-830A-4D0A-9EE6-08E5D586E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</a:t>
                </a:r>
                <a:r>
                  <a:rPr lang="en-US" altLang="zh-CN" sz="1100" b="1" baseline="0" dirty="0"/>
                  <a:t> </a:t>
                </a:r>
                <a:r>
                  <a:rPr lang="en-US" altLang="zh-CN" sz="1100" b="1" dirty="0"/>
                  <a:t>                                 2um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5714096288605114"/>
              <c:y val="0.839138100677182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14042009830145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6578775780495"/>
          <c:y val="8.4281853401704881E-2"/>
          <c:w val="0.80215590742500298"/>
          <c:h val="0.831436293196590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Sheet1!$A$2:$A$107</c:f>
              <c:strCache>
                <c:ptCount val="10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</c:strCache>
            </c:strRef>
          </c:cat>
          <c:val>
            <c:numRef>
              <c:f>Sheet1!$B$2:$B$107</c:f>
              <c:numCache>
                <c:formatCode>General</c:formatCode>
                <c:ptCount val="106"/>
                <c:pt idx="0">
                  <c:v>0</c:v>
                </c:pt>
                <c:pt idx="2">
                  <c:v>0</c:v>
                </c:pt>
                <c:pt idx="3">
                  <c:v>0.136235729</c:v>
                </c:pt>
                <c:pt idx="4">
                  <c:v>-4.2748069999999999E-2</c:v>
                </c:pt>
                <c:pt idx="5">
                  <c:v>1.6878056999999998E-2</c:v>
                </c:pt>
                <c:pt idx="6">
                  <c:v>2.306654E-3</c:v>
                </c:pt>
                <c:pt idx="7">
                  <c:v>-0.20514517800000001</c:v>
                </c:pt>
                <c:pt idx="8">
                  <c:v>-0.17123708400000001</c:v>
                </c:pt>
                <c:pt idx="9">
                  <c:v>-3.4406800000000001E-2</c:v>
                </c:pt>
                <c:pt idx="10">
                  <c:v>-3.5121826000000002E-2</c:v>
                </c:pt>
                <c:pt idx="11">
                  <c:v>-0.12815098599999999</c:v>
                </c:pt>
                <c:pt idx="12">
                  <c:v>-0.36479556000000002</c:v>
                </c:pt>
                <c:pt idx="13">
                  <c:v>5.0615871E-2</c:v>
                </c:pt>
                <c:pt idx="14">
                  <c:v>0.200624566</c:v>
                </c:pt>
                <c:pt idx="15">
                  <c:v>0.27835809099999997</c:v>
                </c:pt>
                <c:pt idx="16">
                  <c:v>3.1693364000000002E-2</c:v>
                </c:pt>
                <c:pt idx="17">
                  <c:v>-0.113684379</c:v>
                </c:pt>
                <c:pt idx="18">
                  <c:v>-0.53175216599999997</c:v>
                </c:pt>
                <c:pt idx="19">
                  <c:v>-1.2267699E-2</c:v>
                </c:pt>
                <c:pt idx="20">
                  <c:v>0.42430961</c:v>
                </c:pt>
                <c:pt idx="21">
                  <c:v>1.5509280919999999</c:v>
                </c:pt>
                <c:pt idx="22">
                  <c:v>1.8151513130000001</c:v>
                </c:pt>
                <c:pt idx="23">
                  <c:v>0.64467086900000004</c:v>
                </c:pt>
                <c:pt idx="24">
                  <c:v>0.201806234</c:v>
                </c:pt>
                <c:pt idx="25">
                  <c:v>0.20865787599999999</c:v>
                </c:pt>
                <c:pt idx="26">
                  <c:v>0.117709725</c:v>
                </c:pt>
                <c:pt idx="27">
                  <c:v>-0.29455920699999999</c:v>
                </c:pt>
                <c:pt idx="28">
                  <c:v>-0.37068394599999999</c:v>
                </c:pt>
                <c:pt idx="29">
                  <c:v>-0.10204247599999999</c:v>
                </c:pt>
                <c:pt idx="30">
                  <c:v>8.8658554000000001E-2</c:v>
                </c:pt>
                <c:pt idx="31">
                  <c:v>-0.120886298</c:v>
                </c:pt>
                <c:pt idx="32">
                  <c:v>-0.53017456500000004</c:v>
                </c:pt>
                <c:pt idx="33">
                  <c:v>-0.332017326</c:v>
                </c:pt>
                <c:pt idx="34">
                  <c:v>1.4083717000000001E-2</c:v>
                </c:pt>
                <c:pt idx="35">
                  <c:v>0.21647316999999999</c:v>
                </c:pt>
                <c:pt idx="36">
                  <c:v>0.105716843</c:v>
                </c:pt>
                <c:pt idx="37">
                  <c:v>0.17111630799999999</c:v>
                </c:pt>
                <c:pt idx="38">
                  <c:v>0.13808135199999999</c:v>
                </c:pt>
                <c:pt idx="39">
                  <c:v>0.31523964500000001</c:v>
                </c:pt>
                <c:pt idx="40">
                  <c:v>0.287325834</c:v>
                </c:pt>
                <c:pt idx="41">
                  <c:v>2.1358728E-2</c:v>
                </c:pt>
                <c:pt idx="42">
                  <c:v>-0.461804879</c:v>
                </c:pt>
                <c:pt idx="43">
                  <c:v>-1.715541738</c:v>
                </c:pt>
                <c:pt idx="44">
                  <c:v>-0.83763538800000004</c:v>
                </c:pt>
                <c:pt idx="45">
                  <c:v>-0.17297212000000001</c:v>
                </c:pt>
                <c:pt idx="46">
                  <c:v>-0.39417498200000001</c:v>
                </c:pt>
                <c:pt idx="47">
                  <c:v>-0.142120466</c:v>
                </c:pt>
                <c:pt idx="48">
                  <c:v>-8.6077452999999998E-2</c:v>
                </c:pt>
                <c:pt idx="49">
                  <c:v>-0.32740126200000003</c:v>
                </c:pt>
                <c:pt idx="50">
                  <c:v>-0.47487996700000001</c:v>
                </c:pt>
                <c:pt idx="51">
                  <c:v>-0.26428575500000001</c:v>
                </c:pt>
                <c:pt idx="52">
                  <c:v>6.7702841999999999E-2</c:v>
                </c:pt>
                <c:pt idx="53">
                  <c:v>5.8793861000000003E-2</c:v>
                </c:pt>
                <c:pt idx="54">
                  <c:v>0.119499937</c:v>
                </c:pt>
                <c:pt idx="55">
                  <c:v>-3.6565739999999999E-2</c:v>
                </c:pt>
                <c:pt idx="56">
                  <c:v>-0.344240985</c:v>
                </c:pt>
                <c:pt idx="57">
                  <c:v>-0.17525979799999999</c:v>
                </c:pt>
                <c:pt idx="58">
                  <c:v>0.11734403</c:v>
                </c:pt>
                <c:pt idx="59">
                  <c:v>-3.5176223999999999E-2</c:v>
                </c:pt>
                <c:pt idx="60">
                  <c:v>-0.30360305399999998</c:v>
                </c:pt>
                <c:pt idx="61">
                  <c:v>-0.19452856199999999</c:v>
                </c:pt>
                <c:pt idx="62">
                  <c:v>-0.306611407</c:v>
                </c:pt>
                <c:pt idx="63">
                  <c:v>-0.14929007799999999</c:v>
                </c:pt>
                <c:pt idx="64">
                  <c:v>-3.8974994999999998E-2</c:v>
                </c:pt>
                <c:pt idx="65">
                  <c:v>0.132689051</c:v>
                </c:pt>
                <c:pt idx="66">
                  <c:v>0.35978803199999998</c:v>
                </c:pt>
                <c:pt idx="67">
                  <c:v>7.0205126000000007E-2</c:v>
                </c:pt>
                <c:pt idx="68">
                  <c:v>-3.7573703E-2</c:v>
                </c:pt>
                <c:pt idx="69">
                  <c:v>0.109523764</c:v>
                </c:pt>
                <c:pt idx="70">
                  <c:v>0.42009958600000002</c:v>
                </c:pt>
                <c:pt idx="71">
                  <c:v>2.3282451879999999</c:v>
                </c:pt>
                <c:pt idx="72">
                  <c:v>2.3865407699999999</c:v>
                </c:pt>
                <c:pt idx="73">
                  <c:v>2.4866171170000002</c:v>
                </c:pt>
                <c:pt idx="74">
                  <c:v>1.6601149129999999</c:v>
                </c:pt>
                <c:pt idx="75">
                  <c:v>0.75827082800000001</c:v>
                </c:pt>
                <c:pt idx="76">
                  <c:v>0.27850016700000002</c:v>
                </c:pt>
                <c:pt idx="77">
                  <c:v>-0.210688235</c:v>
                </c:pt>
                <c:pt idx="78">
                  <c:v>-0.41324090200000002</c:v>
                </c:pt>
                <c:pt idx="79">
                  <c:v>-0.29808390600000001</c:v>
                </c:pt>
                <c:pt idx="80">
                  <c:v>-0.48750596899999998</c:v>
                </c:pt>
                <c:pt idx="81">
                  <c:v>-0.60895912200000002</c:v>
                </c:pt>
                <c:pt idx="82">
                  <c:v>-0.76405414900000002</c:v>
                </c:pt>
                <c:pt idx="83">
                  <c:v>-1.3928562710000001</c:v>
                </c:pt>
                <c:pt idx="84">
                  <c:v>0.55244233600000003</c:v>
                </c:pt>
                <c:pt idx="85">
                  <c:v>1.5181185559999999</c:v>
                </c:pt>
                <c:pt idx="86">
                  <c:v>1.4971878409999999</c:v>
                </c:pt>
                <c:pt idx="87">
                  <c:v>0.83184153900000002</c:v>
                </c:pt>
                <c:pt idx="88">
                  <c:v>-8.0322099999999997E-3</c:v>
                </c:pt>
                <c:pt idx="89">
                  <c:v>9.7221035999999997E-2</c:v>
                </c:pt>
                <c:pt idx="90">
                  <c:v>0.29000109299999999</c:v>
                </c:pt>
                <c:pt idx="91">
                  <c:v>0.13276373899999999</c:v>
                </c:pt>
                <c:pt idx="92">
                  <c:v>-0.246605248</c:v>
                </c:pt>
                <c:pt idx="93">
                  <c:v>-0.57457301400000005</c:v>
                </c:pt>
                <c:pt idx="94">
                  <c:v>-0.19022560199999999</c:v>
                </c:pt>
                <c:pt idx="95">
                  <c:v>-0.70568445300000004</c:v>
                </c:pt>
                <c:pt idx="96">
                  <c:v>-1.5232550119999999</c:v>
                </c:pt>
                <c:pt idx="97">
                  <c:v>-2.0882832520000001</c:v>
                </c:pt>
                <c:pt idx="98">
                  <c:v>0.19131420599999999</c:v>
                </c:pt>
                <c:pt idx="99">
                  <c:v>2.0101082999999999E-2</c:v>
                </c:pt>
                <c:pt idx="100">
                  <c:v>0.29356537500000002</c:v>
                </c:pt>
                <c:pt idx="101">
                  <c:v>0.82516299500000001</c:v>
                </c:pt>
                <c:pt idx="102">
                  <c:v>0.30566834100000001</c:v>
                </c:pt>
                <c:pt idx="103">
                  <c:v>-0.103679722</c:v>
                </c:pt>
                <c:pt idx="104">
                  <c:v>-7.1475355000000004E-2</c:v>
                </c:pt>
                <c:pt idx="105">
                  <c:v>-0.32981007899999998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DF-434E-A5F2-5AB8E7CD2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</a:t>
                </a:r>
                <a:r>
                  <a:rPr lang="en-US" altLang="zh-CN" sz="1100" b="1" baseline="0" dirty="0"/>
                  <a:t>                 </a:t>
                </a:r>
                <a:r>
                  <a:rPr lang="en-US" altLang="zh-CN" sz="1100" b="1" dirty="0"/>
                  <a:t>               500nm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9321187136847481"/>
              <c:y val="0.76289016737525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8411248345221"/>
          <c:y val="9.1292961230581907E-2"/>
          <c:w val="0.79138965646834314"/>
          <c:h val="0.688538695330406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MicroMeter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Sheet1!$A$2:$A$337</c:f>
              <c:strCache>
                <c:ptCount val="3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0.0057</c:v>
                </c:pt>
                <c:pt idx="5">
                  <c:v>0.0114</c:v>
                </c:pt>
                <c:pt idx="6">
                  <c:v>0.0171</c:v>
                </c:pt>
                <c:pt idx="7">
                  <c:v>0.0228</c:v>
                </c:pt>
                <c:pt idx="8">
                  <c:v>0.0286</c:v>
                </c:pt>
                <c:pt idx="9">
                  <c:v>0.0343</c:v>
                </c:pt>
                <c:pt idx="10">
                  <c:v>0.04</c:v>
                </c:pt>
                <c:pt idx="11">
                  <c:v>0.0457</c:v>
                </c:pt>
                <c:pt idx="12">
                  <c:v>0.0514</c:v>
                </c:pt>
                <c:pt idx="13">
                  <c:v>0.0571</c:v>
                </c:pt>
                <c:pt idx="14">
                  <c:v>0.0628</c:v>
                </c:pt>
                <c:pt idx="15">
                  <c:v>0.0685</c:v>
                </c:pt>
                <c:pt idx="16">
                  <c:v>0.0742</c:v>
                </c:pt>
                <c:pt idx="17">
                  <c:v>0.0799</c:v>
                </c:pt>
                <c:pt idx="18">
                  <c:v>0.0857</c:v>
                </c:pt>
                <c:pt idx="19">
                  <c:v>0.0914</c:v>
                </c:pt>
                <c:pt idx="20">
                  <c:v>0.0971</c:v>
                </c:pt>
                <c:pt idx="21">
                  <c:v>0.1028</c:v>
                </c:pt>
                <c:pt idx="22">
                  <c:v>0.1085</c:v>
                </c:pt>
                <c:pt idx="23">
                  <c:v>0.1142</c:v>
                </c:pt>
                <c:pt idx="24">
                  <c:v>0.1199</c:v>
                </c:pt>
                <c:pt idx="25">
                  <c:v>0.1256</c:v>
                </c:pt>
                <c:pt idx="26">
                  <c:v>0.1313</c:v>
                </c:pt>
                <c:pt idx="27">
                  <c:v>0.1371</c:v>
                </c:pt>
                <c:pt idx="28">
                  <c:v>0.1428</c:v>
                </c:pt>
                <c:pt idx="29">
                  <c:v>0.1485</c:v>
                </c:pt>
                <c:pt idx="30">
                  <c:v>0.1542</c:v>
                </c:pt>
                <c:pt idx="31">
                  <c:v>0.1599</c:v>
                </c:pt>
                <c:pt idx="32">
                  <c:v>0.1656</c:v>
                </c:pt>
                <c:pt idx="33">
                  <c:v>0.1713</c:v>
                </c:pt>
                <c:pt idx="34">
                  <c:v>0.177</c:v>
                </c:pt>
                <c:pt idx="35">
                  <c:v>0.1827</c:v>
                </c:pt>
                <c:pt idx="36">
                  <c:v>0.1884</c:v>
                </c:pt>
                <c:pt idx="37">
                  <c:v>0.1942</c:v>
                </c:pt>
                <c:pt idx="38">
                  <c:v>0.1999</c:v>
                </c:pt>
                <c:pt idx="39">
                  <c:v>0.2056</c:v>
                </c:pt>
                <c:pt idx="40">
                  <c:v>0.2113</c:v>
                </c:pt>
                <c:pt idx="41">
                  <c:v>0.217</c:v>
                </c:pt>
                <c:pt idx="42">
                  <c:v>0.2227</c:v>
                </c:pt>
                <c:pt idx="43">
                  <c:v>0.2284</c:v>
                </c:pt>
                <c:pt idx="44">
                  <c:v>0.2341</c:v>
                </c:pt>
                <c:pt idx="45">
                  <c:v>0.2398</c:v>
                </c:pt>
                <c:pt idx="46">
                  <c:v>0.2456</c:v>
                </c:pt>
                <c:pt idx="47">
                  <c:v>0.2513</c:v>
                </c:pt>
                <c:pt idx="48">
                  <c:v>0.257</c:v>
                </c:pt>
                <c:pt idx="49">
                  <c:v>0.2627</c:v>
                </c:pt>
                <c:pt idx="50">
                  <c:v>0.2684</c:v>
                </c:pt>
                <c:pt idx="51">
                  <c:v>0.2741</c:v>
                </c:pt>
                <c:pt idx="52">
                  <c:v>0.2798</c:v>
                </c:pt>
                <c:pt idx="53">
                  <c:v>0.2855</c:v>
                </c:pt>
                <c:pt idx="54">
                  <c:v>0.2912</c:v>
                </c:pt>
                <c:pt idx="55">
                  <c:v>0.2969</c:v>
                </c:pt>
                <c:pt idx="56">
                  <c:v>0.3027</c:v>
                </c:pt>
                <c:pt idx="57">
                  <c:v>0.3084</c:v>
                </c:pt>
                <c:pt idx="58">
                  <c:v>0.3141</c:v>
                </c:pt>
                <c:pt idx="59">
                  <c:v>0.3198</c:v>
                </c:pt>
                <c:pt idx="60">
                  <c:v>0.3255</c:v>
                </c:pt>
                <c:pt idx="61">
                  <c:v>0.3312</c:v>
                </c:pt>
                <c:pt idx="62">
                  <c:v>0.3369</c:v>
                </c:pt>
                <c:pt idx="63">
                  <c:v>0.3426</c:v>
                </c:pt>
                <c:pt idx="64">
                  <c:v>0.3483</c:v>
                </c:pt>
                <c:pt idx="65">
                  <c:v>0.3541</c:v>
                </c:pt>
                <c:pt idx="66">
                  <c:v>0.3598</c:v>
                </c:pt>
                <c:pt idx="67">
                  <c:v>0.3655</c:v>
                </c:pt>
                <c:pt idx="68">
                  <c:v>0.3712</c:v>
                </c:pt>
                <c:pt idx="69">
                  <c:v>0.3769</c:v>
                </c:pt>
                <c:pt idx="70">
                  <c:v>0.3826</c:v>
                </c:pt>
                <c:pt idx="71">
                  <c:v>0.3883</c:v>
                </c:pt>
                <c:pt idx="72">
                  <c:v>0.394</c:v>
                </c:pt>
                <c:pt idx="73">
                  <c:v>0.3997</c:v>
                </c:pt>
                <c:pt idx="74">
                  <c:v>0.4054</c:v>
                </c:pt>
                <c:pt idx="75">
                  <c:v>0.4112</c:v>
                </c:pt>
                <c:pt idx="76">
                  <c:v>0.4169</c:v>
                </c:pt>
                <c:pt idx="77">
                  <c:v>0.4226</c:v>
                </c:pt>
                <c:pt idx="78">
                  <c:v>0.4283</c:v>
                </c:pt>
                <c:pt idx="79">
                  <c:v>0.434</c:v>
                </c:pt>
                <c:pt idx="80">
                  <c:v>0.4397</c:v>
                </c:pt>
                <c:pt idx="81">
                  <c:v>0.4454</c:v>
                </c:pt>
                <c:pt idx="82">
                  <c:v>0.4511</c:v>
                </c:pt>
                <c:pt idx="83">
                  <c:v>0.4568</c:v>
                </c:pt>
                <c:pt idx="84">
                  <c:v>0.4626</c:v>
                </c:pt>
                <c:pt idx="85">
                  <c:v>0.4683</c:v>
                </c:pt>
                <c:pt idx="86">
                  <c:v>0.474</c:v>
                </c:pt>
                <c:pt idx="87">
                  <c:v>0.4797</c:v>
                </c:pt>
                <c:pt idx="88">
                  <c:v>0.4854</c:v>
                </c:pt>
                <c:pt idx="89">
                  <c:v>0.4911</c:v>
                </c:pt>
                <c:pt idx="90">
                  <c:v>0.4968</c:v>
                </c:pt>
                <c:pt idx="91">
                  <c:v>0.5025</c:v>
                </c:pt>
                <c:pt idx="92">
                  <c:v>0.5082</c:v>
                </c:pt>
                <c:pt idx="93">
                  <c:v>0.5139</c:v>
                </c:pt>
                <c:pt idx="94">
                  <c:v>0.5197</c:v>
                </c:pt>
                <c:pt idx="95">
                  <c:v>0.5254</c:v>
                </c:pt>
                <c:pt idx="96">
                  <c:v>0.5311</c:v>
                </c:pt>
                <c:pt idx="97">
                  <c:v>0.5368</c:v>
                </c:pt>
                <c:pt idx="98">
                  <c:v>0.5425</c:v>
                </c:pt>
                <c:pt idx="99">
                  <c:v>0.5482</c:v>
                </c:pt>
                <c:pt idx="100">
                  <c:v>0.5539</c:v>
                </c:pt>
                <c:pt idx="101">
                  <c:v>0.5596</c:v>
                </c:pt>
                <c:pt idx="102">
                  <c:v>0.5653</c:v>
                </c:pt>
                <c:pt idx="103">
                  <c:v>0.5711</c:v>
                </c:pt>
                <c:pt idx="104">
                  <c:v>0.5768</c:v>
                </c:pt>
                <c:pt idx="105">
                  <c:v>0.5825</c:v>
                </c:pt>
                <c:pt idx="106">
                  <c:v>0.5882</c:v>
                </c:pt>
                <c:pt idx="107">
                  <c:v>0.5939</c:v>
                </c:pt>
                <c:pt idx="108">
                  <c:v>0.5996</c:v>
                </c:pt>
                <c:pt idx="109">
                  <c:v>0.6053</c:v>
                </c:pt>
                <c:pt idx="110">
                  <c:v>0.611</c:v>
                </c:pt>
                <c:pt idx="111">
                  <c:v>0.6167</c:v>
                </c:pt>
                <c:pt idx="112">
                  <c:v>0.6224</c:v>
                </c:pt>
                <c:pt idx="113">
                  <c:v>0.6282</c:v>
                </c:pt>
                <c:pt idx="114">
                  <c:v>0.6339</c:v>
                </c:pt>
                <c:pt idx="115">
                  <c:v>0.6396</c:v>
                </c:pt>
                <c:pt idx="116">
                  <c:v>0.6453</c:v>
                </c:pt>
                <c:pt idx="117">
                  <c:v>0.651</c:v>
                </c:pt>
                <c:pt idx="118">
                  <c:v>0.6567</c:v>
                </c:pt>
                <c:pt idx="119">
                  <c:v>0.6624</c:v>
                </c:pt>
                <c:pt idx="120">
                  <c:v>0.6681</c:v>
                </c:pt>
                <c:pt idx="121">
                  <c:v>0.6738</c:v>
                </c:pt>
                <c:pt idx="122">
                  <c:v>0.6796</c:v>
                </c:pt>
                <c:pt idx="123">
                  <c:v>0.6853</c:v>
                </c:pt>
                <c:pt idx="124">
                  <c:v>0.691</c:v>
                </c:pt>
                <c:pt idx="125">
                  <c:v>0.6967</c:v>
                </c:pt>
                <c:pt idx="126">
                  <c:v>0.7024</c:v>
                </c:pt>
                <c:pt idx="127">
                  <c:v>0.7081</c:v>
                </c:pt>
                <c:pt idx="128">
                  <c:v>0.7138</c:v>
                </c:pt>
                <c:pt idx="129">
                  <c:v>0.7195</c:v>
                </c:pt>
                <c:pt idx="130">
                  <c:v>0.7252</c:v>
                </c:pt>
                <c:pt idx="131">
                  <c:v>0.7309</c:v>
                </c:pt>
                <c:pt idx="132">
                  <c:v>0.7367</c:v>
                </c:pt>
                <c:pt idx="133">
                  <c:v>0.7424</c:v>
                </c:pt>
                <c:pt idx="134">
                  <c:v>0.7481</c:v>
                </c:pt>
                <c:pt idx="135">
                  <c:v>0.7538</c:v>
                </c:pt>
                <c:pt idx="136">
                  <c:v>0.7595</c:v>
                </c:pt>
                <c:pt idx="137">
                  <c:v>0.7652</c:v>
                </c:pt>
                <c:pt idx="138">
                  <c:v>0.7709</c:v>
                </c:pt>
                <c:pt idx="139">
                  <c:v>0.7766</c:v>
                </c:pt>
                <c:pt idx="140">
                  <c:v>0.7823</c:v>
                </c:pt>
                <c:pt idx="141">
                  <c:v>0.7881</c:v>
                </c:pt>
                <c:pt idx="142">
                  <c:v>0.7938</c:v>
                </c:pt>
                <c:pt idx="143">
                  <c:v>0.7995</c:v>
                </c:pt>
                <c:pt idx="144">
                  <c:v>0.8052</c:v>
                </c:pt>
                <c:pt idx="145">
                  <c:v>0.8109</c:v>
                </c:pt>
                <c:pt idx="146">
                  <c:v>0.8166</c:v>
                </c:pt>
                <c:pt idx="147">
                  <c:v>0.8223</c:v>
                </c:pt>
                <c:pt idx="148">
                  <c:v>0.828</c:v>
                </c:pt>
                <c:pt idx="149">
                  <c:v>0.8337</c:v>
                </c:pt>
                <c:pt idx="150">
                  <c:v>0.8394</c:v>
                </c:pt>
                <c:pt idx="151">
                  <c:v>0.8452</c:v>
                </c:pt>
                <c:pt idx="152">
                  <c:v>0.8509</c:v>
                </c:pt>
                <c:pt idx="153">
                  <c:v>0.8566</c:v>
                </c:pt>
                <c:pt idx="154">
                  <c:v>0.8623</c:v>
                </c:pt>
                <c:pt idx="155">
                  <c:v>0.868</c:v>
                </c:pt>
                <c:pt idx="156">
                  <c:v>0.8737</c:v>
                </c:pt>
                <c:pt idx="157">
                  <c:v>0.8794</c:v>
                </c:pt>
                <c:pt idx="158">
                  <c:v>0.8851</c:v>
                </c:pt>
                <c:pt idx="159">
                  <c:v>0.8908</c:v>
                </c:pt>
                <c:pt idx="160">
                  <c:v>0.8966</c:v>
                </c:pt>
                <c:pt idx="161">
                  <c:v>0.9023</c:v>
                </c:pt>
                <c:pt idx="162">
                  <c:v>0.908</c:v>
                </c:pt>
                <c:pt idx="163">
                  <c:v>0.9137</c:v>
                </c:pt>
                <c:pt idx="164">
                  <c:v>0.9194</c:v>
                </c:pt>
                <c:pt idx="165">
                  <c:v>0.9251</c:v>
                </c:pt>
                <c:pt idx="166">
                  <c:v>0.9308</c:v>
                </c:pt>
                <c:pt idx="167">
                  <c:v>0.9365</c:v>
                </c:pt>
                <c:pt idx="168">
                  <c:v>0.9422</c:v>
                </c:pt>
                <c:pt idx="169">
                  <c:v>0.9479</c:v>
                </c:pt>
                <c:pt idx="170">
                  <c:v>0.9537</c:v>
                </c:pt>
                <c:pt idx="171">
                  <c:v>0.9594</c:v>
                </c:pt>
                <c:pt idx="172">
                  <c:v>0.9651</c:v>
                </c:pt>
                <c:pt idx="173">
                  <c:v>0.9708</c:v>
                </c:pt>
                <c:pt idx="174">
                  <c:v>0.9765</c:v>
                </c:pt>
                <c:pt idx="175">
                  <c:v>0.9822</c:v>
                </c:pt>
                <c:pt idx="176">
                  <c:v>0.9879</c:v>
                </c:pt>
                <c:pt idx="177">
                  <c:v>0.9936</c:v>
                </c:pt>
                <c:pt idx="178">
                  <c:v>0.9993</c:v>
                </c:pt>
                <c:pt idx="179">
                  <c:v>1.0051</c:v>
                </c:pt>
                <c:pt idx="180">
                  <c:v>1.0108</c:v>
                </c:pt>
                <c:pt idx="181">
                  <c:v>1.0165</c:v>
                </c:pt>
                <c:pt idx="182">
                  <c:v>1.0222</c:v>
                </c:pt>
                <c:pt idx="183">
                  <c:v>1.0279</c:v>
                </c:pt>
                <c:pt idx="184">
                  <c:v>1.0336</c:v>
                </c:pt>
                <c:pt idx="185">
                  <c:v>1.0393</c:v>
                </c:pt>
                <c:pt idx="186">
                  <c:v>1.045</c:v>
                </c:pt>
                <c:pt idx="187">
                  <c:v>1.0507</c:v>
                </c:pt>
                <c:pt idx="188">
                  <c:v>1.0564</c:v>
                </c:pt>
                <c:pt idx="189">
                  <c:v>1.0622</c:v>
                </c:pt>
                <c:pt idx="190">
                  <c:v>1.0679</c:v>
                </c:pt>
                <c:pt idx="191">
                  <c:v>1.0736</c:v>
                </c:pt>
                <c:pt idx="192">
                  <c:v>1.0793</c:v>
                </c:pt>
                <c:pt idx="193">
                  <c:v>1.085</c:v>
                </c:pt>
                <c:pt idx="194">
                  <c:v>1.0907</c:v>
                </c:pt>
                <c:pt idx="195">
                  <c:v>1.0964</c:v>
                </c:pt>
                <c:pt idx="196">
                  <c:v>1.1021</c:v>
                </c:pt>
                <c:pt idx="197">
                  <c:v>1.1078</c:v>
                </c:pt>
                <c:pt idx="198">
                  <c:v>1.1136</c:v>
                </c:pt>
                <c:pt idx="199">
                  <c:v>1.1193</c:v>
                </c:pt>
                <c:pt idx="200">
                  <c:v>1.125</c:v>
                </c:pt>
                <c:pt idx="201">
                  <c:v>1.1307</c:v>
                </c:pt>
                <c:pt idx="202">
                  <c:v>1.1364</c:v>
                </c:pt>
                <c:pt idx="203">
                  <c:v>1.1421</c:v>
                </c:pt>
                <c:pt idx="204">
                  <c:v>1.1478</c:v>
                </c:pt>
                <c:pt idx="205">
                  <c:v>1.1535</c:v>
                </c:pt>
                <c:pt idx="206">
                  <c:v>1.1592</c:v>
                </c:pt>
                <c:pt idx="207">
                  <c:v>1.1649</c:v>
                </c:pt>
                <c:pt idx="208">
                  <c:v>1.1707</c:v>
                </c:pt>
                <c:pt idx="209">
                  <c:v>1.1764</c:v>
                </c:pt>
                <c:pt idx="210">
                  <c:v>1.1821</c:v>
                </c:pt>
                <c:pt idx="211">
                  <c:v>1.1878</c:v>
                </c:pt>
                <c:pt idx="212">
                  <c:v>1.1935</c:v>
                </c:pt>
                <c:pt idx="213">
                  <c:v>1.1992</c:v>
                </c:pt>
                <c:pt idx="214">
                  <c:v>1.2049</c:v>
                </c:pt>
                <c:pt idx="215">
                  <c:v>1.2106</c:v>
                </c:pt>
                <c:pt idx="216">
                  <c:v>1.2163</c:v>
                </c:pt>
                <c:pt idx="217">
                  <c:v>1.2221</c:v>
                </c:pt>
                <c:pt idx="218">
                  <c:v>1.2278</c:v>
                </c:pt>
                <c:pt idx="219">
                  <c:v>1.2335</c:v>
                </c:pt>
                <c:pt idx="220">
                  <c:v>1.2392</c:v>
                </c:pt>
                <c:pt idx="221">
                  <c:v>1.2449</c:v>
                </c:pt>
                <c:pt idx="222">
                  <c:v>1.2506</c:v>
                </c:pt>
                <c:pt idx="223">
                  <c:v>1.2563</c:v>
                </c:pt>
                <c:pt idx="224">
                  <c:v>1.262</c:v>
                </c:pt>
                <c:pt idx="225">
                  <c:v>1.2677</c:v>
                </c:pt>
                <c:pt idx="226">
                  <c:v>1.2734</c:v>
                </c:pt>
                <c:pt idx="227">
                  <c:v>1.2792</c:v>
                </c:pt>
                <c:pt idx="228">
                  <c:v>1.2849</c:v>
                </c:pt>
                <c:pt idx="229">
                  <c:v>1.2906</c:v>
                </c:pt>
                <c:pt idx="230">
                  <c:v>1.2963</c:v>
                </c:pt>
                <c:pt idx="231">
                  <c:v>1.302</c:v>
                </c:pt>
                <c:pt idx="232">
                  <c:v>1.3077</c:v>
                </c:pt>
                <c:pt idx="233">
                  <c:v>1.3134</c:v>
                </c:pt>
                <c:pt idx="234">
                  <c:v>1.3191</c:v>
                </c:pt>
                <c:pt idx="235">
                  <c:v>1.3248</c:v>
                </c:pt>
                <c:pt idx="236">
                  <c:v>1.3306</c:v>
                </c:pt>
                <c:pt idx="237">
                  <c:v>1.3363</c:v>
                </c:pt>
                <c:pt idx="238">
                  <c:v>1.342</c:v>
                </c:pt>
                <c:pt idx="239">
                  <c:v>1.3477</c:v>
                </c:pt>
                <c:pt idx="240">
                  <c:v>1.3534</c:v>
                </c:pt>
                <c:pt idx="241">
                  <c:v>1.3591</c:v>
                </c:pt>
                <c:pt idx="242">
                  <c:v>1.3648</c:v>
                </c:pt>
                <c:pt idx="243">
                  <c:v>1.3705</c:v>
                </c:pt>
                <c:pt idx="244">
                  <c:v>1.3762</c:v>
                </c:pt>
                <c:pt idx="245">
                  <c:v>1.3819</c:v>
                </c:pt>
                <c:pt idx="246">
                  <c:v>1.3877</c:v>
                </c:pt>
                <c:pt idx="247">
                  <c:v>1.3934</c:v>
                </c:pt>
                <c:pt idx="248">
                  <c:v>1.3991</c:v>
                </c:pt>
                <c:pt idx="249">
                  <c:v>1.4048</c:v>
                </c:pt>
                <c:pt idx="250">
                  <c:v>1.4105</c:v>
                </c:pt>
                <c:pt idx="251">
                  <c:v>1.4162</c:v>
                </c:pt>
                <c:pt idx="252">
                  <c:v>1.4219</c:v>
                </c:pt>
                <c:pt idx="253">
                  <c:v>1.4276</c:v>
                </c:pt>
                <c:pt idx="254">
                  <c:v>1.4333</c:v>
                </c:pt>
                <c:pt idx="255">
                  <c:v>1.4391</c:v>
                </c:pt>
                <c:pt idx="256">
                  <c:v>1.4448</c:v>
                </c:pt>
                <c:pt idx="257">
                  <c:v>1.4505</c:v>
                </c:pt>
                <c:pt idx="258">
                  <c:v>1.4562</c:v>
                </c:pt>
                <c:pt idx="259">
                  <c:v>1.4619</c:v>
                </c:pt>
                <c:pt idx="260">
                  <c:v>1.4676</c:v>
                </c:pt>
                <c:pt idx="261">
                  <c:v>1.4733</c:v>
                </c:pt>
                <c:pt idx="262">
                  <c:v>1.479</c:v>
                </c:pt>
                <c:pt idx="263">
                  <c:v>1.4847</c:v>
                </c:pt>
                <c:pt idx="264">
                  <c:v>1.4904</c:v>
                </c:pt>
                <c:pt idx="265">
                  <c:v>1.4962</c:v>
                </c:pt>
                <c:pt idx="266">
                  <c:v>1.5019</c:v>
                </c:pt>
                <c:pt idx="267">
                  <c:v>1.5076</c:v>
                </c:pt>
                <c:pt idx="268">
                  <c:v>1.5133</c:v>
                </c:pt>
                <c:pt idx="269">
                  <c:v>1.519</c:v>
                </c:pt>
                <c:pt idx="270">
                  <c:v>1.5247</c:v>
                </c:pt>
                <c:pt idx="271">
                  <c:v>1.5304</c:v>
                </c:pt>
                <c:pt idx="272">
                  <c:v>1.5361</c:v>
                </c:pt>
                <c:pt idx="273">
                  <c:v>1.5418</c:v>
                </c:pt>
                <c:pt idx="274">
                  <c:v>1.5476</c:v>
                </c:pt>
                <c:pt idx="275">
                  <c:v>1.5533</c:v>
                </c:pt>
                <c:pt idx="276">
                  <c:v>1.559</c:v>
                </c:pt>
                <c:pt idx="277">
                  <c:v>1.5647</c:v>
                </c:pt>
                <c:pt idx="278">
                  <c:v>1.5704</c:v>
                </c:pt>
                <c:pt idx="279">
                  <c:v>1.5761</c:v>
                </c:pt>
                <c:pt idx="280">
                  <c:v>1.5818</c:v>
                </c:pt>
                <c:pt idx="281">
                  <c:v>1.5875</c:v>
                </c:pt>
                <c:pt idx="282">
                  <c:v>1.5932</c:v>
                </c:pt>
                <c:pt idx="283">
                  <c:v>1.5989</c:v>
                </c:pt>
                <c:pt idx="284">
                  <c:v>1.6047</c:v>
                </c:pt>
                <c:pt idx="285">
                  <c:v>1.6104</c:v>
                </c:pt>
                <c:pt idx="286">
                  <c:v>1.6161</c:v>
                </c:pt>
                <c:pt idx="287">
                  <c:v>1.6218</c:v>
                </c:pt>
                <c:pt idx="288">
                  <c:v>1.6275</c:v>
                </c:pt>
                <c:pt idx="289">
                  <c:v>1.6332</c:v>
                </c:pt>
                <c:pt idx="290">
                  <c:v>1.6389</c:v>
                </c:pt>
                <c:pt idx="291">
                  <c:v>1.6446</c:v>
                </c:pt>
                <c:pt idx="292">
                  <c:v>1.6503</c:v>
                </c:pt>
                <c:pt idx="293">
                  <c:v>1.6561</c:v>
                </c:pt>
                <c:pt idx="294">
                  <c:v>1.6618</c:v>
                </c:pt>
                <c:pt idx="295">
                  <c:v>1.6675</c:v>
                </c:pt>
                <c:pt idx="296">
                  <c:v>1.6732</c:v>
                </c:pt>
                <c:pt idx="297">
                  <c:v>1.6789</c:v>
                </c:pt>
                <c:pt idx="298">
                  <c:v>1.6846</c:v>
                </c:pt>
                <c:pt idx="299">
                  <c:v>1.6903</c:v>
                </c:pt>
                <c:pt idx="300">
                  <c:v>1.696</c:v>
                </c:pt>
                <c:pt idx="301">
                  <c:v>1.7017</c:v>
                </c:pt>
                <c:pt idx="302">
                  <c:v>1.7074</c:v>
                </c:pt>
                <c:pt idx="303">
                  <c:v>1.7132</c:v>
                </c:pt>
                <c:pt idx="304">
                  <c:v>1.7189</c:v>
                </c:pt>
                <c:pt idx="305">
                  <c:v>1.7246</c:v>
                </c:pt>
                <c:pt idx="306">
                  <c:v>1.7303</c:v>
                </c:pt>
                <c:pt idx="307">
                  <c:v>1.736</c:v>
                </c:pt>
                <c:pt idx="308">
                  <c:v>1.7417</c:v>
                </c:pt>
                <c:pt idx="309">
                  <c:v>1.7474</c:v>
                </c:pt>
                <c:pt idx="310">
                  <c:v>1.7531</c:v>
                </c:pt>
                <c:pt idx="311">
                  <c:v>1.7588</c:v>
                </c:pt>
                <c:pt idx="312">
                  <c:v>1.7646</c:v>
                </c:pt>
                <c:pt idx="313">
                  <c:v>1.7703</c:v>
                </c:pt>
                <c:pt idx="314">
                  <c:v>1.776</c:v>
                </c:pt>
                <c:pt idx="315">
                  <c:v>1.7817</c:v>
                </c:pt>
                <c:pt idx="316">
                  <c:v>1.7874</c:v>
                </c:pt>
                <c:pt idx="317">
                  <c:v>1.7931</c:v>
                </c:pt>
                <c:pt idx="318">
                  <c:v>1.7988</c:v>
                </c:pt>
                <c:pt idx="319">
                  <c:v>1.8045</c:v>
                </c:pt>
                <c:pt idx="320">
                  <c:v>1.8102</c:v>
                </c:pt>
                <c:pt idx="321">
                  <c:v>1.8159</c:v>
                </c:pt>
                <c:pt idx="322">
                  <c:v>1.8217</c:v>
                </c:pt>
                <c:pt idx="323">
                  <c:v>1.8274</c:v>
                </c:pt>
                <c:pt idx="324">
                  <c:v>1.8331</c:v>
                </c:pt>
                <c:pt idx="325">
                  <c:v>1.8388</c:v>
                </c:pt>
                <c:pt idx="326">
                  <c:v>1.8445</c:v>
                </c:pt>
                <c:pt idx="327">
                  <c:v>1.8502</c:v>
                </c:pt>
                <c:pt idx="328">
                  <c:v>1.8559</c:v>
                </c:pt>
                <c:pt idx="329">
                  <c:v>1.8616</c:v>
                </c:pt>
                <c:pt idx="330">
                  <c:v>1.8673</c:v>
                </c:pt>
                <c:pt idx="331">
                  <c:v>1.8731</c:v>
                </c:pt>
                <c:pt idx="332">
                  <c:v>1.8788</c:v>
                </c:pt>
                <c:pt idx="333">
                  <c:v>1.8845</c:v>
                </c:pt>
                <c:pt idx="334">
                  <c:v>1.8902</c:v>
                </c:pt>
                <c:pt idx="335">
                  <c:v>1.8959</c:v>
                </c:pt>
              </c:strCache>
            </c:strRef>
          </c:cat>
          <c:val>
            <c:numRef>
              <c:f>Sheet1!$B$2:$B$337</c:f>
              <c:numCache>
                <c:formatCode>General</c:formatCode>
                <c:ptCount val="336"/>
                <c:pt idx="0">
                  <c:v>0</c:v>
                </c:pt>
                <c:pt idx="2">
                  <c:v>0</c:v>
                </c:pt>
                <c:pt idx="3">
                  <c:v>1.8247070359999999</c:v>
                </c:pt>
                <c:pt idx="4">
                  <c:v>1.2880736500000001</c:v>
                </c:pt>
                <c:pt idx="5">
                  <c:v>1.11551515</c:v>
                </c:pt>
                <c:pt idx="6">
                  <c:v>1.181233135</c:v>
                </c:pt>
                <c:pt idx="7">
                  <c:v>0.431479116</c:v>
                </c:pt>
                <c:pt idx="8">
                  <c:v>0.13356733700000001</c:v>
                </c:pt>
                <c:pt idx="9">
                  <c:v>0.63497211099999995</c:v>
                </c:pt>
                <c:pt idx="10">
                  <c:v>0.62325518099999999</c:v>
                </c:pt>
                <c:pt idx="11">
                  <c:v>0.38224034099999998</c:v>
                </c:pt>
                <c:pt idx="12">
                  <c:v>0.25901562099999997</c:v>
                </c:pt>
                <c:pt idx="13">
                  <c:v>0.37555889599999998</c:v>
                </c:pt>
                <c:pt idx="14">
                  <c:v>0.22578979900000001</c:v>
                </c:pt>
                <c:pt idx="15">
                  <c:v>-0.34667623800000003</c:v>
                </c:pt>
                <c:pt idx="16">
                  <c:v>-0.33530585499999999</c:v>
                </c:pt>
                <c:pt idx="17">
                  <c:v>-6.3292715999999999E-2</c:v>
                </c:pt>
                <c:pt idx="18">
                  <c:v>-0.16915581700000001</c:v>
                </c:pt>
                <c:pt idx="19">
                  <c:v>-3.1822845000000002E-2</c:v>
                </c:pt>
                <c:pt idx="20">
                  <c:v>0.13361874700000001</c:v>
                </c:pt>
                <c:pt idx="21">
                  <c:v>-0.374793186</c:v>
                </c:pt>
                <c:pt idx="22">
                  <c:v>-0.87619619400000004</c:v>
                </c:pt>
                <c:pt idx="23">
                  <c:v>-0.77197827600000002</c:v>
                </c:pt>
                <c:pt idx="24">
                  <c:v>-0.54624984099999996</c:v>
                </c:pt>
                <c:pt idx="25">
                  <c:v>-0.339584893</c:v>
                </c:pt>
                <c:pt idx="26">
                  <c:v>-0.11253563799999999</c:v>
                </c:pt>
                <c:pt idx="27">
                  <c:v>-0.12140601199999999</c:v>
                </c:pt>
                <c:pt idx="28">
                  <c:v>2.7131461999999999E-2</c:v>
                </c:pt>
                <c:pt idx="29">
                  <c:v>9.9198131999999994E-2</c:v>
                </c:pt>
                <c:pt idx="30">
                  <c:v>0.180437242</c:v>
                </c:pt>
                <c:pt idx="31">
                  <c:v>0.32139599499999999</c:v>
                </c:pt>
                <c:pt idx="32">
                  <c:v>0.132261723</c:v>
                </c:pt>
                <c:pt idx="33">
                  <c:v>-0.390056501</c:v>
                </c:pt>
                <c:pt idx="34">
                  <c:v>-0.47867478099999999</c:v>
                </c:pt>
                <c:pt idx="35">
                  <c:v>-0.18239097200000001</c:v>
                </c:pt>
                <c:pt idx="36">
                  <c:v>6.6058367000000007E-2</c:v>
                </c:pt>
                <c:pt idx="37">
                  <c:v>9.2322591999999995E-2</c:v>
                </c:pt>
                <c:pt idx="38">
                  <c:v>0.16294503900000001</c:v>
                </c:pt>
                <c:pt idx="39">
                  <c:v>0.14253257599999999</c:v>
                </c:pt>
                <c:pt idx="40">
                  <c:v>0.221555117</c:v>
                </c:pt>
                <c:pt idx="41">
                  <c:v>1.0017543760000001</c:v>
                </c:pt>
                <c:pt idx="42">
                  <c:v>0.55493088199999996</c:v>
                </c:pt>
                <c:pt idx="43">
                  <c:v>-1.520147535</c:v>
                </c:pt>
                <c:pt idx="44">
                  <c:v>-3.7915953409999998</c:v>
                </c:pt>
                <c:pt idx="45">
                  <c:v>-5.106641539</c:v>
                </c:pt>
                <c:pt idx="46">
                  <c:v>-3.9046956339999999</c:v>
                </c:pt>
                <c:pt idx="47">
                  <c:v>-0.58304191100000002</c:v>
                </c:pt>
                <c:pt idx="48">
                  <c:v>1.0628673390000001</c:v>
                </c:pt>
                <c:pt idx="49">
                  <c:v>0.31259468299999998</c:v>
                </c:pt>
                <c:pt idx="50">
                  <c:v>-0.102683831</c:v>
                </c:pt>
                <c:pt idx="51">
                  <c:v>-2.4322413000000001E-2</c:v>
                </c:pt>
                <c:pt idx="52">
                  <c:v>0.15126829</c:v>
                </c:pt>
                <c:pt idx="53">
                  <c:v>0.30540049499999999</c:v>
                </c:pt>
                <c:pt idx="54">
                  <c:v>0.209738222</c:v>
                </c:pt>
                <c:pt idx="55">
                  <c:v>0.32804000900000002</c:v>
                </c:pt>
                <c:pt idx="56">
                  <c:v>0.95419510900000004</c:v>
                </c:pt>
                <c:pt idx="57">
                  <c:v>0.93252455899999998</c:v>
                </c:pt>
                <c:pt idx="58">
                  <c:v>0.57197900499999998</c:v>
                </c:pt>
                <c:pt idx="59">
                  <c:v>0.49093924100000003</c:v>
                </c:pt>
                <c:pt idx="60">
                  <c:v>0.30765411100000001</c:v>
                </c:pt>
                <c:pt idx="61">
                  <c:v>0.24124024899999999</c:v>
                </c:pt>
                <c:pt idx="62">
                  <c:v>0.32600141399999999</c:v>
                </c:pt>
                <c:pt idx="63">
                  <c:v>0.38187313699999997</c:v>
                </c:pt>
                <c:pt idx="64">
                  <c:v>0.35819372700000002</c:v>
                </c:pt>
                <c:pt idx="65">
                  <c:v>4.4018036000000003E-2</c:v>
                </c:pt>
                <c:pt idx="66">
                  <c:v>8.8403282E-2</c:v>
                </c:pt>
                <c:pt idx="67">
                  <c:v>1.293748747</c:v>
                </c:pt>
                <c:pt idx="68">
                  <c:v>1.576706852</c:v>
                </c:pt>
                <c:pt idx="69">
                  <c:v>0.86760480200000001</c:v>
                </c:pt>
                <c:pt idx="70">
                  <c:v>-0.11214624400000001</c:v>
                </c:pt>
                <c:pt idx="71">
                  <c:v>-0.38308229399999999</c:v>
                </c:pt>
                <c:pt idx="72">
                  <c:v>0.107825095</c:v>
                </c:pt>
                <c:pt idx="73">
                  <c:v>2.9725700000000001E-2</c:v>
                </c:pt>
                <c:pt idx="74">
                  <c:v>-8.0918011999999997E-2</c:v>
                </c:pt>
                <c:pt idx="75">
                  <c:v>-4.5700689000000003E-2</c:v>
                </c:pt>
                <c:pt idx="76">
                  <c:v>0.181919463</c:v>
                </c:pt>
                <c:pt idx="77">
                  <c:v>0.64536499199999997</c:v>
                </c:pt>
                <c:pt idx="78">
                  <c:v>0.94124536999999997</c:v>
                </c:pt>
                <c:pt idx="79">
                  <c:v>9.6586540999999998E-2</c:v>
                </c:pt>
                <c:pt idx="80">
                  <c:v>0.125105879</c:v>
                </c:pt>
                <c:pt idx="81">
                  <c:v>0.40415045300000002</c:v>
                </c:pt>
                <c:pt idx="82">
                  <c:v>0.31937036200000002</c:v>
                </c:pt>
                <c:pt idx="83">
                  <c:v>0.267628068</c:v>
                </c:pt>
                <c:pt idx="84">
                  <c:v>0.44577133899999999</c:v>
                </c:pt>
                <c:pt idx="85">
                  <c:v>0.37305259400000002</c:v>
                </c:pt>
                <c:pt idx="86">
                  <c:v>0.177455325</c:v>
                </c:pt>
                <c:pt idx="87">
                  <c:v>0.72632956500000001</c:v>
                </c:pt>
                <c:pt idx="88">
                  <c:v>0.75487517500000001</c:v>
                </c:pt>
                <c:pt idx="89">
                  <c:v>0.57715977100000004</c:v>
                </c:pt>
                <c:pt idx="90">
                  <c:v>0.33054981999999999</c:v>
                </c:pt>
                <c:pt idx="91">
                  <c:v>-0.17595202500000001</c:v>
                </c:pt>
                <c:pt idx="92">
                  <c:v>-0.211328245</c:v>
                </c:pt>
                <c:pt idx="93">
                  <c:v>4.2122725999999999E-2</c:v>
                </c:pt>
                <c:pt idx="94">
                  <c:v>3.6329764000000001E-2</c:v>
                </c:pt>
                <c:pt idx="95">
                  <c:v>1.205472E-2</c:v>
                </c:pt>
                <c:pt idx="96">
                  <c:v>-0.11727433700000001</c:v>
                </c:pt>
                <c:pt idx="97">
                  <c:v>-0.15402485799999999</c:v>
                </c:pt>
                <c:pt idx="98">
                  <c:v>-6.0753966E-2</c:v>
                </c:pt>
                <c:pt idx="99">
                  <c:v>-0.281243668</c:v>
                </c:pt>
                <c:pt idx="100">
                  <c:v>0.13293493000000001</c:v>
                </c:pt>
                <c:pt idx="101">
                  <c:v>0.66683486199999997</c:v>
                </c:pt>
                <c:pt idx="102">
                  <c:v>0.33397476399999998</c:v>
                </c:pt>
                <c:pt idx="103">
                  <c:v>-0.196084114</c:v>
                </c:pt>
                <c:pt idx="104">
                  <c:v>-2.6003964000000001E-2</c:v>
                </c:pt>
                <c:pt idx="105">
                  <c:v>6.3372919999999999E-2</c:v>
                </c:pt>
                <c:pt idx="106">
                  <c:v>5.9673123000000002E-2</c:v>
                </c:pt>
                <c:pt idx="107">
                  <c:v>-6.1623119999999997E-3</c:v>
                </c:pt>
                <c:pt idx="108">
                  <c:v>-7.1495925000000002E-2</c:v>
                </c:pt>
                <c:pt idx="109">
                  <c:v>-0.154844446</c:v>
                </c:pt>
                <c:pt idx="110">
                  <c:v>-0.29159275400000001</c:v>
                </c:pt>
                <c:pt idx="111">
                  <c:v>-0.168543518</c:v>
                </c:pt>
                <c:pt idx="112">
                  <c:v>-8.0067782000000004E-2</c:v>
                </c:pt>
                <c:pt idx="113">
                  <c:v>-0.52015015099999995</c:v>
                </c:pt>
                <c:pt idx="114">
                  <c:v>-1.206429086</c:v>
                </c:pt>
                <c:pt idx="115">
                  <c:v>-2.0802448180000002</c:v>
                </c:pt>
                <c:pt idx="116">
                  <c:v>-3.1091972659999998</c:v>
                </c:pt>
                <c:pt idx="117">
                  <c:v>-3.4997161650000002</c:v>
                </c:pt>
                <c:pt idx="118">
                  <c:v>-2.1226323489999999</c:v>
                </c:pt>
                <c:pt idx="119">
                  <c:v>-5.8615511000000002E-2</c:v>
                </c:pt>
                <c:pt idx="120">
                  <c:v>0.17848782799999999</c:v>
                </c:pt>
                <c:pt idx="121">
                  <c:v>8.2784251000000003E-2</c:v>
                </c:pt>
                <c:pt idx="122">
                  <c:v>0.34987750400000001</c:v>
                </c:pt>
                <c:pt idx="123">
                  <c:v>0.16368370500000001</c:v>
                </c:pt>
                <c:pt idx="124">
                  <c:v>-0.39460563199999998</c:v>
                </c:pt>
                <c:pt idx="125">
                  <c:v>-0.346665055</c:v>
                </c:pt>
                <c:pt idx="126">
                  <c:v>0.16497910700000001</c:v>
                </c:pt>
                <c:pt idx="127">
                  <c:v>0.36298564900000002</c:v>
                </c:pt>
                <c:pt idx="128">
                  <c:v>0.39673876499999999</c:v>
                </c:pt>
                <c:pt idx="129">
                  <c:v>0.45088304299999998</c:v>
                </c:pt>
                <c:pt idx="130">
                  <c:v>0.41551299899999999</c:v>
                </c:pt>
                <c:pt idx="131">
                  <c:v>0.46577080300000001</c:v>
                </c:pt>
                <c:pt idx="132">
                  <c:v>0.77863468899999999</c:v>
                </c:pt>
                <c:pt idx="133">
                  <c:v>1.150551023</c:v>
                </c:pt>
                <c:pt idx="134">
                  <c:v>1.0317906050000001</c:v>
                </c:pt>
                <c:pt idx="135">
                  <c:v>0.62578293699999998</c:v>
                </c:pt>
                <c:pt idx="136">
                  <c:v>0.29857222500000002</c:v>
                </c:pt>
                <c:pt idx="137">
                  <c:v>3.9944469999999999E-3</c:v>
                </c:pt>
                <c:pt idx="138">
                  <c:v>0.235660696</c:v>
                </c:pt>
                <c:pt idx="139">
                  <c:v>0.70296177199999998</c:v>
                </c:pt>
                <c:pt idx="140">
                  <c:v>0.96245420199999998</c:v>
                </c:pt>
                <c:pt idx="141">
                  <c:v>0.67189055900000005</c:v>
                </c:pt>
                <c:pt idx="142">
                  <c:v>-0.102118404</c:v>
                </c:pt>
                <c:pt idx="143">
                  <c:v>-0.17816995199999999</c:v>
                </c:pt>
                <c:pt idx="144">
                  <c:v>0.298854342</c:v>
                </c:pt>
                <c:pt idx="145">
                  <c:v>0.232314242</c:v>
                </c:pt>
                <c:pt idx="146">
                  <c:v>-2.9068186999999999E-2</c:v>
                </c:pt>
                <c:pt idx="147">
                  <c:v>0.160474695</c:v>
                </c:pt>
                <c:pt idx="148">
                  <c:v>0.489360611</c:v>
                </c:pt>
                <c:pt idx="149">
                  <c:v>0.103557555</c:v>
                </c:pt>
                <c:pt idx="150">
                  <c:v>-0.10705909299999999</c:v>
                </c:pt>
                <c:pt idx="151">
                  <c:v>-0.137587711</c:v>
                </c:pt>
                <c:pt idx="152">
                  <c:v>-7.1924950000000001E-2</c:v>
                </c:pt>
                <c:pt idx="153">
                  <c:v>1.7730862E-2</c:v>
                </c:pt>
                <c:pt idx="154">
                  <c:v>1.0381246850000001</c:v>
                </c:pt>
                <c:pt idx="155">
                  <c:v>1.71675789</c:v>
                </c:pt>
                <c:pt idx="156">
                  <c:v>0.73615165999999999</c:v>
                </c:pt>
                <c:pt idx="157">
                  <c:v>-0.51899197100000005</c:v>
                </c:pt>
                <c:pt idx="158">
                  <c:v>-1.126166402</c:v>
                </c:pt>
                <c:pt idx="159">
                  <c:v>-1.6255700479999999</c:v>
                </c:pt>
                <c:pt idx="160">
                  <c:v>-1.0689512830000001</c:v>
                </c:pt>
                <c:pt idx="161">
                  <c:v>-8.3994783000000003E-2</c:v>
                </c:pt>
                <c:pt idx="162">
                  <c:v>0.71238035600000005</c:v>
                </c:pt>
                <c:pt idx="163">
                  <c:v>0.53334431800000004</c:v>
                </c:pt>
                <c:pt idx="164">
                  <c:v>0.31002280500000001</c:v>
                </c:pt>
                <c:pt idx="165">
                  <c:v>7.3640703000000002E-2</c:v>
                </c:pt>
                <c:pt idx="166">
                  <c:v>7.1974499999999997E-2</c:v>
                </c:pt>
                <c:pt idx="167">
                  <c:v>-0.22244697099999999</c:v>
                </c:pt>
                <c:pt idx="168">
                  <c:v>-0.88796739899999999</c:v>
                </c:pt>
                <c:pt idx="169">
                  <c:v>-2.0652068639999999</c:v>
                </c:pt>
                <c:pt idx="170">
                  <c:v>-3.1352346789999999</c:v>
                </c:pt>
                <c:pt idx="171">
                  <c:v>-3.3481238449999999</c:v>
                </c:pt>
                <c:pt idx="172">
                  <c:v>-1.877314513</c:v>
                </c:pt>
                <c:pt idx="173">
                  <c:v>-0.57021050299999998</c:v>
                </c:pt>
                <c:pt idx="174">
                  <c:v>0.33254089999999997</c:v>
                </c:pt>
                <c:pt idx="175">
                  <c:v>0.84724548</c:v>
                </c:pt>
                <c:pt idx="176">
                  <c:v>0.32875039</c:v>
                </c:pt>
                <c:pt idx="177">
                  <c:v>4.0872707000000001E-2</c:v>
                </c:pt>
                <c:pt idx="178">
                  <c:v>-9.7201618000000004E-2</c:v>
                </c:pt>
                <c:pt idx="179">
                  <c:v>6.8978714999999996E-2</c:v>
                </c:pt>
                <c:pt idx="180">
                  <c:v>-0.151256733</c:v>
                </c:pt>
                <c:pt idx="181">
                  <c:v>-1.2722996049999999</c:v>
                </c:pt>
                <c:pt idx="182">
                  <c:v>-2.957738204</c:v>
                </c:pt>
                <c:pt idx="183">
                  <c:v>-2.6106721390000001</c:v>
                </c:pt>
                <c:pt idx="184">
                  <c:v>-0.73440847099999995</c:v>
                </c:pt>
                <c:pt idx="185">
                  <c:v>0.110764551</c:v>
                </c:pt>
                <c:pt idx="186">
                  <c:v>0.21720720399999999</c:v>
                </c:pt>
                <c:pt idx="187">
                  <c:v>0.61661940299999995</c:v>
                </c:pt>
                <c:pt idx="188">
                  <c:v>0.83307098000000002</c:v>
                </c:pt>
                <c:pt idx="189">
                  <c:v>0.61289453900000002</c:v>
                </c:pt>
                <c:pt idx="190">
                  <c:v>0.656815174</c:v>
                </c:pt>
                <c:pt idx="191">
                  <c:v>0.55068188200000001</c:v>
                </c:pt>
                <c:pt idx="192">
                  <c:v>5.8596888999999999E-2</c:v>
                </c:pt>
                <c:pt idx="193">
                  <c:v>-0.17599488399999999</c:v>
                </c:pt>
                <c:pt idx="194">
                  <c:v>-0.17422003</c:v>
                </c:pt>
                <c:pt idx="195">
                  <c:v>-0.25601391200000001</c:v>
                </c:pt>
                <c:pt idx="196">
                  <c:v>-0.19582928699999999</c:v>
                </c:pt>
                <c:pt idx="197">
                  <c:v>0.27213419999999999</c:v>
                </c:pt>
                <c:pt idx="198">
                  <c:v>0.438055472</c:v>
                </c:pt>
                <c:pt idx="199">
                  <c:v>0.212699107</c:v>
                </c:pt>
                <c:pt idx="200">
                  <c:v>0.26867982600000001</c:v>
                </c:pt>
                <c:pt idx="201">
                  <c:v>0.440303426</c:v>
                </c:pt>
                <c:pt idx="202">
                  <c:v>0.45712967399999999</c:v>
                </c:pt>
                <c:pt idx="203">
                  <c:v>0.60199066999999995</c:v>
                </c:pt>
                <c:pt idx="204">
                  <c:v>0.48962871499999999</c:v>
                </c:pt>
                <c:pt idx="205">
                  <c:v>7.7608128999999998E-2</c:v>
                </c:pt>
                <c:pt idx="206">
                  <c:v>-0.38792732200000002</c:v>
                </c:pt>
                <c:pt idx="207">
                  <c:v>-0.46047722699999999</c:v>
                </c:pt>
                <c:pt idx="208">
                  <c:v>-6.7489756999999997E-2</c:v>
                </c:pt>
                <c:pt idx="209">
                  <c:v>-0.16275714499999999</c:v>
                </c:pt>
                <c:pt idx="210">
                  <c:v>-0.35962228000000002</c:v>
                </c:pt>
                <c:pt idx="211">
                  <c:v>5.4360146999999998E-2</c:v>
                </c:pt>
                <c:pt idx="212">
                  <c:v>0.52198743400000003</c:v>
                </c:pt>
                <c:pt idx="213">
                  <c:v>0.48140139199999998</c:v>
                </c:pt>
                <c:pt idx="214">
                  <c:v>7.6388497E-2</c:v>
                </c:pt>
                <c:pt idx="215">
                  <c:v>-0.102206426</c:v>
                </c:pt>
                <c:pt idx="216">
                  <c:v>-8.3713093000000002E-2</c:v>
                </c:pt>
                <c:pt idx="217">
                  <c:v>-0.353983679</c:v>
                </c:pt>
                <c:pt idx="218">
                  <c:v>-0.57490044699999998</c:v>
                </c:pt>
                <c:pt idx="219">
                  <c:v>-0.49232341499999999</c:v>
                </c:pt>
                <c:pt idx="220">
                  <c:v>-0.49076382800000001</c:v>
                </c:pt>
                <c:pt idx="221">
                  <c:v>-0.88428375699999995</c:v>
                </c:pt>
                <c:pt idx="222">
                  <c:v>-1.6846138879999999</c:v>
                </c:pt>
                <c:pt idx="223">
                  <c:v>-3.1039993290000001</c:v>
                </c:pt>
                <c:pt idx="224">
                  <c:v>-5.1265566409999996</c:v>
                </c:pt>
                <c:pt idx="225">
                  <c:v>-7.5082197009999998</c:v>
                </c:pt>
                <c:pt idx="226">
                  <c:v>-9.0452176269999995</c:v>
                </c:pt>
                <c:pt idx="227">
                  <c:v>-6.8018444479999998</c:v>
                </c:pt>
                <c:pt idx="228">
                  <c:v>-2.5899911869999999</c:v>
                </c:pt>
                <c:pt idx="229">
                  <c:v>-1.061349114</c:v>
                </c:pt>
                <c:pt idx="230">
                  <c:v>-0.37014883799999998</c:v>
                </c:pt>
                <c:pt idx="231">
                  <c:v>1.128738045</c:v>
                </c:pt>
                <c:pt idx="232">
                  <c:v>0.82487795399999997</c:v>
                </c:pt>
                <c:pt idx="233">
                  <c:v>-0.50609477700000005</c:v>
                </c:pt>
                <c:pt idx="234">
                  <c:v>-0.127997575</c:v>
                </c:pt>
                <c:pt idx="235">
                  <c:v>4.1252219E-2</c:v>
                </c:pt>
                <c:pt idx="236">
                  <c:v>-0.11369238</c:v>
                </c:pt>
                <c:pt idx="237">
                  <c:v>0.43850671000000002</c:v>
                </c:pt>
                <c:pt idx="238">
                  <c:v>0.644261321</c:v>
                </c:pt>
                <c:pt idx="239">
                  <c:v>0.15768891900000001</c:v>
                </c:pt>
                <c:pt idx="240">
                  <c:v>0.12725093200000001</c:v>
                </c:pt>
                <c:pt idx="241">
                  <c:v>0.27749349099999998</c:v>
                </c:pt>
                <c:pt idx="242">
                  <c:v>0.211672218</c:v>
                </c:pt>
                <c:pt idx="243">
                  <c:v>0.58839986899999996</c:v>
                </c:pt>
                <c:pt idx="244">
                  <c:v>0.81985725499999995</c:v>
                </c:pt>
                <c:pt idx="245">
                  <c:v>0.56160390400000004</c:v>
                </c:pt>
                <c:pt idx="246">
                  <c:v>-0.32025138399999997</c:v>
                </c:pt>
                <c:pt idx="247">
                  <c:v>6.5705843E-2</c:v>
                </c:pt>
                <c:pt idx="248">
                  <c:v>0.31486029999999998</c:v>
                </c:pt>
                <c:pt idx="249">
                  <c:v>-0.23309455000000001</c:v>
                </c:pt>
                <c:pt idx="250">
                  <c:v>-0.22271722699999999</c:v>
                </c:pt>
                <c:pt idx="251">
                  <c:v>0.61439315900000002</c:v>
                </c:pt>
                <c:pt idx="252">
                  <c:v>1.22723637</c:v>
                </c:pt>
                <c:pt idx="253">
                  <c:v>0.79943121100000003</c:v>
                </c:pt>
                <c:pt idx="254">
                  <c:v>0.16338064999999999</c:v>
                </c:pt>
                <c:pt idx="255">
                  <c:v>-0.14732087199999999</c:v>
                </c:pt>
                <c:pt idx="256">
                  <c:v>3.0314734999999999E-2</c:v>
                </c:pt>
                <c:pt idx="257">
                  <c:v>0.194551477</c:v>
                </c:pt>
                <c:pt idx="258">
                  <c:v>-0.12792668900000001</c:v>
                </c:pt>
                <c:pt idx="259">
                  <c:v>-0.49761909500000001</c:v>
                </c:pt>
                <c:pt idx="260">
                  <c:v>-1.1186840140000001</c:v>
                </c:pt>
                <c:pt idx="261">
                  <c:v>-2.0494724959999999</c:v>
                </c:pt>
                <c:pt idx="262">
                  <c:v>-3.1494845109999998</c:v>
                </c:pt>
                <c:pt idx="263">
                  <c:v>-4.7377000799999998</c:v>
                </c:pt>
                <c:pt idx="264">
                  <c:v>-6.7228121410000004</c:v>
                </c:pt>
                <c:pt idx="265">
                  <c:v>-8.7938338149999993</c:v>
                </c:pt>
                <c:pt idx="266">
                  <c:v>-8.455200713</c:v>
                </c:pt>
                <c:pt idx="267">
                  <c:v>-3.991469543</c:v>
                </c:pt>
                <c:pt idx="268">
                  <c:v>0.99098287399999996</c:v>
                </c:pt>
                <c:pt idx="269">
                  <c:v>1.554381249</c:v>
                </c:pt>
                <c:pt idx="270">
                  <c:v>-0.59097670599999996</c:v>
                </c:pt>
                <c:pt idx="271">
                  <c:v>-2.21528021</c:v>
                </c:pt>
                <c:pt idx="272">
                  <c:v>-2.2130382449999999</c:v>
                </c:pt>
                <c:pt idx="273">
                  <c:v>-1.151357019</c:v>
                </c:pt>
                <c:pt idx="274">
                  <c:v>2.6309272000000002E-2</c:v>
                </c:pt>
                <c:pt idx="275">
                  <c:v>0.37844784300000001</c:v>
                </c:pt>
                <c:pt idx="276">
                  <c:v>0.41586438799999997</c:v>
                </c:pt>
                <c:pt idx="277">
                  <c:v>0.74627063500000002</c:v>
                </c:pt>
                <c:pt idx="278">
                  <c:v>0.89695360099999999</c:v>
                </c:pt>
                <c:pt idx="279">
                  <c:v>0.39605325200000002</c:v>
                </c:pt>
                <c:pt idx="280">
                  <c:v>9.6735870000000002E-2</c:v>
                </c:pt>
                <c:pt idx="281">
                  <c:v>0.28883825699999999</c:v>
                </c:pt>
                <c:pt idx="282">
                  <c:v>0.38391905399999998</c:v>
                </c:pt>
                <c:pt idx="283">
                  <c:v>0.10027002</c:v>
                </c:pt>
                <c:pt idx="284">
                  <c:v>0.124037523</c:v>
                </c:pt>
                <c:pt idx="285">
                  <c:v>0.37390072299999999</c:v>
                </c:pt>
                <c:pt idx="286">
                  <c:v>0.49871425000000003</c:v>
                </c:pt>
                <c:pt idx="287">
                  <c:v>0.41591515499999998</c:v>
                </c:pt>
                <c:pt idx="288">
                  <c:v>2.3601924999999999E-2</c:v>
                </c:pt>
                <c:pt idx="289">
                  <c:v>8.4904798000000004E-2</c:v>
                </c:pt>
                <c:pt idx="290">
                  <c:v>0.51297470300000003</c:v>
                </c:pt>
                <c:pt idx="291">
                  <c:v>0.269244598</c:v>
                </c:pt>
                <c:pt idx="292">
                  <c:v>1.6619589000000001E-2</c:v>
                </c:pt>
                <c:pt idx="293">
                  <c:v>0.107153058</c:v>
                </c:pt>
                <c:pt idx="294">
                  <c:v>0.396536681</c:v>
                </c:pt>
                <c:pt idx="295">
                  <c:v>0.70104069000000002</c:v>
                </c:pt>
                <c:pt idx="296">
                  <c:v>0.72993834400000002</c:v>
                </c:pt>
                <c:pt idx="297">
                  <c:v>0.75925120800000001</c:v>
                </c:pt>
                <c:pt idx="298">
                  <c:v>0.66424918099999997</c:v>
                </c:pt>
                <c:pt idx="299">
                  <c:v>0.34717564499999998</c:v>
                </c:pt>
                <c:pt idx="300">
                  <c:v>0.23830654800000001</c:v>
                </c:pt>
                <c:pt idx="301">
                  <c:v>0.33278988999999998</c:v>
                </c:pt>
                <c:pt idx="302">
                  <c:v>0.23456591600000001</c:v>
                </c:pt>
                <c:pt idx="303">
                  <c:v>0.20724003699999999</c:v>
                </c:pt>
                <c:pt idx="304">
                  <c:v>0.91424577799999995</c:v>
                </c:pt>
                <c:pt idx="305">
                  <c:v>-0.128649399</c:v>
                </c:pt>
                <c:pt idx="306">
                  <c:v>-2.3798807549999998</c:v>
                </c:pt>
                <c:pt idx="307">
                  <c:v>-3.93663264</c:v>
                </c:pt>
                <c:pt idx="308">
                  <c:v>-4.4281674180000001</c:v>
                </c:pt>
                <c:pt idx="309">
                  <c:v>-4.020418759</c:v>
                </c:pt>
                <c:pt idx="310">
                  <c:v>-4.471329034</c:v>
                </c:pt>
                <c:pt idx="311">
                  <c:v>-4.8788635840000003</c:v>
                </c:pt>
                <c:pt idx="312">
                  <c:v>-4.5508745289999997</c:v>
                </c:pt>
                <c:pt idx="313">
                  <c:v>-2.7745758949999999</c:v>
                </c:pt>
                <c:pt idx="314">
                  <c:v>-0.45114918199999998</c:v>
                </c:pt>
                <c:pt idx="315">
                  <c:v>0.36485077100000002</c:v>
                </c:pt>
                <c:pt idx="316">
                  <c:v>0.238206161</c:v>
                </c:pt>
                <c:pt idx="317">
                  <c:v>0.27110185999999997</c:v>
                </c:pt>
                <c:pt idx="318">
                  <c:v>0.28162488600000002</c:v>
                </c:pt>
                <c:pt idx="319">
                  <c:v>0.248529957</c:v>
                </c:pt>
                <c:pt idx="320">
                  <c:v>1.7964371E-2</c:v>
                </c:pt>
                <c:pt idx="321">
                  <c:v>7.5315871000000006E-2</c:v>
                </c:pt>
                <c:pt idx="322">
                  <c:v>0.35305834699999999</c:v>
                </c:pt>
                <c:pt idx="323">
                  <c:v>0.57551675800000002</c:v>
                </c:pt>
                <c:pt idx="324">
                  <c:v>0.64420199199999995</c:v>
                </c:pt>
                <c:pt idx="325">
                  <c:v>0.60711907899999995</c:v>
                </c:pt>
                <c:pt idx="326">
                  <c:v>0.34753884899999998</c:v>
                </c:pt>
                <c:pt idx="327">
                  <c:v>6.4428712999999999E-2</c:v>
                </c:pt>
                <c:pt idx="328">
                  <c:v>7.6682686E-2</c:v>
                </c:pt>
                <c:pt idx="329">
                  <c:v>0.383131306</c:v>
                </c:pt>
                <c:pt idx="330">
                  <c:v>2.7251147E-2</c:v>
                </c:pt>
                <c:pt idx="331">
                  <c:v>0.70163271699999996</c:v>
                </c:pt>
                <c:pt idx="332">
                  <c:v>0.68525728600000002</c:v>
                </c:pt>
                <c:pt idx="333">
                  <c:v>0.47586282699999999</c:v>
                </c:pt>
                <c:pt idx="334">
                  <c:v>0.49211627800000002</c:v>
                </c:pt>
                <c:pt idx="335">
                  <c:v>0.16251854199999999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A1-4D06-B721-ECAE102BD7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Sheet1!$A$2:$A$337</c:f>
              <c:strCache>
                <c:ptCount val="3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0.0057</c:v>
                </c:pt>
                <c:pt idx="5">
                  <c:v>0.0114</c:v>
                </c:pt>
                <c:pt idx="6">
                  <c:v>0.0171</c:v>
                </c:pt>
                <c:pt idx="7">
                  <c:v>0.0228</c:v>
                </c:pt>
                <c:pt idx="8">
                  <c:v>0.0286</c:v>
                </c:pt>
                <c:pt idx="9">
                  <c:v>0.0343</c:v>
                </c:pt>
                <c:pt idx="10">
                  <c:v>0.04</c:v>
                </c:pt>
                <c:pt idx="11">
                  <c:v>0.0457</c:v>
                </c:pt>
                <c:pt idx="12">
                  <c:v>0.0514</c:v>
                </c:pt>
                <c:pt idx="13">
                  <c:v>0.0571</c:v>
                </c:pt>
                <c:pt idx="14">
                  <c:v>0.0628</c:v>
                </c:pt>
                <c:pt idx="15">
                  <c:v>0.0685</c:v>
                </c:pt>
                <c:pt idx="16">
                  <c:v>0.0742</c:v>
                </c:pt>
                <c:pt idx="17">
                  <c:v>0.0799</c:v>
                </c:pt>
                <c:pt idx="18">
                  <c:v>0.0857</c:v>
                </c:pt>
                <c:pt idx="19">
                  <c:v>0.0914</c:v>
                </c:pt>
                <c:pt idx="20">
                  <c:v>0.0971</c:v>
                </c:pt>
                <c:pt idx="21">
                  <c:v>0.1028</c:v>
                </c:pt>
                <c:pt idx="22">
                  <c:v>0.1085</c:v>
                </c:pt>
                <c:pt idx="23">
                  <c:v>0.1142</c:v>
                </c:pt>
                <c:pt idx="24">
                  <c:v>0.1199</c:v>
                </c:pt>
                <c:pt idx="25">
                  <c:v>0.1256</c:v>
                </c:pt>
                <c:pt idx="26">
                  <c:v>0.1313</c:v>
                </c:pt>
                <c:pt idx="27">
                  <c:v>0.1371</c:v>
                </c:pt>
                <c:pt idx="28">
                  <c:v>0.1428</c:v>
                </c:pt>
                <c:pt idx="29">
                  <c:v>0.1485</c:v>
                </c:pt>
                <c:pt idx="30">
                  <c:v>0.1542</c:v>
                </c:pt>
                <c:pt idx="31">
                  <c:v>0.1599</c:v>
                </c:pt>
                <c:pt idx="32">
                  <c:v>0.1656</c:v>
                </c:pt>
                <c:pt idx="33">
                  <c:v>0.1713</c:v>
                </c:pt>
                <c:pt idx="34">
                  <c:v>0.177</c:v>
                </c:pt>
                <c:pt idx="35">
                  <c:v>0.1827</c:v>
                </c:pt>
                <c:pt idx="36">
                  <c:v>0.1884</c:v>
                </c:pt>
                <c:pt idx="37">
                  <c:v>0.1942</c:v>
                </c:pt>
                <c:pt idx="38">
                  <c:v>0.1999</c:v>
                </c:pt>
                <c:pt idx="39">
                  <c:v>0.2056</c:v>
                </c:pt>
                <c:pt idx="40">
                  <c:v>0.2113</c:v>
                </c:pt>
                <c:pt idx="41">
                  <c:v>0.217</c:v>
                </c:pt>
                <c:pt idx="42">
                  <c:v>0.2227</c:v>
                </c:pt>
                <c:pt idx="43">
                  <c:v>0.2284</c:v>
                </c:pt>
                <c:pt idx="44">
                  <c:v>0.2341</c:v>
                </c:pt>
                <c:pt idx="45">
                  <c:v>0.2398</c:v>
                </c:pt>
                <c:pt idx="46">
                  <c:v>0.2456</c:v>
                </c:pt>
                <c:pt idx="47">
                  <c:v>0.2513</c:v>
                </c:pt>
                <c:pt idx="48">
                  <c:v>0.257</c:v>
                </c:pt>
                <c:pt idx="49">
                  <c:v>0.2627</c:v>
                </c:pt>
                <c:pt idx="50">
                  <c:v>0.2684</c:v>
                </c:pt>
                <c:pt idx="51">
                  <c:v>0.2741</c:v>
                </c:pt>
                <c:pt idx="52">
                  <c:v>0.2798</c:v>
                </c:pt>
                <c:pt idx="53">
                  <c:v>0.2855</c:v>
                </c:pt>
                <c:pt idx="54">
                  <c:v>0.2912</c:v>
                </c:pt>
                <c:pt idx="55">
                  <c:v>0.2969</c:v>
                </c:pt>
                <c:pt idx="56">
                  <c:v>0.3027</c:v>
                </c:pt>
                <c:pt idx="57">
                  <c:v>0.3084</c:v>
                </c:pt>
                <c:pt idx="58">
                  <c:v>0.3141</c:v>
                </c:pt>
                <c:pt idx="59">
                  <c:v>0.3198</c:v>
                </c:pt>
                <c:pt idx="60">
                  <c:v>0.3255</c:v>
                </c:pt>
                <c:pt idx="61">
                  <c:v>0.3312</c:v>
                </c:pt>
                <c:pt idx="62">
                  <c:v>0.3369</c:v>
                </c:pt>
                <c:pt idx="63">
                  <c:v>0.3426</c:v>
                </c:pt>
                <c:pt idx="64">
                  <c:v>0.3483</c:v>
                </c:pt>
                <c:pt idx="65">
                  <c:v>0.3541</c:v>
                </c:pt>
                <c:pt idx="66">
                  <c:v>0.3598</c:v>
                </c:pt>
                <c:pt idx="67">
                  <c:v>0.3655</c:v>
                </c:pt>
                <c:pt idx="68">
                  <c:v>0.3712</c:v>
                </c:pt>
                <c:pt idx="69">
                  <c:v>0.3769</c:v>
                </c:pt>
                <c:pt idx="70">
                  <c:v>0.3826</c:v>
                </c:pt>
                <c:pt idx="71">
                  <c:v>0.3883</c:v>
                </c:pt>
                <c:pt idx="72">
                  <c:v>0.394</c:v>
                </c:pt>
                <c:pt idx="73">
                  <c:v>0.3997</c:v>
                </c:pt>
                <c:pt idx="74">
                  <c:v>0.4054</c:v>
                </c:pt>
                <c:pt idx="75">
                  <c:v>0.4112</c:v>
                </c:pt>
                <c:pt idx="76">
                  <c:v>0.4169</c:v>
                </c:pt>
                <c:pt idx="77">
                  <c:v>0.4226</c:v>
                </c:pt>
                <c:pt idx="78">
                  <c:v>0.4283</c:v>
                </c:pt>
                <c:pt idx="79">
                  <c:v>0.434</c:v>
                </c:pt>
                <c:pt idx="80">
                  <c:v>0.4397</c:v>
                </c:pt>
                <c:pt idx="81">
                  <c:v>0.4454</c:v>
                </c:pt>
                <c:pt idx="82">
                  <c:v>0.4511</c:v>
                </c:pt>
                <c:pt idx="83">
                  <c:v>0.4568</c:v>
                </c:pt>
                <c:pt idx="84">
                  <c:v>0.4626</c:v>
                </c:pt>
                <c:pt idx="85">
                  <c:v>0.4683</c:v>
                </c:pt>
                <c:pt idx="86">
                  <c:v>0.474</c:v>
                </c:pt>
                <c:pt idx="87">
                  <c:v>0.4797</c:v>
                </c:pt>
                <c:pt idx="88">
                  <c:v>0.4854</c:v>
                </c:pt>
                <c:pt idx="89">
                  <c:v>0.4911</c:v>
                </c:pt>
                <c:pt idx="90">
                  <c:v>0.4968</c:v>
                </c:pt>
                <c:pt idx="91">
                  <c:v>0.5025</c:v>
                </c:pt>
                <c:pt idx="92">
                  <c:v>0.5082</c:v>
                </c:pt>
                <c:pt idx="93">
                  <c:v>0.5139</c:v>
                </c:pt>
                <c:pt idx="94">
                  <c:v>0.5197</c:v>
                </c:pt>
                <c:pt idx="95">
                  <c:v>0.5254</c:v>
                </c:pt>
                <c:pt idx="96">
                  <c:v>0.5311</c:v>
                </c:pt>
                <c:pt idx="97">
                  <c:v>0.5368</c:v>
                </c:pt>
                <c:pt idx="98">
                  <c:v>0.5425</c:v>
                </c:pt>
                <c:pt idx="99">
                  <c:v>0.5482</c:v>
                </c:pt>
                <c:pt idx="100">
                  <c:v>0.5539</c:v>
                </c:pt>
                <c:pt idx="101">
                  <c:v>0.5596</c:v>
                </c:pt>
                <c:pt idx="102">
                  <c:v>0.5653</c:v>
                </c:pt>
                <c:pt idx="103">
                  <c:v>0.5711</c:v>
                </c:pt>
                <c:pt idx="104">
                  <c:v>0.5768</c:v>
                </c:pt>
                <c:pt idx="105">
                  <c:v>0.5825</c:v>
                </c:pt>
                <c:pt idx="106">
                  <c:v>0.5882</c:v>
                </c:pt>
                <c:pt idx="107">
                  <c:v>0.5939</c:v>
                </c:pt>
                <c:pt idx="108">
                  <c:v>0.5996</c:v>
                </c:pt>
                <c:pt idx="109">
                  <c:v>0.6053</c:v>
                </c:pt>
                <c:pt idx="110">
                  <c:v>0.611</c:v>
                </c:pt>
                <c:pt idx="111">
                  <c:v>0.6167</c:v>
                </c:pt>
                <c:pt idx="112">
                  <c:v>0.6224</c:v>
                </c:pt>
                <c:pt idx="113">
                  <c:v>0.6282</c:v>
                </c:pt>
                <c:pt idx="114">
                  <c:v>0.6339</c:v>
                </c:pt>
                <c:pt idx="115">
                  <c:v>0.6396</c:v>
                </c:pt>
                <c:pt idx="116">
                  <c:v>0.6453</c:v>
                </c:pt>
                <c:pt idx="117">
                  <c:v>0.651</c:v>
                </c:pt>
                <c:pt idx="118">
                  <c:v>0.6567</c:v>
                </c:pt>
                <c:pt idx="119">
                  <c:v>0.6624</c:v>
                </c:pt>
                <c:pt idx="120">
                  <c:v>0.6681</c:v>
                </c:pt>
                <c:pt idx="121">
                  <c:v>0.6738</c:v>
                </c:pt>
                <c:pt idx="122">
                  <c:v>0.6796</c:v>
                </c:pt>
                <c:pt idx="123">
                  <c:v>0.6853</c:v>
                </c:pt>
                <c:pt idx="124">
                  <c:v>0.691</c:v>
                </c:pt>
                <c:pt idx="125">
                  <c:v>0.6967</c:v>
                </c:pt>
                <c:pt idx="126">
                  <c:v>0.7024</c:v>
                </c:pt>
                <c:pt idx="127">
                  <c:v>0.7081</c:v>
                </c:pt>
                <c:pt idx="128">
                  <c:v>0.7138</c:v>
                </c:pt>
                <c:pt idx="129">
                  <c:v>0.7195</c:v>
                </c:pt>
                <c:pt idx="130">
                  <c:v>0.7252</c:v>
                </c:pt>
                <c:pt idx="131">
                  <c:v>0.7309</c:v>
                </c:pt>
                <c:pt idx="132">
                  <c:v>0.7367</c:v>
                </c:pt>
                <c:pt idx="133">
                  <c:v>0.7424</c:v>
                </c:pt>
                <c:pt idx="134">
                  <c:v>0.7481</c:v>
                </c:pt>
                <c:pt idx="135">
                  <c:v>0.7538</c:v>
                </c:pt>
                <c:pt idx="136">
                  <c:v>0.7595</c:v>
                </c:pt>
                <c:pt idx="137">
                  <c:v>0.7652</c:v>
                </c:pt>
                <c:pt idx="138">
                  <c:v>0.7709</c:v>
                </c:pt>
                <c:pt idx="139">
                  <c:v>0.7766</c:v>
                </c:pt>
                <c:pt idx="140">
                  <c:v>0.7823</c:v>
                </c:pt>
                <c:pt idx="141">
                  <c:v>0.7881</c:v>
                </c:pt>
                <c:pt idx="142">
                  <c:v>0.7938</c:v>
                </c:pt>
                <c:pt idx="143">
                  <c:v>0.7995</c:v>
                </c:pt>
                <c:pt idx="144">
                  <c:v>0.8052</c:v>
                </c:pt>
                <c:pt idx="145">
                  <c:v>0.8109</c:v>
                </c:pt>
                <c:pt idx="146">
                  <c:v>0.8166</c:v>
                </c:pt>
                <c:pt idx="147">
                  <c:v>0.8223</c:v>
                </c:pt>
                <c:pt idx="148">
                  <c:v>0.828</c:v>
                </c:pt>
                <c:pt idx="149">
                  <c:v>0.8337</c:v>
                </c:pt>
                <c:pt idx="150">
                  <c:v>0.8394</c:v>
                </c:pt>
                <c:pt idx="151">
                  <c:v>0.8452</c:v>
                </c:pt>
                <c:pt idx="152">
                  <c:v>0.8509</c:v>
                </c:pt>
                <c:pt idx="153">
                  <c:v>0.8566</c:v>
                </c:pt>
                <c:pt idx="154">
                  <c:v>0.8623</c:v>
                </c:pt>
                <c:pt idx="155">
                  <c:v>0.868</c:v>
                </c:pt>
                <c:pt idx="156">
                  <c:v>0.8737</c:v>
                </c:pt>
                <c:pt idx="157">
                  <c:v>0.8794</c:v>
                </c:pt>
                <c:pt idx="158">
                  <c:v>0.8851</c:v>
                </c:pt>
                <c:pt idx="159">
                  <c:v>0.8908</c:v>
                </c:pt>
                <c:pt idx="160">
                  <c:v>0.8966</c:v>
                </c:pt>
                <c:pt idx="161">
                  <c:v>0.9023</c:v>
                </c:pt>
                <c:pt idx="162">
                  <c:v>0.908</c:v>
                </c:pt>
                <c:pt idx="163">
                  <c:v>0.9137</c:v>
                </c:pt>
                <c:pt idx="164">
                  <c:v>0.9194</c:v>
                </c:pt>
                <c:pt idx="165">
                  <c:v>0.9251</c:v>
                </c:pt>
                <c:pt idx="166">
                  <c:v>0.9308</c:v>
                </c:pt>
                <c:pt idx="167">
                  <c:v>0.9365</c:v>
                </c:pt>
                <c:pt idx="168">
                  <c:v>0.9422</c:v>
                </c:pt>
                <c:pt idx="169">
                  <c:v>0.9479</c:v>
                </c:pt>
                <c:pt idx="170">
                  <c:v>0.9537</c:v>
                </c:pt>
                <c:pt idx="171">
                  <c:v>0.9594</c:v>
                </c:pt>
                <c:pt idx="172">
                  <c:v>0.9651</c:v>
                </c:pt>
                <c:pt idx="173">
                  <c:v>0.9708</c:v>
                </c:pt>
                <c:pt idx="174">
                  <c:v>0.9765</c:v>
                </c:pt>
                <c:pt idx="175">
                  <c:v>0.9822</c:v>
                </c:pt>
                <c:pt idx="176">
                  <c:v>0.9879</c:v>
                </c:pt>
                <c:pt idx="177">
                  <c:v>0.9936</c:v>
                </c:pt>
                <c:pt idx="178">
                  <c:v>0.9993</c:v>
                </c:pt>
                <c:pt idx="179">
                  <c:v>1.0051</c:v>
                </c:pt>
                <c:pt idx="180">
                  <c:v>1.0108</c:v>
                </c:pt>
                <c:pt idx="181">
                  <c:v>1.0165</c:v>
                </c:pt>
                <c:pt idx="182">
                  <c:v>1.0222</c:v>
                </c:pt>
                <c:pt idx="183">
                  <c:v>1.0279</c:v>
                </c:pt>
                <c:pt idx="184">
                  <c:v>1.0336</c:v>
                </c:pt>
                <c:pt idx="185">
                  <c:v>1.0393</c:v>
                </c:pt>
                <c:pt idx="186">
                  <c:v>1.045</c:v>
                </c:pt>
                <c:pt idx="187">
                  <c:v>1.0507</c:v>
                </c:pt>
                <c:pt idx="188">
                  <c:v>1.0564</c:v>
                </c:pt>
                <c:pt idx="189">
                  <c:v>1.0622</c:v>
                </c:pt>
                <c:pt idx="190">
                  <c:v>1.0679</c:v>
                </c:pt>
                <c:pt idx="191">
                  <c:v>1.0736</c:v>
                </c:pt>
                <c:pt idx="192">
                  <c:v>1.0793</c:v>
                </c:pt>
                <c:pt idx="193">
                  <c:v>1.085</c:v>
                </c:pt>
                <c:pt idx="194">
                  <c:v>1.0907</c:v>
                </c:pt>
                <c:pt idx="195">
                  <c:v>1.0964</c:v>
                </c:pt>
                <c:pt idx="196">
                  <c:v>1.1021</c:v>
                </c:pt>
                <c:pt idx="197">
                  <c:v>1.1078</c:v>
                </c:pt>
                <c:pt idx="198">
                  <c:v>1.1136</c:v>
                </c:pt>
                <c:pt idx="199">
                  <c:v>1.1193</c:v>
                </c:pt>
                <c:pt idx="200">
                  <c:v>1.125</c:v>
                </c:pt>
                <c:pt idx="201">
                  <c:v>1.1307</c:v>
                </c:pt>
                <c:pt idx="202">
                  <c:v>1.1364</c:v>
                </c:pt>
                <c:pt idx="203">
                  <c:v>1.1421</c:v>
                </c:pt>
                <c:pt idx="204">
                  <c:v>1.1478</c:v>
                </c:pt>
                <c:pt idx="205">
                  <c:v>1.1535</c:v>
                </c:pt>
                <c:pt idx="206">
                  <c:v>1.1592</c:v>
                </c:pt>
                <c:pt idx="207">
                  <c:v>1.1649</c:v>
                </c:pt>
                <c:pt idx="208">
                  <c:v>1.1707</c:v>
                </c:pt>
                <c:pt idx="209">
                  <c:v>1.1764</c:v>
                </c:pt>
                <c:pt idx="210">
                  <c:v>1.1821</c:v>
                </c:pt>
                <c:pt idx="211">
                  <c:v>1.1878</c:v>
                </c:pt>
                <c:pt idx="212">
                  <c:v>1.1935</c:v>
                </c:pt>
                <c:pt idx="213">
                  <c:v>1.1992</c:v>
                </c:pt>
                <c:pt idx="214">
                  <c:v>1.2049</c:v>
                </c:pt>
                <c:pt idx="215">
                  <c:v>1.2106</c:v>
                </c:pt>
                <c:pt idx="216">
                  <c:v>1.2163</c:v>
                </c:pt>
                <c:pt idx="217">
                  <c:v>1.2221</c:v>
                </c:pt>
                <c:pt idx="218">
                  <c:v>1.2278</c:v>
                </c:pt>
                <c:pt idx="219">
                  <c:v>1.2335</c:v>
                </c:pt>
                <c:pt idx="220">
                  <c:v>1.2392</c:v>
                </c:pt>
                <c:pt idx="221">
                  <c:v>1.2449</c:v>
                </c:pt>
                <c:pt idx="222">
                  <c:v>1.2506</c:v>
                </c:pt>
                <c:pt idx="223">
                  <c:v>1.2563</c:v>
                </c:pt>
                <c:pt idx="224">
                  <c:v>1.262</c:v>
                </c:pt>
                <c:pt idx="225">
                  <c:v>1.2677</c:v>
                </c:pt>
                <c:pt idx="226">
                  <c:v>1.2734</c:v>
                </c:pt>
                <c:pt idx="227">
                  <c:v>1.2792</c:v>
                </c:pt>
                <c:pt idx="228">
                  <c:v>1.2849</c:v>
                </c:pt>
                <c:pt idx="229">
                  <c:v>1.2906</c:v>
                </c:pt>
                <c:pt idx="230">
                  <c:v>1.2963</c:v>
                </c:pt>
                <c:pt idx="231">
                  <c:v>1.302</c:v>
                </c:pt>
                <c:pt idx="232">
                  <c:v>1.3077</c:v>
                </c:pt>
                <c:pt idx="233">
                  <c:v>1.3134</c:v>
                </c:pt>
                <c:pt idx="234">
                  <c:v>1.3191</c:v>
                </c:pt>
                <c:pt idx="235">
                  <c:v>1.3248</c:v>
                </c:pt>
                <c:pt idx="236">
                  <c:v>1.3306</c:v>
                </c:pt>
                <c:pt idx="237">
                  <c:v>1.3363</c:v>
                </c:pt>
                <c:pt idx="238">
                  <c:v>1.342</c:v>
                </c:pt>
                <c:pt idx="239">
                  <c:v>1.3477</c:v>
                </c:pt>
                <c:pt idx="240">
                  <c:v>1.3534</c:v>
                </c:pt>
                <c:pt idx="241">
                  <c:v>1.3591</c:v>
                </c:pt>
                <c:pt idx="242">
                  <c:v>1.3648</c:v>
                </c:pt>
                <c:pt idx="243">
                  <c:v>1.3705</c:v>
                </c:pt>
                <c:pt idx="244">
                  <c:v>1.3762</c:v>
                </c:pt>
                <c:pt idx="245">
                  <c:v>1.3819</c:v>
                </c:pt>
                <c:pt idx="246">
                  <c:v>1.3877</c:v>
                </c:pt>
                <c:pt idx="247">
                  <c:v>1.3934</c:v>
                </c:pt>
                <c:pt idx="248">
                  <c:v>1.3991</c:v>
                </c:pt>
                <c:pt idx="249">
                  <c:v>1.4048</c:v>
                </c:pt>
                <c:pt idx="250">
                  <c:v>1.4105</c:v>
                </c:pt>
                <c:pt idx="251">
                  <c:v>1.4162</c:v>
                </c:pt>
                <c:pt idx="252">
                  <c:v>1.4219</c:v>
                </c:pt>
                <c:pt idx="253">
                  <c:v>1.4276</c:v>
                </c:pt>
                <c:pt idx="254">
                  <c:v>1.4333</c:v>
                </c:pt>
                <c:pt idx="255">
                  <c:v>1.4391</c:v>
                </c:pt>
                <c:pt idx="256">
                  <c:v>1.4448</c:v>
                </c:pt>
                <c:pt idx="257">
                  <c:v>1.4505</c:v>
                </c:pt>
                <c:pt idx="258">
                  <c:v>1.4562</c:v>
                </c:pt>
                <c:pt idx="259">
                  <c:v>1.4619</c:v>
                </c:pt>
                <c:pt idx="260">
                  <c:v>1.4676</c:v>
                </c:pt>
                <c:pt idx="261">
                  <c:v>1.4733</c:v>
                </c:pt>
                <c:pt idx="262">
                  <c:v>1.479</c:v>
                </c:pt>
                <c:pt idx="263">
                  <c:v>1.4847</c:v>
                </c:pt>
                <c:pt idx="264">
                  <c:v>1.4904</c:v>
                </c:pt>
                <c:pt idx="265">
                  <c:v>1.4962</c:v>
                </c:pt>
                <c:pt idx="266">
                  <c:v>1.5019</c:v>
                </c:pt>
                <c:pt idx="267">
                  <c:v>1.5076</c:v>
                </c:pt>
                <c:pt idx="268">
                  <c:v>1.5133</c:v>
                </c:pt>
                <c:pt idx="269">
                  <c:v>1.519</c:v>
                </c:pt>
                <c:pt idx="270">
                  <c:v>1.5247</c:v>
                </c:pt>
                <c:pt idx="271">
                  <c:v>1.5304</c:v>
                </c:pt>
                <c:pt idx="272">
                  <c:v>1.5361</c:v>
                </c:pt>
                <c:pt idx="273">
                  <c:v>1.5418</c:v>
                </c:pt>
                <c:pt idx="274">
                  <c:v>1.5476</c:v>
                </c:pt>
                <c:pt idx="275">
                  <c:v>1.5533</c:v>
                </c:pt>
                <c:pt idx="276">
                  <c:v>1.559</c:v>
                </c:pt>
                <c:pt idx="277">
                  <c:v>1.5647</c:v>
                </c:pt>
                <c:pt idx="278">
                  <c:v>1.5704</c:v>
                </c:pt>
                <c:pt idx="279">
                  <c:v>1.5761</c:v>
                </c:pt>
                <c:pt idx="280">
                  <c:v>1.5818</c:v>
                </c:pt>
                <c:pt idx="281">
                  <c:v>1.5875</c:v>
                </c:pt>
                <c:pt idx="282">
                  <c:v>1.5932</c:v>
                </c:pt>
                <c:pt idx="283">
                  <c:v>1.5989</c:v>
                </c:pt>
                <c:pt idx="284">
                  <c:v>1.6047</c:v>
                </c:pt>
                <c:pt idx="285">
                  <c:v>1.6104</c:v>
                </c:pt>
                <c:pt idx="286">
                  <c:v>1.6161</c:v>
                </c:pt>
                <c:pt idx="287">
                  <c:v>1.6218</c:v>
                </c:pt>
                <c:pt idx="288">
                  <c:v>1.6275</c:v>
                </c:pt>
                <c:pt idx="289">
                  <c:v>1.6332</c:v>
                </c:pt>
                <c:pt idx="290">
                  <c:v>1.6389</c:v>
                </c:pt>
                <c:pt idx="291">
                  <c:v>1.6446</c:v>
                </c:pt>
                <c:pt idx="292">
                  <c:v>1.6503</c:v>
                </c:pt>
                <c:pt idx="293">
                  <c:v>1.6561</c:v>
                </c:pt>
                <c:pt idx="294">
                  <c:v>1.6618</c:v>
                </c:pt>
                <c:pt idx="295">
                  <c:v>1.6675</c:v>
                </c:pt>
                <c:pt idx="296">
                  <c:v>1.6732</c:v>
                </c:pt>
                <c:pt idx="297">
                  <c:v>1.6789</c:v>
                </c:pt>
                <c:pt idx="298">
                  <c:v>1.6846</c:v>
                </c:pt>
                <c:pt idx="299">
                  <c:v>1.6903</c:v>
                </c:pt>
                <c:pt idx="300">
                  <c:v>1.696</c:v>
                </c:pt>
                <c:pt idx="301">
                  <c:v>1.7017</c:v>
                </c:pt>
                <c:pt idx="302">
                  <c:v>1.7074</c:v>
                </c:pt>
                <c:pt idx="303">
                  <c:v>1.7132</c:v>
                </c:pt>
                <c:pt idx="304">
                  <c:v>1.7189</c:v>
                </c:pt>
                <c:pt idx="305">
                  <c:v>1.7246</c:v>
                </c:pt>
                <c:pt idx="306">
                  <c:v>1.7303</c:v>
                </c:pt>
                <c:pt idx="307">
                  <c:v>1.736</c:v>
                </c:pt>
                <c:pt idx="308">
                  <c:v>1.7417</c:v>
                </c:pt>
                <c:pt idx="309">
                  <c:v>1.7474</c:v>
                </c:pt>
                <c:pt idx="310">
                  <c:v>1.7531</c:v>
                </c:pt>
                <c:pt idx="311">
                  <c:v>1.7588</c:v>
                </c:pt>
                <c:pt idx="312">
                  <c:v>1.7646</c:v>
                </c:pt>
                <c:pt idx="313">
                  <c:v>1.7703</c:v>
                </c:pt>
                <c:pt idx="314">
                  <c:v>1.776</c:v>
                </c:pt>
                <c:pt idx="315">
                  <c:v>1.7817</c:v>
                </c:pt>
                <c:pt idx="316">
                  <c:v>1.7874</c:v>
                </c:pt>
                <c:pt idx="317">
                  <c:v>1.7931</c:v>
                </c:pt>
                <c:pt idx="318">
                  <c:v>1.7988</c:v>
                </c:pt>
                <c:pt idx="319">
                  <c:v>1.8045</c:v>
                </c:pt>
                <c:pt idx="320">
                  <c:v>1.8102</c:v>
                </c:pt>
                <c:pt idx="321">
                  <c:v>1.8159</c:v>
                </c:pt>
                <c:pt idx="322">
                  <c:v>1.8217</c:v>
                </c:pt>
                <c:pt idx="323">
                  <c:v>1.8274</c:v>
                </c:pt>
                <c:pt idx="324">
                  <c:v>1.8331</c:v>
                </c:pt>
                <c:pt idx="325">
                  <c:v>1.8388</c:v>
                </c:pt>
                <c:pt idx="326">
                  <c:v>1.8445</c:v>
                </c:pt>
                <c:pt idx="327">
                  <c:v>1.8502</c:v>
                </c:pt>
                <c:pt idx="328">
                  <c:v>1.8559</c:v>
                </c:pt>
                <c:pt idx="329">
                  <c:v>1.8616</c:v>
                </c:pt>
                <c:pt idx="330">
                  <c:v>1.8673</c:v>
                </c:pt>
                <c:pt idx="331">
                  <c:v>1.8731</c:v>
                </c:pt>
                <c:pt idx="332">
                  <c:v>1.8788</c:v>
                </c:pt>
                <c:pt idx="333">
                  <c:v>1.8845</c:v>
                </c:pt>
                <c:pt idx="334">
                  <c:v>1.8902</c:v>
                </c:pt>
                <c:pt idx="335">
                  <c:v>1.8959</c:v>
                </c:pt>
              </c:strCache>
            </c:strRef>
          </c:cat>
          <c:val>
            <c:numRef>
              <c:f>Sheet1!$C$2:$C$337</c:f>
            </c:numRef>
          </c:val>
          <c:smooth val="0"/>
          <c:extLst>
            <c:ext xmlns:c16="http://schemas.microsoft.com/office/drawing/2014/chart" uri="{C3380CC4-5D6E-409C-BE32-E72D297353CC}">
              <c16:uniqueId val="{00000001-29A1-4D06-B721-ECAE102BD7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Sheet1!$A$2:$A$337</c:f>
              <c:strCache>
                <c:ptCount val="3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0.0057</c:v>
                </c:pt>
                <c:pt idx="5">
                  <c:v>0.0114</c:v>
                </c:pt>
                <c:pt idx="6">
                  <c:v>0.0171</c:v>
                </c:pt>
                <c:pt idx="7">
                  <c:v>0.0228</c:v>
                </c:pt>
                <c:pt idx="8">
                  <c:v>0.0286</c:v>
                </c:pt>
                <c:pt idx="9">
                  <c:v>0.0343</c:v>
                </c:pt>
                <c:pt idx="10">
                  <c:v>0.04</c:v>
                </c:pt>
                <c:pt idx="11">
                  <c:v>0.0457</c:v>
                </c:pt>
                <c:pt idx="12">
                  <c:v>0.0514</c:v>
                </c:pt>
                <c:pt idx="13">
                  <c:v>0.0571</c:v>
                </c:pt>
                <c:pt idx="14">
                  <c:v>0.0628</c:v>
                </c:pt>
                <c:pt idx="15">
                  <c:v>0.0685</c:v>
                </c:pt>
                <c:pt idx="16">
                  <c:v>0.0742</c:v>
                </c:pt>
                <c:pt idx="17">
                  <c:v>0.0799</c:v>
                </c:pt>
                <c:pt idx="18">
                  <c:v>0.0857</c:v>
                </c:pt>
                <c:pt idx="19">
                  <c:v>0.0914</c:v>
                </c:pt>
                <c:pt idx="20">
                  <c:v>0.0971</c:v>
                </c:pt>
                <c:pt idx="21">
                  <c:v>0.1028</c:v>
                </c:pt>
                <c:pt idx="22">
                  <c:v>0.1085</c:v>
                </c:pt>
                <c:pt idx="23">
                  <c:v>0.1142</c:v>
                </c:pt>
                <c:pt idx="24">
                  <c:v>0.1199</c:v>
                </c:pt>
                <c:pt idx="25">
                  <c:v>0.1256</c:v>
                </c:pt>
                <c:pt idx="26">
                  <c:v>0.1313</c:v>
                </c:pt>
                <c:pt idx="27">
                  <c:v>0.1371</c:v>
                </c:pt>
                <c:pt idx="28">
                  <c:v>0.1428</c:v>
                </c:pt>
                <c:pt idx="29">
                  <c:v>0.1485</c:v>
                </c:pt>
                <c:pt idx="30">
                  <c:v>0.1542</c:v>
                </c:pt>
                <c:pt idx="31">
                  <c:v>0.1599</c:v>
                </c:pt>
                <c:pt idx="32">
                  <c:v>0.1656</c:v>
                </c:pt>
                <c:pt idx="33">
                  <c:v>0.1713</c:v>
                </c:pt>
                <c:pt idx="34">
                  <c:v>0.177</c:v>
                </c:pt>
                <c:pt idx="35">
                  <c:v>0.1827</c:v>
                </c:pt>
                <c:pt idx="36">
                  <c:v>0.1884</c:v>
                </c:pt>
                <c:pt idx="37">
                  <c:v>0.1942</c:v>
                </c:pt>
                <c:pt idx="38">
                  <c:v>0.1999</c:v>
                </c:pt>
                <c:pt idx="39">
                  <c:v>0.2056</c:v>
                </c:pt>
                <c:pt idx="40">
                  <c:v>0.2113</c:v>
                </c:pt>
                <c:pt idx="41">
                  <c:v>0.217</c:v>
                </c:pt>
                <c:pt idx="42">
                  <c:v>0.2227</c:v>
                </c:pt>
                <c:pt idx="43">
                  <c:v>0.2284</c:v>
                </c:pt>
                <c:pt idx="44">
                  <c:v>0.2341</c:v>
                </c:pt>
                <c:pt idx="45">
                  <c:v>0.2398</c:v>
                </c:pt>
                <c:pt idx="46">
                  <c:v>0.2456</c:v>
                </c:pt>
                <c:pt idx="47">
                  <c:v>0.2513</c:v>
                </c:pt>
                <c:pt idx="48">
                  <c:v>0.257</c:v>
                </c:pt>
                <c:pt idx="49">
                  <c:v>0.2627</c:v>
                </c:pt>
                <c:pt idx="50">
                  <c:v>0.2684</c:v>
                </c:pt>
                <c:pt idx="51">
                  <c:v>0.2741</c:v>
                </c:pt>
                <c:pt idx="52">
                  <c:v>0.2798</c:v>
                </c:pt>
                <c:pt idx="53">
                  <c:v>0.2855</c:v>
                </c:pt>
                <c:pt idx="54">
                  <c:v>0.2912</c:v>
                </c:pt>
                <c:pt idx="55">
                  <c:v>0.2969</c:v>
                </c:pt>
                <c:pt idx="56">
                  <c:v>0.3027</c:v>
                </c:pt>
                <c:pt idx="57">
                  <c:v>0.3084</c:v>
                </c:pt>
                <c:pt idx="58">
                  <c:v>0.3141</c:v>
                </c:pt>
                <c:pt idx="59">
                  <c:v>0.3198</c:v>
                </c:pt>
                <c:pt idx="60">
                  <c:v>0.3255</c:v>
                </c:pt>
                <c:pt idx="61">
                  <c:v>0.3312</c:v>
                </c:pt>
                <c:pt idx="62">
                  <c:v>0.3369</c:v>
                </c:pt>
                <c:pt idx="63">
                  <c:v>0.3426</c:v>
                </c:pt>
                <c:pt idx="64">
                  <c:v>0.3483</c:v>
                </c:pt>
                <c:pt idx="65">
                  <c:v>0.3541</c:v>
                </c:pt>
                <c:pt idx="66">
                  <c:v>0.3598</c:v>
                </c:pt>
                <c:pt idx="67">
                  <c:v>0.3655</c:v>
                </c:pt>
                <c:pt idx="68">
                  <c:v>0.3712</c:v>
                </c:pt>
                <c:pt idx="69">
                  <c:v>0.3769</c:v>
                </c:pt>
                <c:pt idx="70">
                  <c:v>0.3826</c:v>
                </c:pt>
                <c:pt idx="71">
                  <c:v>0.3883</c:v>
                </c:pt>
                <c:pt idx="72">
                  <c:v>0.394</c:v>
                </c:pt>
                <c:pt idx="73">
                  <c:v>0.3997</c:v>
                </c:pt>
                <c:pt idx="74">
                  <c:v>0.4054</c:v>
                </c:pt>
                <c:pt idx="75">
                  <c:v>0.4112</c:v>
                </c:pt>
                <c:pt idx="76">
                  <c:v>0.4169</c:v>
                </c:pt>
                <c:pt idx="77">
                  <c:v>0.4226</c:v>
                </c:pt>
                <c:pt idx="78">
                  <c:v>0.4283</c:v>
                </c:pt>
                <c:pt idx="79">
                  <c:v>0.434</c:v>
                </c:pt>
                <c:pt idx="80">
                  <c:v>0.4397</c:v>
                </c:pt>
                <c:pt idx="81">
                  <c:v>0.4454</c:v>
                </c:pt>
                <c:pt idx="82">
                  <c:v>0.4511</c:v>
                </c:pt>
                <c:pt idx="83">
                  <c:v>0.4568</c:v>
                </c:pt>
                <c:pt idx="84">
                  <c:v>0.4626</c:v>
                </c:pt>
                <c:pt idx="85">
                  <c:v>0.4683</c:v>
                </c:pt>
                <c:pt idx="86">
                  <c:v>0.474</c:v>
                </c:pt>
                <c:pt idx="87">
                  <c:v>0.4797</c:v>
                </c:pt>
                <c:pt idx="88">
                  <c:v>0.4854</c:v>
                </c:pt>
                <c:pt idx="89">
                  <c:v>0.4911</c:v>
                </c:pt>
                <c:pt idx="90">
                  <c:v>0.4968</c:v>
                </c:pt>
                <c:pt idx="91">
                  <c:v>0.5025</c:v>
                </c:pt>
                <c:pt idx="92">
                  <c:v>0.5082</c:v>
                </c:pt>
                <c:pt idx="93">
                  <c:v>0.5139</c:v>
                </c:pt>
                <c:pt idx="94">
                  <c:v>0.5197</c:v>
                </c:pt>
                <c:pt idx="95">
                  <c:v>0.5254</c:v>
                </c:pt>
                <c:pt idx="96">
                  <c:v>0.5311</c:v>
                </c:pt>
                <c:pt idx="97">
                  <c:v>0.5368</c:v>
                </c:pt>
                <c:pt idx="98">
                  <c:v>0.5425</c:v>
                </c:pt>
                <c:pt idx="99">
                  <c:v>0.5482</c:v>
                </c:pt>
                <c:pt idx="100">
                  <c:v>0.5539</c:v>
                </c:pt>
                <c:pt idx="101">
                  <c:v>0.5596</c:v>
                </c:pt>
                <c:pt idx="102">
                  <c:v>0.5653</c:v>
                </c:pt>
                <c:pt idx="103">
                  <c:v>0.5711</c:v>
                </c:pt>
                <c:pt idx="104">
                  <c:v>0.5768</c:v>
                </c:pt>
                <c:pt idx="105">
                  <c:v>0.5825</c:v>
                </c:pt>
                <c:pt idx="106">
                  <c:v>0.5882</c:v>
                </c:pt>
                <c:pt idx="107">
                  <c:v>0.5939</c:v>
                </c:pt>
                <c:pt idx="108">
                  <c:v>0.5996</c:v>
                </c:pt>
                <c:pt idx="109">
                  <c:v>0.6053</c:v>
                </c:pt>
                <c:pt idx="110">
                  <c:v>0.611</c:v>
                </c:pt>
                <c:pt idx="111">
                  <c:v>0.6167</c:v>
                </c:pt>
                <c:pt idx="112">
                  <c:v>0.6224</c:v>
                </c:pt>
                <c:pt idx="113">
                  <c:v>0.6282</c:v>
                </c:pt>
                <c:pt idx="114">
                  <c:v>0.6339</c:v>
                </c:pt>
                <c:pt idx="115">
                  <c:v>0.6396</c:v>
                </c:pt>
                <c:pt idx="116">
                  <c:v>0.6453</c:v>
                </c:pt>
                <c:pt idx="117">
                  <c:v>0.651</c:v>
                </c:pt>
                <c:pt idx="118">
                  <c:v>0.6567</c:v>
                </c:pt>
                <c:pt idx="119">
                  <c:v>0.6624</c:v>
                </c:pt>
                <c:pt idx="120">
                  <c:v>0.6681</c:v>
                </c:pt>
                <c:pt idx="121">
                  <c:v>0.6738</c:v>
                </c:pt>
                <c:pt idx="122">
                  <c:v>0.6796</c:v>
                </c:pt>
                <c:pt idx="123">
                  <c:v>0.6853</c:v>
                </c:pt>
                <c:pt idx="124">
                  <c:v>0.691</c:v>
                </c:pt>
                <c:pt idx="125">
                  <c:v>0.6967</c:v>
                </c:pt>
                <c:pt idx="126">
                  <c:v>0.7024</c:v>
                </c:pt>
                <c:pt idx="127">
                  <c:v>0.7081</c:v>
                </c:pt>
                <c:pt idx="128">
                  <c:v>0.7138</c:v>
                </c:pt>
                <c:pt idx="129">
                  <c:v>0.7195</c:v>
                </c:pt>
                <c:pt idx="130">
                  <c:v>0.7252</c:v>
                </c:pt>
                <c:pt idx="131">
                  <c:v>0.7309</c:v>
                </c:pt>
                <c:pt idx="132">
                  <c:v>0.7367</c:v>
                </c:pt>
                <c:pt idx="133">
                  <c:v>0.7424</c:v>
                </c:pt>
                <c:pt idx="134">
                  <c:v>0.7481</c:v>
                </c:pt>
                <c:pt idx="135">
                  <c:v>0.7538</c:v>
                </c:pt>
                <c:pt idx="136">
                  <c:v>0.7595</c:v>
                </c:pt>
                <c:pt idx="137">
                  <c:v>0.7652</c:v>
                </c:pt>
                <c:pt idx="138">
                  <c:v>0.7709</c:v>
                </c:pt>
                <c:pt idx="139">
                  <c:v>0.7766</c:v>
                </c:pt>
                <c:pt idx="140">
                  <c:v>0.7823</c:v>
                </c:pt>
                <c:pt idx="141">
                  <c:v>0.7881</c:v>
                </c:pt>
                <c:pt idx="142">
                  <c:v>0.7938</c:v>
                </c:pt>
                <c:pt idx="143">
                  <c:v>0.7995</c:v>
                </c:pt>
                <c:pt idx="144">
                  <c:v>0.8052</c:v>
                </c:pt>
                <c:pt idx="145">
                  <c:v>0.8109</c:v>
                </c:pt>
                <c:pt idx="146">
                  <c:v>0.8166</c:v>
                </c:pt>
                <c:pt idx="147">
                  <c:v>0.8223</c:v>
                </c:pt>
                <c:pt idx="148">
                  <c:v>0.828</c:v>
                </c:pt>
                <c:pt idx="149">
                  <c:v>0.8337</c:v>
                </c:pt>
                <c:pt idx="150">
                  <c:v>0.8394</c:v>
                </c:pt>
                <c:pt idx="151">
                  <c:v>0.8452</c:v>
                </c:pt>
                <c:pt idx="152">
                  <c:v>0.8509</c:v>
                </c:pt>
                <c:pt idx="153">
                  <c:v>0.8566</c:v>
                </c:pt>
                <c:pt idx="154">
                  <c:v>0.8623</c:v>
                </c:pt>
                <c:pt idx="155">
                  <c:v>0.868</c:v>
                </c:pt>
                <c:pt idx="156">
                  <c:v>0.8737</c:v>
                </c:pt>
                <c:pt idx="157">
                  <c:v>0.8794</c:v>
                </c:pt>
                <c:pt idx="158">
                  <c:v>0.8851</c:v>
                </c:pt>
                <c:pt idx="159">
                  <c:v>0.8908</c:v>
                </c:pt>
                <c:pt idx="160">
                  <c:v>0.8966</c:v>
                </c:pt>
                <c:pt idx="161">
                  <c:v>0.9023</c:v>
                </c:pt>
                <c:pt idx="162">
                  <c:v>0.908</c:v>
                </c:pt>
                <c:pt idx="163">
                  <c:v>0.9137</c:v>
                </c:pt>
                <c:pt idx="164">
                  <c:v>0.9194</c:v>
                </c:pt>
                <c:pt idx="165">
                  <c:v>0.9251</c:v>
                </c:pt>
                <c:pt idx="166">
                  <c:v>0.9308</c:v>
                </c:pt>
                <c:pt idx="167">
                  <c:v>0.9365</c:v>
                </c:pt>
                <c:pt idx="168">
                  <c:v>0.9422</c:v>
                </c:pt>
                <c:pt idx="169">
                  <c:v>0.9479</c:v>
                </c:pt>
                <c:pt idx="170">
                  <c:v>0.9537</c:v>
                </c:pt>
                <c:pt idx="171">
                  <c:v>0.9594</c:v>
                </c:pt>
                <c:pt idx="172">
                  <c:v>0.9651</c:v>
                </c:pt>
                <c:pt idx="173">
                  <c:v>0.9708</c:v>
                </c:pt>
                <c:pt idx="174">
                  <c:v>0.9765</c:v>
                </c:pt>
                <c:pt idx="175">
                  <c:v>0.9822</c:v>
                </c:pt>
                <c:pt idx="176">
                  <c:v>0.9879</c:v>
                </c:pt>
                <c:pt idx="177">
                  <c:v>0.9936</c:v>
                </c:pt>
                <c:pt idx="178">
                  <c:v>0.9993</c:v>
                </c:pt>
                <c:pt idx="179">
                  <c:v>1.0051</c:v>
                </c:pt>
                <c:pt idx="180">
                  <c:v>1.0108</c:v>
                </c:pt>
                <c:pt idx="181">
                  <c:v>1.0165</c:v>
                </c:pt>
                <c:pt idx="182">
                  <c:v>1.0222</c:v>
                </c:pt>
                <c:pt idx="183">
                  <c:v>1.0279</c:v>
                </c:pt>
                <c:pt idx="184">
                  <c:v>1.0336</c:v>
                </c:pt>
                <c:pt idx="185">
                  <c:v>1.0393</c:v>
                </c:pt>
                <c:pt idx="186">
                  <c:v>1.045</c:v>
                </c:pt>
                <c:pt idx="187">
                  <c:v>1.0507</c:v>
                </c:pt>
                <c:pt idx="188">
                  <c:v>1.0564</c:v>
                </c:pt>
                <c:pt idx="189">
                  <c:v>1.0622</c:v>
                </c:pt>
                <c:pt idx="190">
                  <c:v>1.0679</c:v>
                </c:pt>
                <c:pt idx="191">
                  <c:v>1.0736</c:v>
                </c:pt>
                <c:pt idx="192">
                  <c:v>1.0793</c:v>
                </c:pt>
                <c:pt idx="193">
                  <c:v>1.085</c:v>
                </c:pt>
                <c:pt idx="194">
                  <c:v>1.0907</c:v>
                </c:pt>
                <c:pt idx="195">
                  <c:v>1.0964</c:v>
                </c:pt>
                <c:pt idx="196">
                  <c:v>1.1021</c:v>
                </c:pt>
                <c:pt idx="197">
                  <c:v>1.1078</c:v>
                </c:pt>
                <c:pt idx="198">
                  <c:v>1.1136</c:v>
                </c:pt>
                <c:pt idx="199">
                  <c:v>1.1193</c:v>
                </c:pt>
                <c:pt idx="200">
                  <c:v>1.125</c:v>
                </c:pt>
                <c:pt idx="201">
                  <c:v>1.1307</c:v>
                </c:pt>
                <c:pt idx="202">
                  <c:v>1.1364</c:v>
                </c:pt>
                <c:pt idx="203">
                  <c:v>1.1421</c:v>
                </c:pt>
                <c:pt idx="204">
                  <c:v>1.1478</c:v>
                </c:pt>
                <c:pt idx="205">
                  <c:v>1.1535</c:v>
                </c:pt>
                <c:pt idx="206">
                  <c:v>1.1592</c:v>
                </c:pt>
                <c:pt idx="207">
                  <c:v>1.1649</c:v>
                </c:pt>
                <c:pt idx="208">
                  <c:v>1.1707</c:v>
                </c:pt>
                <c:pt idx="209">
                  <c:v>1.1764</c:v>
                </c:pt>
                <c:pt idx="210">
                  <c:v>1.1821</c:v>
                </c:pt>
                <c:pt idx="211">
                  <c:v>1.1878</c:v>
                </c:pt>
                <c:pt idx="212">
                  <c:v>1.1935</c:v>
                </c:pt>
                <c:pt idx="213">
                  <c:v>1.1992</c:v>
                </c:pt>
                <c:pt idx="214">
                  <c:v>1.2049</c:v>
                </c:pt>
                <c:pt idx="215">
                  <c:v>1.2106</c:v>
                </c:pt>
                <c:pt idx="216">
                  <c:v>1.2163</c:v>
                </c:pt>
                <c:pt idx="217">
                  <c:v>1.2221</c:v>
                </c:pt>
                <c:pt idx="218">
                  <c:v>1.2278</c:v>
                </c:pt>
                <c:pt idx="219">
                  <c:v>1.2335</c:v>
                </c:pt>
                <c:pt idx="220">
                  <c:v>1.2392</c:v>
                </c:pt>
                <c:pt idx="221">
                  <c:v>1.2449</c:v>
                </c:pt>
                <c:pt idx="222">
                  <c:v>1.2506</c:v>
                </c:pt>
                <c:pt idx="223">
                  <c:v>1.2563</c:v>
                </c:pt>
                <c:pt idx="224">
                  <c:v>1.262</c:v>
                </c:pt>
                <c:pt idx="225">
                  <c:v>1.2677</c:v>
                </c:pt>
                <c:pt idx="226">
                  <c:v>1.2734</c:v>
                </c:pt>
                <c:pt idx="227">
                  <c:v>1.2792</c:v>
                </c:pt>
                <c:pt idx="228">
                  <c:v>1.2849</c:v>
                </c:pt>
                <c:pt idx="229">
                  <c:v>1.2906</c:v>
                </c:pt>
                <c:pt idx="230">
                  <c:v>1.2963</c:v>
                </c:pt>
                <c:pt idx="231">
                  <c:v>1.302</c:v>
                </c:pt>
                <c:pt idx="232">
                  <c:v>1.3077</c:v>
                </c:pt>
                <c:pt idx="233">
                  <c:v>1.3134</c:v>
                </c:pt>
                <c:pt idx="234">
                  <c:v>1.3191</c:v>
                </c:pt>
                <c:pt idx="235">
                  <c:v>1.3248</c:v>
                </c:pt>
                <c:pt idx="236">
                  <c:v>1.3306</c:v>
                </c:pt>
                <c:pt idx="237">
                  <c:v>1.3363</c:v>
                </c:pt>
                <c:pt idx="238">
                  <c:v>1.342</c:v>
                </c:pt>
                <c:pt idx="239">
                  <c:v>1.3477</c:v>
                </c:pt>
                <c:pt idx="240">
                  <c:v>1.3534</c:v>
                </c:pt>
                <c:pt idx="241">
                  <c:v>1.3591</c:v>
                </c:pt>
                <c:pt idx="242">
                  <c:v>1.3648</c:v>
                </c:pt>
                <c:pt idx="243">
                  <c:v>1.3705</c:v>
                </c:pt>
                <c:pt idx="244">
                  <c:v>1.3762</c:v>
                </c:pt>
                <c:pt idx="245">
                  <c:v>1.3819</c:v>
                </c:pt>
                <c:pt idx="246">
                  <c:v>1.3877</c:v>
                </c:pt>
                <c:pt idx="247">
                  <c:v>1.3934</c:v>
                </c:pt>
                <c:pt idx="248">
                  <c:v>1.3991</c:v>
                </c:pt>
                <c:pt idx="249">
                  <c:v>1.4048</c:v>
                </c:pt>
                <c:pt idx="250">
                  <c:v>1.4105</c:v>
                </c:pt>
                <c:pt idx="251">
                  <c:v>1.4162</c:v>
                </c:pt>
                <c:pt idx="252">
                  <c:v>1.4219</c:v>
                </c:pt>
                <c:pt idx="253">
                  <c:v>1.4276</c:v>
                </c:pt>
                <c:pt idx="254">
                  <c:v>1.4333</c:v>
                </c:pt>
                <c:pt idx="255">
                  <c:v>1.4391</c:v>
                </c:pt>
                <c:pt idx="256">
                  <c:v>1.4448</c:v>
                </c:pt>
                <c:pt idx="257">
                  <c:v>1.4505</c:v>
                </c:pt>
                <c:pt idx="258">
                  <c:v>1.4562</c:v>
                </c:pt>
                <c:pt idx="259">
                  <c:v>1.4619</c:v>
                </c:pt>
                <c:pt idx="260">
                  <c:v>1.4676</c:v>
                </c:pt>
                <c:pt idx="261">
                  <c:v>1.4733</c:v>
                </c:pt>
                <c:pt idx="262">
                  <c:v>1.479</c:v>
                </c:pt>
                <c:pt idx="263">
                  <c:v>1.4847</c:v>
                </c:pt>
                <c:pt idx="264">
                  <c:v>1.4904</c:v>
                </c:pt>
                <c:pt idx="265">
                  <c:v>1.4962</c:v>
                </c:pt>
                <c:pt idx="266">
                  <c:v>1.5019</c:v>
                </c:pt>
                <c:pt idx="267">
                  <c:v>1.5076</c:v>
                </c:pt>
                <c:pt idx="268">
                  <c:v>1.5133</c:v>
                </c:pt>
                <c:pt idx="269">
                  <c:v>1.519</c:v>
                </c:pt>
                <c:pt idx="270">
                  <c:v>1.5247</c:v>
                </c:pt>
                <c:pt idx="271">
                  <c:v>1.5304</c:v>
                </c:pt>
                <c:pt idx="272">
                  <c:v>1.5361</c:v>
                </c:pt>
                <c:pt idx="273">
                  <c:v>1.5418</c:v>
                </c:pt>
                <c:pt idx="274">
                  <c:v>1.5476</c:v>
                </c:pt>
                <c:pt idx="275">
                  <c:v>1.5533</c:v>
                </c:pt>
                <c:pt idx="276">
                  <c:v>1.559</c:v>
                </c:pt>
                <c:pt idx="277">
                  <c:v>1.5647</c:v>
                </c:pt>
                <c:pt idx="278">
                  <c:v>1.5704</c:v>
                </c:pt>
                <c:pt idx="279">
                  <c:v>1.5761</c:v>
                </c:pt>
                <c:pt idx="280">
                  <c:v>1.5818</c:v>
                </c:pt>
                <c:pt idx="281">
                  <c:v>1.5875</c:v>
                </c:pt>
                <c:pt idx="282">
                  <c:v>1.5932</c:v>
                </c:pt>
                <c:pt idx="283">
                  <c:v>1.5989</c:v>
                </c:pt>
                <c:pt idx="284">
                  <c:v>1.6047</c:v>
                </c:pt>
                <c:pt idx="285">
                  <c:v>1.6104</c:v>
                </c:pt>
                <c:pt idx="286">
                  <c:v>1.6161</c:v>
                </c:pt>
                <c:pt idx="287">
                  <c:v>1.6218</c:v>
                </c:pt>
                <c:pt idx="288">
                  <c:v>1.6275</c:v>
                </c:pt>
                <c:pt idx="289">
                  <c:v>1.6332</c:v>
                </c:pt>
                <c:pt idx="290">
                  <c:v>1.6389</c:v>
                </c:pt>
                <c:pt idx="291">
                  <c:v>1.6446</c:v>
                </c:pt>
                <c:pt idx="292">
                  <c:v>1.6503</c:v>
                </c:pt>
                <c:pt idx="293">
                  <c:v>1.6561</c:v>
                </c:pt>
                <c:pt idx="294">
                  <c:v>1.6618</c:v>
                </c:pt>
                <c:pt idx="295">
                  <c:v>1.6675</c:v>
                </c:pt>
                <c:pt idx="296">
                  <c:v>1.6732</c:v>
                </c:pt>
                <c:pt idx="297">
                  <c:v>1.6789</c:v>
                </c:pt>
                <c:pt idx="298">
                  <c:v>1.6846</c:v>
                </c:pt>
                <c:pt idx="299">
                  <c:v>1.6903</c:v>
                </c:pt>
                <c:pt idx="300">
                  <c:v>1.696</c:v>
                </c:pt>
                <c:pt idx="301">
                  <c:v>1.7017</c:v>
                </c:pt>
                <c:pt idx="302">
                  <c:v>1.7074</c:v>
                </c:pt>
                <c:pt idx="303">
                  <c:v>1.7132</c:v>
                </c:pt>
                <c:pt idx="304">
                  <c:v>1.7189</c:v>
                </c:pt>
                <c:pt idx="305">
                  <c:v>1.7246</c:v>
                </c:pt>
                <c:pt idx="306">
                  <c:v>1.7303</c:v>
                </c:pt>
                <c:pt idx="307">
                  <c:v>1.736</c:v>
                </c:pt>
                <c:pt idx="308">
                  <c:v>1.7417</c:v>
                </c:pt>
                <c:pt idx="309">
                  <c:v>1.7474</c:v>
                </c:pt>
                <c:pt idx="310">
                  <c:v>1.7531</c:v>
                </c:pt>
                <c:pt idx="311">
                  <c:v>1.7588</c:v>
                </c:pt>
                <c:pt idx="312">
                  <c:v>1.7646</c:v>
                </c:pt>
                <c:pt idx="313">
                  <c:v>1.7703</c:v>
                </c:pt>
                <c:pt idx="314">
                  <c:v>1.776</c:v>
                </c:pt>
                <c:pt idx="315">
                  <c:v>1.7817</c:v>
                </c:pt>
                <c:pt idx="316">
                  <c:v>1.7874</c:v>
                </c:pt>
                <c:pt idx="317">
                  <c:v>1.7931</c:v>
                </c:pt>
                <c:pt idx="318">
                  <c:v>1.7988</c:v>
                </c:pt>
                <c:pt idx="319">
                  <c:v>1.8045</c:v>
                </c:pt>
                <c:pt idx="320">
                  <c:v>1.8102</c:v>
                </c:pt>
                <c:pt idx="321">
                  <c:v>1.8159</c:v>
                </c:pt>
                <c:pt idx="322">
                  <c:v>1.8217</c:v>
                </c:pt>
                <c:pt idx="323">
                  <c:v>1.8274</c:v>
                </c:pt>
                <c:pt idx="324">
                  <c:v>1.8331</c:v>
                </c:pt>
                <c:pt idx="325">
                  <c:v>1.8388</c:v>
                </c:pt>
                <c:pt idx="326">
                  <c:v>1.8445</c:v>
                </c:pt>
                <c:pt idx="327">
                  <c:v>1.8502</c:v>
                </c:pt>
                <c:pt idx="328">
                  <c:v>1.8559</c:v>
                </c:pt>
                <c:pt idx="329">
                  <c:v>1.8616</c:v>
                </c:pt>
                <c:pt idx="330">
                  <c:v>1.8673</c:v>
                </c:pt>
                <c:pt idx="331">
                  <c:v>1.8731</c:v>
                </c:pt>
                <c:pt idx="332">
                  <c:v>1.8788</c:v>
                </c:pt>
                <c:pt idx="333">
                  <c:v>1.8845</c:v>
                </c:pt>
                <c:pt idx="334">
                  <c:v>1.8902</c:v>
                </c:pt>
                <c:pt idx="335">
                  <c:v>1.8959</c:v>
                </c:pt>
              </c:strCache>
            </c:strRef>
          </c:cat>
          <c:val>
            <c:numRef>
              <c:f>Sheet1!$D$2:$D$337</c:f>
            </c:numRef>
          </c:val>
          <c:smooth val="0"/>
          <c:extLst>
            <c:ext xmlns:c16="http://schemas.microsoft.com/office/drawing/2014/chart" uri="{C3380CC4-5D6E-409C-BE32-E72D297353CC}">
              <c16:uniqueId val="{00000002-29A1-4D06-B721-ECAE102BD7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dirty="0"/>
                  <a:t>0                                              2um</a:t>
                </a:r>
                <a:endParaRPr lang="zh-CN" sz="1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5164433448237522E-3"/>
              <c:y val="0.116241368904344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6578775780495"/>
          <c:y val="8.4281853401704881E-2"/>
          <c:w val="0.80215590742500298"/>
          <c:h val="0.831436293196590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Sheet1!$A$2:$A$638</c:f>
              <c:strCache>
                <c:ptCount val="637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0.9767</c:v>
                </c:pt>
                <c:pt idx="5">
                  <c:v>1.9535</c:v>
                </c:pt>
                <c:pt idx="6">
                  <c:v>2.9302</c:v>
                </c:pt>
                <c:pt idx="7">
                  <c:v>3.9069</c:v>
                </c:pt>
                <c:pt idx="8">
                  <c:v>4.8836</c:v>
                </c:pt>
                <c:pt idx="9">
                  <c:v>5.8604</c:v>
                </c:pt>
                <c:pt idx="10">
                  <c:v>6.8371</c:v>
                </c:pt>
                <c:pt idx="11">
                  <c:v>7.8138</c:v>
                </c:pt>
                <c:pt idx="12">
                  <c:v>8.7905</c:v>
                </c:pt>
                <c:pt idx="13">
                  <c:v>9.7673</c:v>
                </c:pt>
                <c:pt idx="14">
                  <c:v>10.744</c:v>
                </c:pt>
                <c:pt idx="15">
                  <c:v>11.7207</c:v>
                </c:pt>
                <c:pt idx="16">
                  <c:v>12.6975</c:v>
                </c:pt>
                <c:pt idx="17">
                  <c:v>13.6742</c:v>
                </c:pt>
                <c:pt idx="18">
                  <c:v>14.6509</c:v>
                </c:pt>
                <c:pt idx="19">
                  <c:v>15.6276</c:v>
                </c:pt>
                <c:pt idx="20">
                  <c:v>16.6044</c:v>
                </c:pt>
                <c:pt idx="21">
                  <c:v>17.5811</c:v>
                </c:pt>
                <c:pt idx="22">
                  <c:v>18.5578</c:v>
                </c:pt>
                <c:pt idx="23">
                  <c:v>19.5345</c:v>
                </c:pt>
                <c:pt idx="24">
                  <c:v>20.5113</c:v>
                </c:pt>
                <c:pt idx="25">
                  <c:v>21.488</c:v>
                </c:pt>
                <c:pt idx="26">
                  <c:v>22.4647</c:v>
                </c:pt>
                <c:pt idx="27">
                  <c:v>23.4414</c:v>
                </c:pt>
                <c:pt idx="28">
                  <c:v>24.4182</c:v>
                </c:pt>
                <c:pt idx="29">
                  <c:v>25.3949</c:v>
                </c:pt>
                <c:pt idx="30">
                  <c:v>26.3716</c:v>
                </c:pt>
                <c:pt idx="31">
                  <c:v>27.3484</c:v>
                </c:pt>
                <c:pt idx="32">
                  <c:v>28.3251</c:v>
                </c:pt>
                <c:pt idx="33">
                  <c:v>29.3018</c:v>
                </c:pt>
                <c:pt idx="34">
                  <c:v>30.2785</c:v>
                </c:pt>
                <c:pt idx="35">
                  <c:v>31.2553</c:v>
                </c:pt>
                <c:pt idx="36">
                  <c:v>32.232</c:v>
                </c:pt>
                <c:pt idx="37">
                  <c:v>33.2087</c:v>
                </c:pt>
                <c:pt idx="38">
                  <c:v>34.1854</c:v>
                </c:pt>
                <c:pt idx="39">
                  <c:v>35.1622</c:v>
                </c:pt>
                <c:pt idx="40">
                  <c:v>36.1389</c:v>
                </c:pt>
                <c:pt idx="41">
                  <c:v>37.1156</c:v>
                </c:pt>
                <c:pt idx="42">
                  <c:v>38.0924</c:v>
                </c:pt>
                <c:pt idx="43">
                  <c:v>39.0691</c:v>
                </c:pt>
                <c:pt idx="44">
                  <c:v>40.0458</c:v>
                </c:pt>
                <c:pt idx="45">
                  <c:v>41.0225</c:v>
                </c:pt>
                <c:pt idx="46">
                  <c:v>41.9993</c:v>
                </c:pt>
                <c:pt idx="47">
                  <c:v>42.976</c:v>
                </c:pt>
                <c:pt idx="48">
                  <c:v>43.9527</c:v>
                </c:pt>
                <c:pt idx="49">
                  <c:v>44.9294</c:v>
                </c:pt>
                <c:pt idx="50">
                  <c:v>45.9062</c:v>
                </c:pt>
                <c:pt idx="51">
                  <c:v>46.8829</c:v>
                </c:pt>
                <c:pt idx="52">
                  <c:v>47.8596</c:v>
                </c:pt>
                <c:pt idx="53">
                  <c:v>48.8363</c:v>
                </c:pt>
                <c:pt idx="54">
                  <c:v>49.8131</c:v>
                </c:pt>
                <c:pt idx="55">
                  <c:v>50.7898</c:v>
                </c:pt>
                <c:pt idx="56">
                  <c:v>51.7665</c:v>
                </c:pt>
                <c:pt idx="57">
                  <c:v>52.7433</c:v>
                </c:pt>
                <c:pt idx="58">
                  <c:v>53.72</c:v>
                </c:pt>
                <c:pt idx="59">
                  <c:v>54.6967</c:v>
                </c:pt>
                <c:pt idx="60">
                  <c:v>55.6734</c:v>
                </c:pt>
                <c:pt idx="61">
                  <c:v>56.6502</c:v>
                </c:pt>
                <c:pt idx="62">
                  <c:v>57.6269</c:v>
                </c:pt>
                <c:pt idx="63">
                  <c:v>58.6036</c:v>
                </c:pt>
                <c:pt idx="64">
                  <c:v>59.5803</c:v>
                </c:pt>
                <c:pt idx="65">
                  <c:v>60.5571</c:v>
                </c:pt>
                <c:pt idx="66">
                  <c:v>61.5338</c:v>
                </c:pt>
                <c:pt idx="67">
                  <c:v>62.5105</c:v>
                </c:pt>
                <c:pt idx="68">
                  <c:v>63.4873</c:v>
                </c:pt>
                <c:pt idx="69">
                  <c:v>64.464</c:v>
                </c:pt>
                <c:pt idx="70">
                  <c:v>65.4407</c:v>
                </c:pt>
                <c:pt idx="71">
                  <c:v>66.4174</c:v>
                </c:pt>
                <c:pt idx="72">
                  <c:v>67.3942</c:v>
                </c:pt>
                <c:pt idx="73">
                  <c:v>68.3709</c:v>
                </c:pt>
                <c:pt idx="74">
                  <c:v>69.3476</c:v>
                </c:pt>
                <c:pt idx="75">
                  <c:v>70.3243</c:v>
                </c:pt>
                <c:pt idx="76">
                  <c:v>71.3011</c:v>
                </c:pt>
                <c:pt idx="77">
                  <c:v>72.2778</c:v>
                </c:pt>
                <c:pt idx="78">
                  <c:v>73.2545</c:v>
                </c:pt>
                <c:pt idx="79">
                  <c:v>74.2313</c:v>
                </c:pt>
                <c:pt idx="80">
                  <c:v>75.208</c:v>
                </c:pt>
                <c:pt idx="81">
                  <c:v>76.1847</c:v>
                </c:pt>
                <c:pt idx="82">
                  <c:v>77.1614</c:v>
                </c:pt>
                <c:pt idx="83">
                  <c:v>78.1382</c:v>
                </c:pt>
                <c:pt idx="84">
                  <c:v>79.1149</c:v>
                </c:pt>
                <c:pt idx="85">
                  <c:v>80.0916</c:v>
                </c:pt>
                <c:pt idx="86">
                  <c:v>81.0683</c:v>
                </c:pt>
                <c:pt idx="87">
                  <c:v>82.0451</c:v>
                </c:pt>
                <c:pt idx="88">
                  <c:v>83.0218</c:v>
                </c:pt>
                <c:pt idx="89">
                  <c:v>83.9985</c:v>
                </c:pt>
                <c:pt idx="90">
                  <c:v>84.9752</c:v>
                </c:pt>
                <c:pt idx="91">
                  <c:v>85.952</c:v>
                </c:pt>
                <c:pt idx="92">
                  <c:v>86.9287</c:v>
                </c:pt>
                <c:pt idx="93">
                  <c:v>87.9054</c:v>
                </c:pt>
                <c:pt idx="94">
                  <c:v>88.8822</c:v>
                </c:pt>
                <c:pt idx="95">
                  <c:v>89.8589</c:v>
                </c:pt>
                <c:pt idx="96">
                  <c:v>90.8356</c:v>
                </c:pt>
                <c:pt idx="97">
                  <c:v>91.8123</c:v>
                </c:pt>
                <c:pt idx="98">
                  <c:v>92.7891</c:v>
                </c:pt>
                <c:pt idx="99">
                  <c:v>93.7658</c:v>
                </c:pt>
                <c:pt idx="100">
                  <c:v>94.7425</c:v>
                </c:pt>
                <c:pt idx="101">
                  <c:v>95.7192</c:v>
                </c:pt>
                <c:pt idx="102">
                  <c:v>96.696</c:v>
                </c:pt>
                <c:pt idx="103">
                  <c:v>97.6727</c:v>
                </c:pt>
                <c:pt idx="104">
                  <c:v>98.6494</c:v>
                </c:pt>
                <c:pt idx="105">
                  <c:v>99.6262</c:v>
                </c:pt>
                <c:pt idx="106">
                  <c:v>100.6029</c:v>
                </c:pt>
                <c:pt idx="107">
                  <c:v>101.5796</c:v>
                </c:pt>
                <c:pt idx="108">
                  <c:v>102.5563</c:v>
                </c:pt>
                <c:pt idx="109">
                  <c:v>103.5331</c:v>
                </c:pt>
                <c:pt idx="110">
                  <c:v>104.5098</c:v>
                </c:pt>
                <c:pt idx="111">
                  <c:v>105.4865</c:v>
                </c:pt>
                <c:pt idx="112">
                  <c:v>106.4632</c:v>
                </c:pt>
                <c:pt idx="113">
                  <c:v>107.44</c:v>
                </c:pt>
                <c:pt idx="114">
                  <c:v>108.4167</c:v>
                </c:pt>
                <c:pt idx="115">
                  <c:v>109.3934</c:v>
                </c:pt>
                <c:pt idx="116">
                  <c:v>110.3702</c:v>
                </c:pt>
                <c:pt idx="117">
                  <c:v>111.3469</c:v>
                </c:pt>
                <c:pt idx="118">
                  <c:v>112.3236</c:v>
                </c:pt>
                <c:pt idx="119">
                  <c:v>113.3003</c:v>
                </c:pt>
                <c:pt idx="120">
                  <c:v>114.2771</c:v>
                </c:pt>
                <c:pt idx="121">
                  <c:v>115.2538</c:v>
                </c:pt>
                <c:pt idx="122">
                  <c:v>116.2305</c:v>
                </c:pt>
                <c:pt idx="123">
                  <c:v>117.2072</c:v>
                </c:pt>
                <c:pt idx="124">
                  <c:v>118.184</c:v>
                </c:pt>
                <c:pt idx="125">
                  <c:v>119.1607</c:v>
                </c:pt>
                <c:pt idx="126">
                  <c:v>120.1374</c:v>
                </c:pt>
                <c:pt idx="127">
                  <c:v>121.1141</c:v>
                </c:pt>
                <c:pt idx="128">
                  <c:v>122.0909</c:v>
                </c:pt>
                <c:pt idx="129">
                  <c:v>123.0676</c:v>
                </c:pt>
                <c:pt idx="130">
                  <c:v>124.0443</c:v>
                </c:pt>
                <c:pt idx="131">
                  <c:v>125.0211</c:v>
                </c:pt>
                <c:pt idx="132">
                  <c:v>125.9978</c:v>
                </c:pt>
                <c:pt idx="133">
                  <c:v>126.9745</c:v>
                </c:pt>
                <c:pt idx="134">
                  <c:v>127.9512</c:v>
                </c:pt>
                <c:pt idx="135">
                  <c:v>128.928</c:v>
                </c:pt>
                <c:pt idx="136">
                  <c:v>129.9047</c:v>
                </c:pt>
                <c:pt idx="137">
                  <c:v>130.8814</c:v>
                </c:pt>
                <c:pt idx="138">
                  <c:v>131.8581</c:v>
                </c:pt>
                <c:pt idx="139">
                  <c:v>132.8349</c:v>
                </c:pt>
                <c:pt idx="140">
                  <c:v>133.8116</c:v>
                </c:pt>
                <c:pt idx="141">
                  <c:v>134.7883</c:v>
                </c:pt>
                <c:pt idx="142">
                  <c:v>135.7651</c:v>
                </c:pt>
                <c:pt idx="143">
                  <c:v>136.7418</c:v>
                </c:pt>
                <c:pt idx="144">
                  <c:v>137.7185</c:v>
                </c:pt>
                <c:pt idx="145">
                  <c:v>138.6952</c:v>
                </c:pt>
                <c:pt idx="146">
                  <c:v>139.672</c:v>
                </c:pt>
                <c:pt idx="147">
                  <c:v>140.6487</c:v>
                </c:pt>
                <c:pt idx="148">
                  <c:v>141.6254</c:v>
                </c:pt>
                <c:pt idx="149">
                  <c:v>142.6021</c:v>
                </c:pt>
                <c:pt idx="150">
                  <c:v>143.5789</c:v>
                </c:pt>
                <c:pt idx="151">
                  <c:v>144.5556</c:v>
                </c:pt>
                <c:pt idx="152">
                  <c:v>145.5323</c:v>
                </c:pt>
                <c:pt idx="153">
                  <c:v>146.509</c:v>
                </c:pt>
                <c:pt idx="154">
                  <c:v>147.4858</c:v>
                </c:pt>
                <c:pt idx="155">
                  <c:v>148.4625</c:v>
                </c:pt>
                <c:pt idx="156">
                  <c:v>149.4392</c:v>
                </c:pt>
                <c:pt idx="157">
                  <c:v>150.416</c:v>
                </c:pt>
                <c:pt idx="158">
                  <c:v>151.3927</c:v>
                </c:pt>
                <c:pt idx="159">
                  <c:v>152.3694</c:v>
                </c:pt>
                <c:pt idx="160">
                  <c:v>153.3461</c:v>
                </c:pt>
                <c:pt idx="161">
                  <c:v>154.3229</c:v>
                </c:pt>
                <c:pt idx="162">
                  <c:v>155.2996</c:v>
                </c:pt>
                <c:pt idx="163">
                  <c:v>156.2763</c:v>
                </c:pt>
                <c:pt idx="164">
                  <c:v>157.253</c:v>
                </c:pt>
                <c:pt idx="165">
                  <c:v>158.2298</c:v>
                </c:pt>
                <c:pt idx="166">
                  <c:v>159.2065</c:v>
                </c:pt>
                <c:pt idx="167">
                  <c:v>160.1832</c:v>
                </c:pt>
                <c:pt idx="168">
                  <c:v>161.16</c:v>
                </c:pt>
                <c:pt idx="169">
                  <c:v>162.1367</c:v>
                </c:pt>
                <c:pt idx="170">
                  <c:v>163.1134</c:v>
                </c:pt>
                <c:pt idx="171">
                  <c:v>164.0901</c:v>
                </c:pt>
                <c:pt idx="172">
                  <c:v>165.0669</c:v>
                </c:pt>
                <c:pt idx="173">
                  <c:v>166.0436</c:v>
                </c:pt>
                <c:pt idx="174">
                  <c:v>167.0203</c:v>
                </c:pt>
                <c:pt idx="175">
                  <c:v>167.997</c:v>
                </c:pt>
                <c:pt idx="176">
                  <c:v>168.9738</c:v>
                </c:pt>
                <c:pt idx="177">
                  <c:v>169.9505</c:v>
                </c:pt>
                <c:pt idx="178">
                  <c:v>170.9272</c:v>
                </c:pt>
                <c:pt idx="179">
                  <c:v>171.904</c:v>
                </c:pt>
                <c:pt idx="180">
                  <c:v>172.8807</c:v>
                </c:pt>
                <c:pt idx="181">
                  <c:v>173.8574</c:v>
                </c:pt>
                <c:pt idx="182">
                  <c:v>174.8341</c:v>
                </c:pt>
                <c:pt idx="183">
                  <c:v>175.8109</c:v>
                </c:pt>
                <c:pt idx="184">
                  <c:v>176.7876</c:v>
                </c:pt>
                <c:pt idx="185">
                  <c:v>177.7643</c:v>
                </c:pt>
                <c:pt idx="186">
                  <c:v>178.741</c:v>
                </c:pt>
                <c:pt idx="187">
                  <c:v>179.7178</c:v>
                </c:pt>
                <c:pt idx="188">
                  <c:v>180.6945</c:v>
                </c:pt>
                <c:pt idx="189">
                  <c:v>181.6712</c:v>
                </c:pt>
                <c:pt idx="190">
                  <c:v>182.6479</c:v>
                </c:pt>
                <c:pt idx="191">
                  <c:v>183.6247</c:v>
                </c:pt>
                <c:pt idx="192">
                  <c:v>184.6014</c:v>
                </c:pt>
                <c:pt idx="193">
                  <c:v>185.5781</c:v>
                </c:pt>
                <c:pt idx="194">
                  <c:v>186.5549</c:v>
                </c:pt>
                <c:pt idx="195">
                  <c:v>187.5316</c:v>
                </c:pt>
                <c:pt idx="196">
                  <c:v>188.5083</c:v>
                </c:pt>
                <c:pt idx="197">
                  <c:v>189.485</c:v>
                </c:pt>
                <c:pt idx="198">
                  <c:v>190.4618</c:v>
                </c:pt>
                <c:pt idx="199">
                  <c:v>191.4385</c:v>
                </c:pt>
                <c:pt idx="200">
                  <c:v>192.4152</c:v>
                </c:pt>
                <c:pt idx="201">
                  <c:v>193.3919</c:v>
                </c:pt>
                <c:pt idx="202">
                  <c:v>194.3687</c:v>
                </c:pt>
                <c:pt idx="203">
                  <c:v>195.3454</c:v>
                </c:pt>
                <c:pt idx="204">
                  <c:v>196.3221</c:v>
                </c:pt>
                <c:pt idx="205">
                  <c:v>197.2989</c:v>
                </c:pt>
                <c:pt idx="206">
                  <c:v>198.2756</c:v>
                </c:pt>
                <c:pt idx="207">
                  <c:v>199.2523</c:v>
                </c:pt>
                <c:pt idx="208">
                  <c:v>200.229</c:v>
                </c:pt>
                <c:pt idx="209">
                  <c:v>201.2058</c:v>
                </c:pt>
                <c:pt idx="210">
                  <c:v>202.1825</c:v>
                </c:pt>
                <c:pt idx="211">
                  <c:v>203.1592</c:v>
                </c:pt>
                <c:pt idx="212">
                  <c:v>204.1359</c:v>
                </c:pt>
                <c:pt idx="213">
                  <c:v>205.1127</c:v>
                </c:pt>
                <c:pt idx="214">
                  <c:v>206.0894</c:v>
                </c:pt>
                <c:pt idx="215">
                  <c:v>207.0661</c:v>
                </c:pt>
                <c:pt idx="216">
                  <c:v>208.0428</c:v>
                </c:pt>
                <c:pt idx="217">
                  <c:v>209.0196</c:v>
                </c:pt>
                <c:pt idx="218">
                  <c:v>209.9963</c:v>
                </c:pt>
                <c:pt idx="219">
                  <c:v>210.973</c:v>
                </c:pt>
                <c:pt idx="220">
                  <c:v>211.9498</c:v>
                </c:pt>
                <c:pt idx="221">
                  <c:v>212.9265</c:v>
                </c:pt>
                <c:pt idx="222">
                  <c:v>213.9032</c:v>
                </c:pt>
                <c:pt idx="223">
                  <c:v>214.8799</c:v>
                </c:pt>
                <c:pt idx="224">
                  <c:v>215.8567</c:v>
                </c:pt>
                <c:pt idx="225">
                  <c:v>216.8334</c:v>
                </c:pt>
                <c:pt idx="226">
                  <c:v>217.8101</c:v>
                </c:pt>
                <c:pt idx="227">
                  <c:v>218.7868</c:v>
                </c:pt>
                <c:pt idx="228">
                  <c:v>219.7636</c:v>
                </c:pt>
                <c:pt idx="229">
                  <c:v>220.7403</c:v>
                </c:pt>
                <c:pt idx="230">
                  <c:v>221.717</c:v>
                </c:pt>
                <c:pt idx="231">
                  <c:v>222.6938</c:v>
                </c:pt>
                <c:pt idx="232">
                  <c:v>223.6705</c:v>
                </c:pt>
                <c:pt idx="233">
                  <c:v>224.6472</c:v>
                </c:pt>
                <c:pt idx="234">
                  <c:v>225.6239</c:v>
                </c:pt>
                <c:pt idx="235">
                  <c:v>226.6007</c:v>
                </c:pt>
                <c:pt idx="236">
                  <c:v>227.5774</c:v>
                </c:pt>
                <c:pt idx="237">
                  <c:v>228.5541</c:v>
                </c:pt>
                <c:pt idx="238">
                  <c:v>229.5308</c:v>
                </c:pt>
                <c:pt idx="239">
                  <c:v>230.5076</c:v>
                </c:pt>
                <c:pt idx="240">
                  <c:v>231.4843</c:v>
                </c:pt>
                <c:pt idx="241">
                  <c:v>232.461</c:v>
                </c:pt>
                <c:pt idx="242">
                  <c:v>233.4378</c:v>
                </c:pt>
                <c:pt idx="243">
                  <c:v>234.4145</c:v>
                </c:pt>
                <c:pt idx="244">
                  <c:v>235.3912</c:v>
                </c:pt>
                <c:pt idx="245">
                  <c:v>236.3679</c:v>
                </c:pt>
                <c:pt idx="246">
                  <c:v>237.3447</c:v>
                </c:pt>
                <c:pt idx="247">
                  <c:v>238.3214</c:v>
                </c:pt>
                <c:pt idx="248">
                  <c:v>239.2981</c:v>
                </c:pt>
                <c:pt idx="249">
                  <c:v>240.2748</c:v>
                </c:pt>
                <c:pt idx="250">
                  <c:v>241.2516</c:v>
                </c:pt>
                <c:pt idx="251">
                  <c:v>242.2283</c:v>
                </c:pt>
                <c:pt idx="252">
                  <c:v>243.205</c:v>
                </c:pt>
                <c:pt idx="253">
                  <c:v>244.1817</c:v>
                </c:pt>
                <c:pt idx="254">
                  <c:v>245.1585</c:v>
                </c:pt>
                <c:pt idx="255">
                  <c:v>246.1352</c:v>
                </c:pt>
                <c:pt idx="256">
                  <c:v>247.1119</c:v>
                </c:pt>
                <c:pt idx="257">
                  <c:v>248.0887</c:v>
                </c:pt>
                <c:pt idx="258">
                  <c:v>249.0654</c:v>
                </c:pt>
                <c:pt idx="259">
                  <c:v>250.0421</c:v>
                </c:pt>
                <c:pt idx="260">
                  <c:v>251.0188</c:v>
                </c:pt>
                <c:pt idx="261">
                  <c:v>251.9956</c:v>
                </c:pt>
                <c:pt idx="262">
                  <c:v>252.9723</c:v>
                </c:pt>
                <c:pt idx="263">
                  <c:v>253.949</c:v>
                </c:pt>
                <c:pt idx="264">
                  <c:v>254.9257</c:v>
                </c:pt>
                <c:pt idx="265">
                  <c:v>255.9025</c:v>
                </c:pt>
                <c:pt idx="266">
                  <c:v>256.8792</c:v>
                </c:pt>
                <c:pt idx="267">
                  <c:v>257.8559</c:v>
                </c:pt>
                <c:pt idx="268">
                  <c:v>258.8327</c:v>
                </c:pt>
                <c:pt idx="269">
                  <c:v>259.8094</c:v>
                </c:pt>
                <c:pt idx="270">
                  <c:v>260.7861</c:v>
                </c:pt>
                <c:pt idx="271">
                  <c:v>261.7628</c:v>
                </c:pt>
                <c:pt idx="272">
                  <c:v>262.7396</c:v>
                </c:pt>
                <c:pt idx="273">
                  <c:v>263.7163</c:v>
                </c:pt>
                <c:pt idx="274">
                  <c:v>264.693</c:v>
                </c:pt>
                <c:pt idx="275">
                  <c:v>265.6697</c:v>
                </c:pt>
                <c:pt idx="276">
                  <c:v>266.6465</c:v>
                </c:pt>
                <c:pt idx="277">
                  <c:v>267.6232</c:v>
                </c:pt>
                <c:pt idx="278">
                  <c:v>268.5999</c:v>
                </c:pt>
                <c:pt idx="279">
                  <c:v>269.5767</c:v>
                </c:pt>
                <c:pt idx="280">
                  <c:v>270.5534</c:v>
                </c:pt>
                <c:pt idx="281">
                  <c:v>271.5301</c:v>
                </c:pt>
                <c:pt idx="282">
                  <c:v>272.5068</c:v>
                </c:pt>
                <c:pt idx="283">
                  <c:v>273.4836</c:v>
                </c:pt>
                <c:pt idx="284">
                  <c:v>274.4603</c:v>
                </c:pt>
                <c:pt idx="285">
                  <c:v>275.437</c:v>
                </c:pt>
                <c:pt idx="286">
                  <c:v>276.4137</c:v>
                </c:pt>
                <c:pt idx="287">
                  <c:v>277.3905</c:v>
                </c:pt>
                <c:pt idx="288">
                  <c:v>278.3672</c:v>
                </c:pt>
                <c:pt idx="289">
                  <c:v>279.3439</c:v>
                </c:pt>
                <c:pt idx="290">
                  <c:v>280.3206</c:v>
                </c:pt>
                <c:pt idx="291">
                  <c:v>281.2974</c:v>
                </c:pt>
                <c:pt idx="292">
                  <c:v>282.2741</c:v>
                </c:pt>
                <c:pt idx="293">
                  <c:v>283.2508</c:v>
                </c:pt>
                <c:pt idx="294">
                  <c:v>284.2276</c:v>
                </c:pt>
                <c:pt idx="295">
                  <c:v>285.2043</c:v>
                </c:pt>
                <c:pt idx="296">
                  <c:v>286.181</c:v>
                </c:pt>
                <c:pt idx="297">
                  <c:v>287.1577</c:v>
                </c:pt>
                <c:pt idx="298">
                  <c:v>288.1345</c:v>
                </c:pt>
                <c:pt idx="299">
                  <c:v>289.1112</c:v>
                </c:pt>
                <c:pt idx="300">
                  <c:v>290.0879</c:v>
                </c:pt>
                <c:pt idx="301">
                  <c:v>291.0646</c:v>
                </c:pt>
                <c:pt idx="302">
                  <c:v>292.0414</c:v>
                </c:pt>
                <c:pt idx="303">
                  <c:v>293.0181</c:v>
                </c:pt>
                <c:pt idx="304">
                  <c:v>293.9948</c:v>
                </c:pt>
                <c:pt idx="305">
                  <c:v>294.9716</c:v>
                </c:pt>
                <c:pt idx="306">
                  <c:v>295.9483</c:v>
                </c:pt>
                <c:pt idx="307">
                  <c:v>296.925</c:v>
                </c:pt>
                <c:pt idx="308">
                  <c:v>297.9017</c:v>
                </c:pt>
                <c:pt idx="309">
                  <c:v>298.8785</c:v>
                </c:pt>
                <c:pt idx="310">
                  <c:v>299.8552</c:v>
                </c:pt>
                <c:pt idx="311">
                  <c:v>300.8319</c:v>
                </c:pt>
                <c:pt idx="312">
                  <c:v>301.8086</c:v>
                </c:pt>
                <c:pt idx="313">
                  <c:v>302.7854</c:v>
                </c:pt>
                <c:pt idx="314">
                  <c:v>303.7621</c:v>
                </c:pt>
                <c:pt idx="315">
                  <c:v>304.7388</c:v>
                </c:pt>
                <c:pt idx="316">
                  <c:v>305.7155</c:v>
                </c:pt>
                <c:pt idx="317">
                  <c:v>306.6923</c:v>
                </c:pt>
                <c:pt idx="318">
                  <c:v>307.669</c:v>
                </c:pt>
                <c:pt idx="319">
                  <c:v>308.6457</c:v>
                </c:pt>
                <c:pt idx="320">
                  <c:v>309.6225</c:v>
                </c:pt>
                <c:pt idx="321">
                  <c:v>310.5992</c:v>
                </c:pt>
                <c:pt idx="322">
                  <c:v>311.5759</c:v>
                </c:pt>
                <c:pt idx="323">
                  <c:v>312.5526</c:v>
                </c:pt>
                <c:pt idx="324">
                  <c:v>313.5294</c:v>
                </c:pt>
                <c:pt idx="325">
                  <c:v>314.5061</c:v>
                </c:pt>
                <c:pt idx="326">
                  <c:v>315.4828</c:v>
                </c:pt>
                <c:pt idx="327">
                  <c:v>316.4595</c:v>
                </c:pt>
                <c:pt idx="328">
                  <c:v>317.4363</c:v>
                </c:pt>
                <c:pt idx="329">
                  <c:v>318.413</c:v>
                </c:pt>
                <c:pt idx="330">
                  <c:v>319.3897</c:v>
                </c:pt>
                <c:pt idx="331">
                  <c:v>320.3665</c:v>
                </c:pt>
                <c:pt idx="332">
                  <c:v>321.3432</c:v>
                </c:pt>
                <c:pt idx="333">
                  <c:v>322.3199</c:v>
                </c:pt>
                <c:pt idx="334">
                  <c:v>323.2966</c:v>
                </c:pt>
                <c:pt idx="335">
                  <c:v>324.2734</c:v>
                </c:pt>
                <c:pt idx="336">
                  <c:v>325.2501</c:v>
                </c:pt>
                <c:pt idx="337">
                  <c:v>326.2268</c:v>
                </c:pt>
                <c:pt idx="338">
                  <c:v>327.2035</c:v>
                </c:pt>
                <c:pt idx="339">
                  <c:v>328.1803</c:v>
                </c:pt>
                <c:pt idx="340">
                  <c:v>329.157</c:v>
                </c:pt>
                <c:pt idx="341">
                  <c:v>330.1337</c:v>
                </c:pt>
                <c:pt idx="342">
                  <c:v>331.1105</c:v>
                </c:pt>
                <c:pt idx="343">
                  <c:v>332.0872</c:v>
                </c:pt>
                <c:pt idx="344">
                  <c:v>333.0639</c:v>
                </c:pt>
                <c:pt idx="345">
                  <c:v>334.0406</c:v>
                </c:pt>
                <c:pt idx="346">
                  <c:v>335.0174</c:v>
                </c:pt>
                <c:pt idx="347">
                  <c:v>335.9941</c:v>
                </c:pt>
                <c:pt idx="348">
                  <c:v>336.9708</c:v>
                </c:pt>
                <c:pt idx="349">
                  <c:v>337.9475</c:v>
                </c:pt>
                <c:pt idx="350">
                  <c:v>338.9243</c:v>
                </c:pt>
                <c:pt idx="351">
                  <c:v>339.901</c:v>
                </c:pt>
                <c:pt idx="352">
                  <c:v>340.8777</c:v>
                </c:pt>
                <c:pt idx="353">
                  <c:v>341.8544</c:v>
                </c:pt>
                <c:pt idx="354">
                  <c:v>342.8312</c:v>
                </c:pt>
                <c:pt idx="355">
                  <c:v>343.8079</c:v>
                </c:pt>
                <c:pt idx="356">
                  <c:v>344.7846</c:v>
                </c:pt>
                <c:pt idx="357">
                  <c:v>345.7614</c:v>
                </c:pt>
                <c:pt idx="358">
                  <c:v>346.7381</c:v>
                </c:pt>
                <c:pt idx="359">
                  <c:v>347.7148</c:v>
                </c:pt>
                <c:pt idx="360">
                  <c:v>348.6915</c:v>
                </c:pt>
                <c:pt idx="361">
                  <c:v>349.6683</c:v>
                </c:pt>
                <c:pt idx="362">
                  <c:v>350.645</c:v>
                </c:pt>
                <c:pt idx="363">
                  <c:v>351.6217</c:v>
                </c:pt>
                <c:pt idx="364">
                  <c:v>352.5984</c:v>
                </c:pt>
                <c:pt idx="365">
                  <c:v>353.5752</c:v>
                </c:pt>
                <c:pt idx="366">
                  <c:v>354.5519</c:v>
                </c:pt>
                <c:pt idx="367">
                  <c:v>355.5286</c:v>
                </c:pt>
                <c:pt idx="368">
                  <c:v>356.5054</c:v>
                </c:pt>
                <c:pt idx="369">
                  <c:v>357.4821</c:v>
                </c:pt>
                <c:pt idx="370">
                  <c:v>358.4588</c:v>
                </c:pt>
                <c:pt idx="371">
                  <c:v>359.4355</c:v>
                </c:pt>
                <c:pt idx="372">
                  <c:v>360.4123</c:v>
                </c:pt>
                <c:pt idx="373">
                  <c:v>361.389</c:v>
                </c:pt>
                <c:pt idx="374">
                  <c:v>362.3657</c:v>
                </c:pt>
                <c:pt idx="375">
                  <c:v>363.3424</c:v>
                </c:pt>
                <c:pt idx="376">
                  <c:v>364.3192</c:v>
                </c:pt>
                <c:pt idx="377">
                  <c:v>365.2959</c:v>
                </c:pt>
                <c:pt idx="378">
                  <c:v>366.2726</c:v>
                </c:pt>
                <c:pt idx="379">
                  <c:v>367.2493</c:v>
                </c:pt>
                <c:pt idx="380">
                  <c:v>368.2261</c:v>
                </c:pt>
                <c:pt idx="381">
                  <c:v>369.2028</c:v>
                </c:pt>
                <c:pt idx="382">
                  <c:v>370.1795</c:v>
                </c:pt>
                <c:pt idx="383">
                  <c:v>371.1563</c:v>
                </c:pt>
                <c:pt idx="384">
                  <c:v>372.133</c:v>
                </c:pt>
                <c:pt idx="385">
                  <c:v>373.1097</c:v>
                </c:pt>
                <c:pt idx="386">
                  <c:v>374.0864</c:v>
                </c:pt>
                <c:pt idx="387">
                  <c:v>375.0632</c:v>
                </c:pt>
                <c:pt idx="388">
                  <c:v>376.0399</c:v>
                </c:pt>
                <c:pt idx="389">
                  <c:v>377.0166</c:v>
                </c:pt>
                <c:pt idx="390">
                  <c:v>377.9933</c:v>
                </c:pt>
                <c:pt idx="391">
                  <c:v>378.9701</c:v>
                </c:pt>
                <c:pt idx="392">
                  <c:v>379.9468</c:v>
                </c:pt>
                <c:pt idx="393">
                  <c:v>380.9235</c:v>
                </c:pt>
                <c:pt idx="394">
                  <c:v>381.9003</c:v>
                </c:pt>
                <c:pt idx="395">
                  <c:v>382.877</c:v>
                </c:pt>
                <c:pt idx="396">
                  <c:v>383.8537</c:v>
                </c:pt>
                <c:pt idx="397">
                  <c:v>384.8304</c:v>
                </c:pt>
                <c:pt idx="398">
                  <c:v>385.8072</c:v>
                </c:pt>
                <c:pt idx="399">
                  <c:v>386.7839</c:v>
                </c:pt>
                <c:pt idx="400">
                  <c:v>387.7606</c:v>
                </c:pt>
                <c:pt idx="401">
                  <c:v>388.7373</c:v>
                </c:pt>
                <c:pt idx="402">
                  <c:v>389.7141</c:v>
                </c:pt>
                <c:pt idx="403">
                  <c:v>390.6908</c:v>
                </c:pt>
                <c:pt idx="404">
                  <c:v>391.6675</c:v>
                </c:pt>
                <c:pt idx="405">
                  <c:v>392.6443</c:v>
                </c:pt>
                <c:pt idx="406">
                  <c:v>393.621</c:v>
                </c:pt>
                <c:pt idx="407">
                  <c:v>394.5977</c:v>
                </c:pt>
                <c:pt idx="408">
                  <c:v>395.5744</c:v>
                </c:pt>
                <c:pt idx="409">
                  <c:v>396.5512</c:v>
                </c:pt>
                <c:pt idx="410">
                  <c:v>397.5279</c:v>
                </c:pt>
                <c:pt idx="411">
                  <c:v>398.5046</c:v>
                </c:pt>
                <c:pt idx="412">
                  <c:v>399.4813</c:v>
                </c:pt>
                <c:pt idx="413">
                  <c:v>400.4581</c:v>
                </c:pt>
                <c:pt idx="414">
                  <c:v>401.4348</c:v>
                </c:pt>
                <c:pt idx="415">
                  <c:v>402.4115</c:v>
                </c:pt>
                <c:pt idx="416">
                  <c:v>403.3882</c:v>
                </c:pt>
                <c:pt idx="417">
                  <c:v>404.365</c:v>
                </c:pt>
                <c:pt idx="418">
                  <c:v>405.3417</c:v>
                </c:pt>
                <c:pt idx="419">
                  <c:v>406.3184</c:v>
                </c:pt>
                <c:pt idx="420">
                  <c:v>407.2952</c:v>
                </c:pt>
                <c:pt idx="421">
                  <c:v>408.2719</c:v>
                </c:pt>
                <c:pt idx="422">
                  <c:v>409.2486</c:v>
                </c:pt>
                <c:pt idx="423">
                  <c:v>410.2253</c:v>
                </c:pt>
                <c:pt idx="424">
                  <c:v>411.2021</c:v>
                </c:pt>
                <c:pt idx="425">
                  <c:v>412.1788</c:v>
                </c:pt>
                <c:pt idx="426">
                  <c:v>413.1555</c:v>
                </c:pt>
                <c:pt idx="427">
                  <c:v>414.1322</c:v>
                </c:pt>
                <c:pt idx="428">
                  <c:v>415.109</c:v>
                </c:pt>
                <c:pt idx="429">
                  <c:v>416.0857</c:v>
                </c:pt>
                <c:pt idx="430">
                  <c:v>417.0624</c:v>
                </c:pt>
                <c:pt idx="431">
                  <c:v>418.0392</c:v>
                </c:pt>
                <c:pt idx="432">
                  <c:v>419.0159</c:v>
                </c:pt>
                <c:pt idx="433">
                  <c:v>419.9926</c:v>
                </c:pt>
                <c:pt idx="434">
                  <c:v>420.9693</c:v>
                </c:pt>
                <c:pt idx="435">
                  <c:v>421.9461</c:v>
                </c:pt>
                <c:pt idx="436">
                  <c:v>422.9228</c:v>
                </c:pt>
                <c:pt idx="437">
                  <c:v>423.8995</c:v>
                </c:pt>
                <c:pt idx="438">
                  <c:v>424.8762</c:v>
                </c:pt>
                <c:pt idx="439">
                  <c:v>425.853</c:v>
                </c:pt>
                <c:pt idx="440">
                  <c:v>426.8297</c:v>
                </c:pt>
                <c:pt idx="441">
                  <c:v>427.8064</c:v>
                </c:pt>
                <c:pt idx="442">
                  <c:v>428.7832</c:v>
                </c:pt>
                <c:pt idx="443">
                  <c:v>429.7599</c:v>
                </c:pt>
                <c:pt idx="444">
                  <c:v>430.7366</c:v>
                </c:pt>
                <c:pt idx="445">
                  <c:v>431.7133</c:v>
                </c:pt>
                <c:pt idx="446">
                  <c:v>432.6901</c:v>
                </c:pt>
                <c:pt idx="447">
                  <c:v>433.6668</c:v>
                </c:pt>
                <c:pt idx="448">
                  <c:v>434.6435</c:v>
                </c:pt>
                <c:pt idx="449">
                  <c:v>435.6202</c:v>
                </c:pt>
                <c:pt idx="450">
                  <c:v>436.597</c:v>
                </c:pt>
                <c:pt idx="451">
                  <c:v>437.5737</c:v>
                </c:pt>
                <c:pt idx="452">
                  <c:v>438.5504</c:v>
                </c:pt>
                <c:pt idx="453">
                  <c:v>439.5271</c:v>
                </c:pt>
                <c:pt idx="454">
                  <c:v>440.5039</c:v>
                </c:pt>
                <c:pt idx="455">
                  <c:v>441.4806</c:v>
                </c:pt>
                <c:pt idx="456">
                  <c:v>442.4573</c:v>
                </c:pt>
                <c:pt idx="457">
                  <c:v>443.4341</c:v>
                </c:pt>
                <c:pt idx="458">
                  <c:v>444.4108</c:v>
                </c:pt>
                <c:pt idx="459">
                  <c:v>445.3875</c:v>
                </c:pt>
                <c:pt idx="460">
                  <c:v>446.3642</c:v>
                </c:pt>
                <c:pt idx="461">
                  <c:v>447.341</c:v>
                </c:pt>
                <c:pt idx="462">
                  <c:v>448.3177</c:v>
                </c:pt>
                <c:pt idx="463">
                  <c:v>449.2944</c:v>
                </c:pt>
                <c:pt idx="464">
                  <c:v>450.2711</c:v>
                </c:pt>
                <c:pt idx="465">
                  <c:v>451.2479</c:v>
                </c:pt>
                <c:pt idx="466">
                  <c:v>452.2246</c:v>
                </c:pt>
                <c:pt idx="467">
                  <c:v>453.2013</c:v>
                </c:pt>
                <c:pt idx="468">
                  <c:v>454.1781</c:v>
                </c:pt>
                <c:pt idx="469">
                  <c:v>455.1548</c:v>
                </c:pt>
                <c:pt idx="470">
                  <c:v>456.1315</c:v>
                </c:pt>
                <c:pt idx="471">
                  <c:v>457.1082</c:v>
                </c:pt>
                <c:pt idx="472">
                  <c:v>458.085</c:v>
                </c:pt>
                <c:pt idx="473">
                  <c:v>459.0617</c:v>
                </c:pt>
                <c:pt idx="474">
                  <c:v>460.0384</c:v>
                </c:pt>
                <c:pt idx="475">
                  <c:v>461.0151</c:v>
                </c:pt>
                <c:pt idx="476">
                  <c:v>461.9919</c:v>
                </c:pt>
                <c:pt idx="477">
                  <c:v>462.9686</c:v>
                </c:pt>
                <c:pt idx="478">
                  <c:v>463.9453</c:v>
                </c:pt>
                <c:pt idx="479">
                  <c:v>464.922</c:v>
                </c:pt>
                <c:pt idx="480">
                  <c:v>465.8988</c:v>
                </c:pt>
                <c:pt idx="481">
                  <c:v>466.8755</c:v>
                </c:pt>
                <c:pt idx="482">
                  <c:v>467.8522</c:v>
                </c:pt>
                <c:pt idx="483">
                  <c:v>468.829</c:v>
                </c:pt>
                <c:pt idx="484">
                  <c:v>469.8057</c:v>
                </c:pt>
                <c:pt idx="485">
                  <c:v>470.7824</c:v>
                </c:pt>
                <c:pt idx="486">
                  <c:v>471.7591</c:v>
                </c:pt>
                <c:pt idx="487">
                  <c:v>472.7359</c:v>
                </c:pt>
                <c:pt idx="488">
                  <c:v>473.7126</c:v>
                </c:pt>
                <c:pt idx="489">
                  <c:v>474.6893</c:v>
                </c:pt>
                <c:pt idx="490">
                  <c:v>475.666</c:v>
                </c:pt>
                <c:pt idx="491">
                  <c:v>476.6428</c:v>
                </c:pt>
                <c:pt idx="492">
                  <c:v>477.6195</c:v>
                </c:pt>
                <c:pt idx="493">
                  <c:v>478.5962</c:v>
                </c:pt>
                <c:pt idx="494">
                  <c:v>479.573</c:v>
                </c:pt>
                <c:pt idx="495">
                  <c:v>480.5497</c:v>
                </c:pt>
                <c:pt idx="496">
                  <c:v>481.5264</c:v>
                </c:pt>
                <c:pt idx="497">
                  <c:v>482.5031</c:v>
                </c:pt>
                <c:pt idx="498">
                  <c:v>483.4799</c:v>
                </c:pt>
                <c:pt idx="499">
                  <c:v>484.4566</c:v>
                </c:pt>
                <c:pt idx="500">
                  <c:v>485.4333</c:v>
                </c:pt>
                <c:pt idx="501">
                  <c:v>486.41</c:v>
                </c:pt>
                <c:pt idx="502">
                  <c:v>487.3868</c:v>
                </c:pt>
                <c:pt idx="503">
                  <c:v>488.3635</c:v>
                </c:pt>
                <c:pt idx="504">
                  <c:v>489.3402</c:v>
                </c:pt>
                <c:pt idx="505">
                  <c:v>490.317</c:v>
                </c:pt>
                <c:pt idx="506">
                  <c:v>491.2937</c:v>
                </c:pt>
                <c:pt idx="507">
                  <c:v>492.2704</c:v>
                </c:pt>
                <c:pt idx="508">
                  <c:v>493.2471</c:v>
                </c:pt>
                <c:pt idx="509">
                  <c:v>494.2239</c:v>
                </c:pt>
                <c:pt idx="510">
                  <c:v>495.2006</c:v>
                </c:pt>
                <c:pt idx="511">
                  <c:v>496.1773</c:v>
                </c:pt>
                <c:pt idx="512">
                  <c:v>497.154</c:v>
                </c:pt>
                <c:pt idx="513">
                  <c:v>498.1308</c:v>
                </c:pt>
                <c:pt idx="514">
                  <c:v>499.1075</c:v>
                </c:pt>
                <c:pt idx="515">
                  <c:v>500.0842</c:v>
                </c:pt>
                <c:pt idx="516">
                  <c:v>501.0609</c:v>
                </c:pt>
                <c:pt idx="517">
                  <c:v>502.0377</c:v>
                </c:pt>
                <c:pt idx="518">
                  <c:v>503.0144</c:v>
                </c:pt>
                <c:pt idx="519">
                  <c:v>503.9911</c:v>
                </c:pt>
                <c:pt idx="520">
                  <c:v>504.9679</c:v>
                </c:pt>
                <c:pt idx="521">
                  <c:v>505.9446</c:v>
                </c:pt>
                <c:pt idx="522">
                  <c:v>506.9213</c:v>
                </c:pt>
                <c:pt idx="523">
                  <c:v>507.898</c:v>
                </c:pt>
                <c:pt idx="524">
                  <c:v>508.8748</c:v>
                </c:pt>
                <c:pt idx="525">
                  <c:v>509.8515</c:v>
                </c:pt>
                <c:pt idx="526">
                  <c:v>510.8282</c:v>
                </c:pt>
                <c:pt idx="527">
                  <c:v>511.8049</c:v>
                </c:pt>
                <c:pt idx="528">
                  <c:v>512.7817</c:v>
                </c:pt>
                <c:pt idx="529">
                  <c:v>513.7584</c:v>
                </c:pt>
                <c:pt idx="530">
                  <c:v>514.7351</c:v>
                </c:pt>
                <c:pt idx="531">
                  <c:v>515.7119</c:v>
                </c:pt>
                <c:pt idx="532">
                  <c:v>516.6886</c:v>
                </c:pt>
                <c:pt idx="533">
                  <c:v>517.6653</c:v>
                </c:pt>
                <c:pt idx="534">
                  <c:v>518.642</c:v>
                </c:pt>
                <c:pt idx="535">
                  <c:v>519.6188</c:v>
                </c:pt>
                <c:pt idx="536">
                  <c:v>520.5955</c:v>
                </c:pt>
                <c:pt idx="537">
                  <c:v>521.5722</c:v>
                </c:pt>
                <c:pt idx="538">
                  <c:v>522.5489</c:v>
                </c:pt>
                <c:pt idx="539">
                  <c:v>523.5257</c:v>
                </c:pt>
                <c:pt idx="540">
                  <c:v>524.5024</c:v>
                </c:pt>
                <c:pt idx="541">
                  <c:v>525.4791</c:v>
                </c:pt>
                <c:pt idx="542">
                  <c:v>526.4558</c:v>
                </c:pt>
                <c:pt idx="543">
                  <c:v>527.4326</c:v>
                </c:pt>
                <c:pt idx="544">
                  <c:v>528.4093</c:v>
                </c:pt>
                <c:pt idx="545">
                  <c:v>529.386</c:v>
                </c:pt>
                <c:pt idx="546">
                  <c:v>530.3628</c:v>
                </c:pt>
                <c:pt idx="547">
                  <c:v>531.3395</c:v>
                </c:pt>
                <c:pt idx="548">
                  <c:v>532.3162</c:v>
                </c:pt>
                <c:pt idx="549">
                  <c:v>533.2929</c:v>
                </c:pt>
                <c:pt idx="550">
                  <c:v>534.2697</c:v>
                </c:pt>
                <c:pt idx="551">
                  <c:v>535.2464</c:v>
                </c:pt>
                <c:pt idx="552">
                  <c:v>536.2231</c:v>
                </c:pt>
                <c:pt idx="553">
                  <c:v>537.1998</c:v>
                </c:pt>
                <c:pt idx="554">
                  <c:v>538.1766</c:v>
                </c:pt>
                <c:pt idx="555">
                  <c:v>539.1533</c:v>
                </c:pt>
                <c:pt idx="556">
                  <c:v>540.13</c:v>
                </c:pt>
                <c:pt idx="557">
                  <c:v>541.1068</c:v>
                </c:pt>
                <c:pt idx="558">
                  <c:v>542.0835</c:v>
                </c:pt>
                <c:pt idx="559">
                  <c:v>543.0602</c:v>
                </c:pt>
                <c:pt idx="560">
                  <c:v>544.0369</c:v>
                </c:pt>
                <c:pt idx="561">
                  <c:v>545.0137</c:v>
                </c:pt>
                <c:pt idx="562">
                  <c:v>545.9904</c:v>
                </c:pt>
                <c:pt idx="563">
                  <c:v>546.9671</c:v>
                </c:pt>
                <c:pt idx="564">
                  <c:v>547.9438</c:v>
                </c:pt>
                <c:pt idx="565">
                  <c:v>548.9206</c:v>
                </c:pt>
                <c:pt idx="566">
                  <c:v>549.8973</c:v>
                </c:pt>
                <c:pt idx="567">
                  <c:v>550.874</c:v>
                </c:pt>
                <c:pt idx="568">
                  <c:v>551.8508</c:v>
                </c:pt>
                <c:pt idx="569">
                  <c:v>552.8275</c:v>
                </c:pt>
                <c:pt idx="570">
                  <c:v>553.8042</c:v>
                </c:pt>
                <c:pt idx="571">
                  <c:v>554.7809</c:v>
                </c:pt>
                <c:pt idx="572">
                  <c:v>555.7577</c:v>
                </c:pt>
                <c:pt idx="573">
                  <c:v>556.7344</c:v>
                </c:pt>
                <c:pt idx="574">
                  <c:v>557.7111</c:v>
                </c:pt>
                <c:pt idx="575">
                  <c:v>558.6878</c:v>
                </c:pt>
                <c:pt idx="576">
                  <c:v>559.6646</c:v>
                </c:pt>
                <c:pt idx="577">
                  <c:v>560.6413</c:v>
                </c:pt>
                <c:pt idx="578">
                  <c:v>561.618</c:v>
                </c:pt>
                <c:pt idx="579">
                  <c:v>562.5947</c:v>
                </c:pt>
                <c:pt idx="580">
                  <c:v>563.5715</c:v>
                </c:pt>
                <c:pt idx="581">
                  <c:v>564.5482</c:v>
                </c:pt>
                <c:pt idx="582">
                  <c:v>565.5249</c:v>
                </c:pt>
                <c:pt idx="583">
                  <c:v>566.5017</c:v>
                </c:pt>
                <c:pt idx="584">
                  <c:v>567.4784</c:v>
                </c:pt>
                <c:pt idx="585">
                  <c:v>568.4551</c:v>
                </c:pt>
                <c:pt idx="586">
                  <c:v>569.4318</c:v>
                </c:pt>
                <c:pt idx="587">
                  <c:v>570.4086</c:v>
                </c:pt>
                <c:pt idx="588">
                  <c:v>571.3853</c:v>
                </c:pt>
                <c:pt idx="589">
                  <c:v>572.362</c:v>
                </c:pt>
                <c:pt idx="590">
                  <c:v>573.3387</c:v>
                </c:pt>
                <c:pt idx="591">
                  <c:v>574.3155</c:v>
                </c:pt>
                <c:pt idx="592">
                  <c:v>575.2922</c:v>
                </c:pt>
                <c:pt idx="593">
                  <c:v>576.2689</c:v>
                </c:pt>
                <c:pt idx="594">
                  <c:v>577.2457</c:v>
                </c:pt>
                <c:pt idx="595">
                  <c:v>578.2224</c:v>
                </c:pt>
                <c:pt idx="596">
                  <c:v>579.1991</c:v>
                </c:pt>
                <c:pt idx="597">
                  <c:v>580.1758</c:v>
                </c:pt>
                <c:pt idx="598">
                  <c:v>581.1526</c:v>
                </c:pt>
                <c:pt idx="599">
                  <c:v>582.1293</c:v>
                </c:pt>
                <c:pt idx="600">
                  <c:v>583.106</c:v>
                </c:pt>
                <c:pt idx="601">
                  <c:v>584.0827</c:v>
                </c:pt>
                <c:pt idx="602">
                  <c:v>585.0595</c:v>
                </c:pt>
                <c:pt idx="603">
                  <c:v>586.0362</c:v>
                </c:pt>
                <c:pt idx="604">
                  <c:v>587.0129</c:v>
                </c:pt>
                <c:pt idx="605">
                  <c:v>587.9897</c:v>
                </c:pt>
                <c:pt idx="606">
                  <c:v>588.9664</c:v>
                </c:pt>
                <c:pt idx="607">
                  <c:v>589.9431</c:v>
                </c:pt>
                <c:pt idx="608">
                  <c:v>590.9198</c:v>
                </c:pt>
                <c:pt idx="609">
                  <c:v>591.8966</c:v>
                </c:pt>
                <c:pt idx="610">
                  <c:v>592.8733</c:v>
                </c:pt>
                <c:pt idx="611">
                  <c:v>593.85</c:v>
                </c:pt>
                <c:pt idx="612">
                  <c:v>594.8267</c:v>
                </c:pt>
                <c:pt idx="613">
                  <c:v>595.8035</c:v>
                </c:pt>
                <c:pt idx="614">
                  <c:v>596.7802</c:v>
                </c:pt>
                <c:pt idx="615">
                  <c:v>597.7569</c:v>
                </c:pt>
                <c:pt idx="616">
                  <c:v>598.7336</c:v>
                </c:pt>
                <c:pt idx="617">
                  <c:v>599.7104</c:v>
                </c:pt>
                <c:pt idx="618">
                  <c:v>600.6871</c:v>
                </c:pt>
                <c:pt idx="619">
                  <c:v>601.6638</c:v>
                </c:pt>
                <c:pt idx="620">
                  <c:v>602.6406</c:v>
                </c:pt>
                <c:pt idx="621">
                  <c:v>603.6173</c:v>
                </c:pt>
                <c:pt idx="622">
                  <c:v>604.594</c:v>
                </c:pt>
                <c:pt idx="623">
                  <c:v>605.5707</c:v>
                </c:pt>
                <c:pt idx="624">
                  <c:v>606.5475</c:v>
                </c:pt>
                <c:pt idx="625">
                  <c:v>607.5242</c:v>
                </c:pt>
                <c:pt idx="626">
                  <c:v>608.5009</c:v>
                </c:pt>
                <c:pt idx="627">
                  <c:v>609.4776</c:v>
                </c:pt>
                <c:pt idx="628">
                  <c:v>610.4544</c:v>
                </c:pt>
                <c:pt idx="629">
                  <c:v>611.4311</c:v>
                </c:pt>
                <c:pt idx="630">
                  <c:v>612.4078</c:v>
                </c:pt>
                <c:pt idx="631">
                  <c:v>613.3846</c:v>
                </c:pt>
                <c:pt idx="632">
                  <c:v>614.3613</c:v>
                </c:pt>
                <c:pt idx="633">
                  <c:v>615.338</c:v>
                </c:pt>
                <c:pt idx="634">
                  <c:v>616.3147</c:v>
                </c:pt>
                <c:pt idx="635">
                  <c:v>617.2915</c:v>
                </c:pt>
                <c:pt idx="636">
                  <c:v>618.2682</c:v>
                </c:pt>
              </c:strCache>
            </c:strRef>
          </c:cat>
          <c:val>
            <c:numRef>
              <c:f>Sheet1!$B$2:$B$638</c:f>
              <c:numCache>
                <c:formatCode>General</c:formatCode>
                <c:ptCount val="637"/>
                <c:pt idx="0">
                  <c:v>0</c:v>
                </c:pt>
                <c:pt idx="2">
                  <c:v>0</c:v>
                </c:pt>
                <c:pt idx="3">
                  <c:v>0.23228911599999999</c:v>
                </c:pt>
                <c:pt idx="4">
                  <c:v>0.28575567200000002</c:v>
                </c:pt>
                <c:pt idx="5">
                  <c:v>0.389773706</c:v>
                </c:pt>
                <c:pt idx="6">
                  <c:v>0.36798426299999998</c:v>
                </c:pt>
                <c:pt idx="7">
                  <c:v>0.39164011500000001</c:v>
                </c:pt>
                <c:pt idx="8">
                  <c:v>0.39853810099999998</c:v>
                </c:pt>
                <c:pt idx="9">
                  <c:v>0.19285144000000001</c:v>
                </c:pt>
                <c:pt idx="10">
                  <c:v>0.14617534800000001</c:v>
                </c:pt>
                <c:pt idx="11">
                  <c:v>0.16282566800000001</c:v>
                </c:pt>
                <c:pt idx="12">
                  <c:v>0.22307853599999999</c:v>
                </c:pt>
                <c:pt idx="13">
                  <c:v>0.360822384</c:v>
                </c:pt>
                <c:pt idx="14">
                  <c:v>0.26522252699999999</c:v>
                </c:pt>
                <c:pt idx="15">
                  <c:v>0.27588107899999997</c:v>
                </c:pt>
                <c:pt idx="16">
                  <c:v>0.43007866</c:v>
                </c:pt>
                <c:pt idx="17">
                  <c:v>0.60366124200000004</c:v>
                </c:pt>
                <c:pt idx="18">
                  <c:v>0.62190455600000005</c:v>
                </c:pt>
                <c:pt idx="19">
                  <c:v>0.76394714100000005</c:v>
                </c:pt>
                <c:pt idx="20">
                  <c:v>0.90124850099999998</c:v>
                </c:pt>
                <c:pt idx="21">
                  <c:v>0.96936229500000004</c:v>
                </c:pt>
                <c:pt idx="22">
                  <c:v>0.98576388199999998</c:v>
                </c:pt>
                <c:pt idx="23">
                  <c:v>0.93886837099999998</c:v>
                </c:pt>
                <c:pt idx="24">
                  <c:v>0.880366541</c:v>
                </c:pt>
                <c:pt idx="25">
                  <c:v>1.1572360239999999</c:v>
                </c:pt>
                <c:pt idx="26">
                  <c:v>1.167190768</c:v>
                </c:pt>
                <c:pt idx="27">
                  <c:v>1.0033097520000001</c:v>
                </c:pt>
                <c:pt idx="28">
                  <c:v>1.099201715</c:v>
                </c:pt>
                <c:pt idx="29">
                  <c:v>1.0178203880000001</c:v>
                </c:pt>
                <c:pt idx="30">
                  <c:v>1.1474975409999999</c:v>
                </c:pt>
                <c:pt idx="31">
                  <c:v>1.4330833439999999</c:v>
                </c:pt>
                <c:pt idx="32">
                  <c:v>1.334824488</c:v>
                </c:pt>
                <c:pt idx="33">
                  <c:v>1.2476155310000001</c:v>
                </c:pt>
                <c:pt idx="34">
                  <c:v>1.1421181540000001</c:v>
                </c:pt>
                <c:pt idx="35">
                  <c:v>1.2698231310000001</c:v>
                </c:pt>
                <c:pt idx="36">
                  <c:v>1.0016630419999999</c:v>
                </c:pt>
                <c:pt idx="37">
                  <c:v>0.99421602799999997</c:v>
                </c:pt>
                <c:pt idx="38">
                  <c:v>1.152485768</c:v>
                </c:pt>
                <c:pt idx="39">
                  <c:v>1.128850621</c:v>
                </c:pt>
                <c:pt idx="40">
                  <c:v>1.1636195140000001</c:v>
                </c:pt>
                <c:pt idx="41">
                  <c:v>1.050818392</c:v>
                </c:pt>
                <c:pt idx="42">
                  <c:v>0.93657980299999999</c:v>
                </c:pt>
                <c:pt idx="43">
                  <c:v>0.81829252100000005</c:v>
                </c:pt>
                <c:pt idx="44">
                  <c:v>0.86452783200000005</c:v>
                </c:pt>
                <c:pt idx="45">
                  <c:v>0.87035377800000002</c:v>
                </c:pt>
                <c:pt idx="46">
                  <c:v>0.97750535000000005</c:v>
                </c:pt>
                <c:pt idx="47">
                  <c:v>0.87151209900000004</c:v>
                </c:pt>
                <c:pt idx="48">
                  <c:v>0.934773729</c:v>
                </c:pt>
                <c:pt idx="49">
                  <c:v>0.96891657899999994</c:v>
                </c:pt>
                <c:pt idx="50">
                  <c:v>0.89791868100000005</c:v>
                </c:pt>
                <c:pt idx="51">
                  <c:v>0.85830174199999998</c:v>
                </c:pt>
                <c:pt idx="52">
                  <c:v>1.0220592340000001</c:v>
                </c:pt>
                <c:pt idx="53">
                  <c:v>1.0511124169999999</c:v>
                </c:pt>
                <c:pt idx="54">
                  <c:v>1.113956685</c:v>
                </c:pt>
                <c:pt idx="55">
                  <c:v>0.96764614999999998</c:v>
                </c:pt>
                <c:pt idx="56">
                  <c:v>0.97840932300000005</c:v>
                </c:pt>
                <c:pt idx="57">
                  <c:v>1.1027597739999999</c:v>
                </c:pt>
                <c:pt idx="58">
                  <c:v>1.055131072</c:v>
                </c:pt>
                <c:pt idx="59">
                  <c:v>0.85651326100000003</c:v>
                </c:pt>
                <c:pt idx="60">
                  <c:v>0.98452461499999999</c:v>
                </c:pt>
                <c:pt idx="61">
                  <c:v>1.128473123</c:v>
                </c:pt>
                <c:pt idx="62">
                  <c:v>0.96981063199999995</c:v>
                </c:pt>
                <c:pt idx="63">
                  <c:v>0.99751712000000003</c:v>
                </c:pt>
                <c:pt idx="64">
                  <c:v>0.94693965099999999</c:v>
                </c:pt>
                <c:pt idx="65">
                  <c:v>1.0698601219999999</c:v>
                </c:pt>
                <c:pt idx="66">
                  <c:v>0.96669220600000005</c:v>
                </c:pt>
                <c:pt idx="67">
                  <c:v>0.84929542099999999</c:v>
                </c:pt>
                <c:pt idx="68">
                  <c:v>0.83360335100000005</c:v>
                </c:pt>
                <c:pt idx="69">
                  <c:v>0.78361557000000004</c:v>
                </c:pt>
                <c:pt idx="70">
                  <c:v>0.58002609500000002</c:v>
                </c:pt>
                <c:pt idx="71">
                  <c:v>0.57079017799999998</c:v>
                </c:pt>
                <c:pt idx="72">
                  <c:v>0.44442150899999999</c:v>
                </c:pt>
                <c:pt idx="73">
                  <c:v>0.56193339600000003</c:v>
                </c:pt>
                <c:pt idx="74">
                  <c:v>0.53121230900000005</c:v>
                </c:pt>
                <c:pt idx="75">
                  <c:v>0.56131947100000001</c:v>
                </c:pt>
                <c:pt idx="76">
                  <c:v>0.786797301</c:v>
                </c:pt>
                <c:pt idx="77">
                  <c:v>0.96721465799999995</c:v>
                </c:pt>
                <c:pt idx="78">
                  <c:v>1.169614744</c:v>
                </c:pt>
                <c:pt idx="79">
                  <c:v>1.3760947800000001</c:v>
                </c:pt>
                <c:pt idx="80">
                  <c:v>1.4995249749999999</c:v>
                </c:pt>
                <c:pt idx="81">
                  <c:v>1.612602249</c:v>
                </c:pt>
                <c:pt idx="82">
                  <c:v>1.7263482370000001</c:v>
                </c:pt>
                <c:pt idx="83">
                  <c:v>1.8095212270000001</c:v>
                </c:pt>
                <c:pt idx="84">
                  <c:v>1.828253304</c:v>
                </c:pt>
                <c:pt idx="85">
                  <c:v>2.2273382349999999</c:v>
                </c:pt>
                <c:pt idx="86">
                  <c:v>2.1694016220000001</c:v>
                </c:pt>
                <c:pt idx="87">
                  <c:v>2.1095346620000002</c:v>
                </c:pt>
                <c:pt idx="88">
                  <c:v>2.0063183659999999</c:v>
                </c:pt>
                <c:pt idx="89">
                  <c:v>1.90627159</c:v>
                </c:pt>
                <c:pt idx="90">
                  <c:v>1.8110151219999999</c:v>
                </c:pt>
                <c:pt idx="91">
                  <c:v>1.9242146090000001</c:v>
                </c:pt>
                <c:pt idx="92">
                  <c:v>1.750707405</c:v>
                </c:pt>
                <c:pt idx="93">
                  <c:v>1.716578967</c:v>
                </c:pt>
                <c:pt idx="94">
                  <c:v>1.641617345</c:v>
                </c:pt>
                <c:pt idx="95">
                  <c:v>1.604301607</c:v>
                </c:pt>
                <c:pt idx="96">
                  <c:v>1.469802984</c:v>
                </c:pt>
                <c:pt idx="97">
                  <c:v>1.5569649649999999</c:v>
                </c:pt>
                <c:pt idx="98">
                  <c:v>1.3026743089999999</c:v>
                </c:pt>
                <c:pt idx="99">
                  <c:v>1.3363075280000001</c:v>
                </c:pt>
                <c:pt idx="100">
                  <c:v>1.2560588800000001</c:v>
                </c:pt>
                <c:pt idx="101">
                  <c:v>1.110221106</c:v>
                </c:pt>
                <c:pt idx="102">
                  <c:v>0.91961477800000002</c:v>
                </c:pt>
                <c:pt idx="103">
                  <c:v>0.70859101499999999</c:v>
                </c:pt>
                <c:pt idx="104">
                  <c:v>0.747297196</c:v>
                </c:pt>
                <c:pt idx="105">
                  <c:v>0.81442714800000005</c:v>
                </c:pt>
                <c:pt idx="106">
                  <c:v>1.0299725529999999</c:v>
                </c:pt>
                <c:pt idx="107">
                  <c:v>1.137055344</c:v>
                </c:pt>
                <c:pt idx="108">
                  <c:v>1.2926764260000001</c:v>
                </c:pt>
                <c:pt idx="109">
                  <c:v>1.4852801040000001</c:v>
                </c:pt>
                <c:pt idx="110">
                  <c:v>1.7591540299999999</c:v>
                </c:pt>
                <c:pt idx="111">
                  <c:v>1.9927078659999999</c:v>
                </c:pt>
                <c:pt idx="112">
                  <c:v>2.0935798210000001</c:v>
                </c:pt>
                <c:pt idx="113">
                  <c:v>2.2038686279999999</c:v>
                </c:pt>
                <c:pt idx="114">
                  <c:v>2.1860972329999999</c:v>
                </c:pt>
                <c:pt idx="115">
                  <c:v>2.1979679129999998</c:v>
                </c:pt>
                <c:pt idx="116">
                  <c:v>2.2331996470000002</c:v>
                </c:pt>
                <c:pt idx="117">
                  <c:v>2.0124015609999999</c:v>
                </c:pt>
                <c:pt idx="118">
                  <c:v>2.229069258</c:v>
                </c:pt>
                <c:pt idx="119">
                  <c:v>2.1015643530000001</c:v>
                </c:pt>
                <c:pt idx="120">
                  <c:v>2.3333852940000002</c:v>
                </c:pt>
                <c:pt idx="121">
                  <c:v>2.2851090250000001</c:v>
                </c:pt>
                <c:pt idx="122">
                  <c:v>2.1615202130000002</c:v>
                </c:pt>
                <c:pt idx="123">
                  <c:v>2.0357912499999999</c:v>
                </c:pt>
                <c:pt idx="124">
                  <c:v>1.7432512200000001</c:v>
                </c:pt>
                <c:pt idx="125">
                  <c:v>1.6125550850000001</c:v>
                </c:pt>
                <c:pt idx="126">
                  <c:v>1.6188387259999999</c:v>
                </c:pt>
                <c:pt idx="127">
                  <c:v>1.3273845849999999</c:v>
                </c:pt>
                <c:pt idx="128">
                  <c:v>1.380699052</c:v>
                </c:pt>
                <c:pt idx="129">
                  <c:v>1.1717489999999999</c:v>
                </c:pt>
                <c:pt idx="130">
                  <c:v>1.008139924</c:v>
                </c:pt>
                <c:pt idx="131">
                  <c:v>0.94192812199999998</c:v>
                </c:pt>
                <c:pt idx="132">
                  <c:v>1.2277343039999999</c:v>
                </c:pt>
                <c:pt idx="133">
                  <c:v>1.1368848439999999</c:v>
                </c:pt>
                <c:pt idx="134">
                  <c:v>1.1840153309999999</c:v>
                </c:pt>
                <c:pt idx="135">
                  <c:v>1.0628132509999999</c:v>
                </c:pt>
                <c:pt idx="136">
                  <c:v>0.97550949799999997</c:v>
                </c:pt>
                <c:pt idx="137">
                  <c:v>0.90577407399999998</c:v>
                </c:pt>
                <c:pt idx="138">
                  <c:v>0.81335220600000002</c:v>
                </c:pt>
                <c:pt idx="139">
                  <c:v>0.52409862200000001</c:v>
                </c:pt>
                <c:pt idx="140">
                  <c:v>0.32532926000000001</c:v>
                </c:pt>
                <c:pt idx="141">
                  <c:v>8.2411929999999994E-2</c:v>
                </c:pt>
                <c:pt idx="142">
                  <c:v>-0.18452037299999999</c:v>
                </c:pt>
                <c:pt idx="143">
                  <c:v>-8.2315830000000006E-2</c:v>
                </c:pt>
                <c:pt idx="144">
                  <c:v>-4.7409116000000001E-2</c:v>
                </c:pt>
                <c:pt idx="145">
                  <c:v>-0.23036522600000001</c:v>
                </c:pt>
                <c:pt idx="146">
                  <c:v>-0.176139885</c:v>
                </c:pt>
                <c:pt idx="147">
                  <c:v>-0.21174696400000001</c:v>
                </c:pt>
                <c:pt idx="148">
                  <c:v>3.1985449999999999E-2</c:v>
                </c:pt>
                <c:pt idx="149">
                  <c:v>6.3486482999999996E-2</c:v>
                </c:pt>
                <c:pt idx="150">
                  <c:v>0.157758495</c:v>
                </c:pt>
                <c:pt idx="151">
                  <c:v>0.30014194199999999</c:v>
                </c:pt>
                <c:pt idx="152">
                  <c:v>0.382199821</c:v>
                </c:pt>
                <c:pt idx="153">
                  <c:v>0.47766815200000001</c:v>
                </c:pt>
                <c:pt idx="154">
                  <c:v>0.58117421499999999</c:v>
                </c:pt>
                <c:pt idx="155">
                  <c:v>0.69563673800000003</c:v>
                </c:pt>
                <c:pt idx="156">
                  <c:v>0.74569975700000002</c:v>
                </c:pt>
                <c:pt idx="157">
                  <c:v>0.75404592500000001</c:v>
                </c:pt>
                <c:pt idx="158">
                  <c:v>0.97153613500000002</c:v>
                </c:pt>
                <c:pt idx="159">
                  <c:v>0.85462558600000005</c:v>
                </c:pt>
                <c:pt idx="160">
                  <c:v>1.0725876679999999</c:v>
                </c:pt>
                <c:pt idx="161">
                  <c:v>1.018152406</c:v>
                </c:pt>
                <c:pt idx="162">
                  <c:v>0.94627823499999997</c:v>
                </c:pt>
                <c:pt idx="163">
                  <c:v>0.76379381199999996</c:v>
                </c:pt>
                <c:pt idx="164">
                  <c:v>0.80260456800000002</c:v>
                </c:pt>
                <c:pt idx="165">
                  <c:v>0.83690968300000002</c:v>
                </c:pt>
                <c:pt idx="166">
                  <c:v>0.72272354599999999</c:v>
                </c:pt>
                <c:pt idx="167">
                  <c:v>0.81617595200000004</c:v>
                </c:pt>
                <c:pt idx="168">
                  <c:v>0.81131480499999997</c:v>
                </c:pt>
                <c:pt idx="169">
                  <c:v>0.87104551399999997</c:v>
                </c:pt>
                <c:pt idx="170">
                  <c:v>0.92123827999999996</c:v>
                </c:pt>
                <c:pt idx="171">
                  <c:v>0.95751014400000001</c:v>
                </c:pt>
                <c:pt idx="172">
                  <c:v>0.80938913700000004</c:v>
                </c:pt>
                <c:pt idx="173">
                  <c:v>0.76293106099999997</c:v>
                </c:pt>
                <c:pt idx="174">
                  <c:v>0.89178195900000001</c:v>
                </c:pt>
                <c:pt idx="175">
                  <c:v>0.74108355299999995</c:v>
                </c:pt>
                <c:pt idx="176">
                  <c:v>0.75865810499999997</c:v>
                </c:pt>
                <c:pt idx="177">
                  <c:v>0.86133875400000004</c:v>
                </c:pt>
                <c:pt idx="178">
                  <c:v>0.69828895300000005</c:v>
                </c:pt>
                <c:pt idx="179">
                  <c:v>0.51423563299999997</c:v>
                </c:pt>
                <c:pt idx="180">
                  <c:v>0.50720045899999999</c:v>
                </c:pt>
                <c:pt idx="181">
                  <c:v>0.71415119699999996</c:v>
                </c:pt>
                <c:pt idx="182">
                  <c:v>0.81186514300000001</c:v>
                </c:pt>
                <c:pt idx="183">
                  <c:v>0.90425116999999999</c:v>
                </c:pt>
                <c:pt idx="184">
                  <c:v>1.0561315250000001</c:v>
                </c:pt>
                <c:pt idx="185">
                  <c:v>1.0290259079999999</c:v>
                </c:pt>
                <c:pt idx="186">
                  <c:v>1.1728954359999999</c:v>
                </c:pt>
                <c:pt idx="187">
                  <c:v>1.1842784749999999</c:v>
                </c:pt>
                <c:pt idx="188">
                  <c:v>1.2691837989999999</c:v>
                </c:pt>
                <c:pt idx="189">
                  <c:v>1.452901124</c:v>
                </c:pt>
                <c:pt idx="190">
                  <c:v>1.1627473580000001</c:v>
                </c:pt>
                <c:pt idx="191">
                  <c:v>1.1467712750000001</c:v>
                </c:pt>
                <c:pt idx="192">
                  <c:v>1.174305296</c:v>
                </c:pt>
                <c:pt idx="193">
                  <c:v>1.0108765470000001</c:v>
                </c:pt>
                <c:pt idx="194">
                  <c:v>0.97801572999999997</c:v>
                </c:pt>
                <c:pt idx="195">
                  <c:v>1.003957692</c:v>
                </c:pt>
                <c:pt idx="196">
                  <c:v>1.0335545690000001</c:v>
                </c:pt>
                <c:pt idx="197">
                  <c:v>0.94019522700000002</c:v>
                </c:pt>
                <c:pt idx="198">
                  <c:v>1.1081404720000001</c:v>
                </c:pt>
                <c:pt idx="199">
                  <c:v>1.0427712549999999</c:v>
                </c:pt>
                <c:pt idx="200">
                  <c:v>1.135013077</c:v>
                </c:pt>
                <c:pt idx="201">
                  <c:v>1.1942394890000001</c:v>
                </c:pt>
                <c:pt idx="202">
                  <c:v>1.0956195120000001</c:v>
                </c:pt>
                <c:pt idx="203">
                  <c:v>0.99173749499999997</c:v>
                </c:pt>
                <c:pt idx="204">
                  <c:v>0.80950779500000003</c:v>
                </c:pt>
                <c:pt idx="205">
                  <c:v>0.91035345400000001</c:v>
                </c:pt>
                <c:pt idx="206">
                  <c:v>0.52774310199999996</c:v>
                </c:pt>
                <c:pt idx="207">
                  <c:v>0.55296558299999998</c:v>
                </c:pt>
                <c:pt idx="208">
                  <c:v>6.2039699999999996E-3</c:v>
                </c:pt>
                <c:pt idx="209">
                  <c:v>-0.19672494300000001</c:v>
                </c:pt>
                <c:pt idx="210">
                  <c:v>-0.10237455299999999</c:v>
                </c:pt>
                <c:pt idx="211">
                  <c:v>-0.50712161899999997</c:v>
                </c:pt>
                <c:pt idx="212">
                  <c:v>-1.3053697580000001</c:v>
                </c:pt>
                <c:pt idx="213">
                  <c:v>-2.4685838879999999</c:v>
                </c:pt>
                <c:pt idx="214">
                  <c:v>-3.7018849239999998</c:v>
                </c:pt>
                <c:pt idx="215">
                  <c:v>-5.1685421570000001</c:v>
                </c:pt>
                <c:pt idx="216">
                  <c:v>-7.0660395950000003</c:v>
                </c:pt>
                <c:pt idx="217">
                  <c:v>-9.2665169219999992</c:v>
                </c:pt>
                <c:pt idx="218">
                  <c:v>-11.472626204999999</c:v>
                </c:pt>
                <c:pt idx="219">
                  <c:v>-13.522394972000001</c:v>
                </c:pt>
                <c:pt idx="220">
                  <c:v>-14.741465454</c:v>
                </c:pt>
                <c:pt idx="221">
                  <c:v>-14.541929633000001</c:v>
                </c:pt>
                <c:pt idx="222">
                  <c:v>-14.167455037</c:v>
                </c:pt>
                <c:pt idx="223">
                  <c:v>-14.277126597000001</c:v>
                </c:pt>
                <c:pt idx="224">
                  <c:v>-14.498455089</c:v>
                </c:pt>
                <c:pt idx="225">
                  <c:v>-14.443186600000001</c:v>
                </c:pt>
                <c:pt idx="226">
                  <c:v>-13.965095377000001</c:v>
                </c:pt>
                <c:pt idx="227">
                  <c:v>-13.017975867000001</c:v>
                </c:pt>
                <c:pt idx="228">
                  <c:v>-11.662061486000001</c:v>
                </c:pt>
                <c:pt idx="229">
                  <c:v>-10.031982428999999</c:v>
                </c:pt>
                <c:pt idx="230">
                  <c:v>-8.2456452050000006</c:v>
                </c:pt>
                <c:pt idx="231">
                  <c:v>-6.4817227639999997</c:v>
                </c:pt>
                <c:pt idx="232">
                  <c:v>-5.0206084009999996</c:v>
                </c:pt>
                <c:pt idx="233">
                  <c:v>-3.3583568929999998</c:v>
                </c:pt>
                <c:pt idx="234">
                  <c:v>-1.1922947310000001</c:v>
                </c:pt>
                <c:pt idx="235">
                  <c:v>1.3033187879999999</c:v>
                </c:pt>
                <c:pt idx="236">
                  <c:v>1.042713985</c:v>
                </c:pt>
                <c:pt idx="237">
                  <c:v>0.13172779600000001</c:v>
                </c:pt>
                <c:pt idx="238">
                  <c:v>0.446963956</c:v>
                </c:pt>
                <c:pt idx="239">
                  <c:v>0.53197984300000001</c:v>
                </c:pt>
                <c:pt idx="240">
                  <c:v>0.69393261799999995</c:v>
                </c:pt>
                <c:pt idx="241">
                  <c:v>0.625342273</c:v>
                </c:pt>
                <c:pt idx="242">
                  <c:v>0.78620241999999996</c:v>
                </c:pt>
                <c:pt idx="243">
                  <c:v>0.88512007199999998</c:v>
                </c:pt>
                <c:pt idx="244">
                  <c:v>0.79492968799999997</c:v>
                </c:pt>
                <c:pt idx="245">
                  <c:v>0.52221979100000004</c:v>
                </c:pt>
                <c:pt idx="246">
                  <c:v>0.68856015599999998</c:v>
                </c:pt>
                <c:pt idx="247">
                  <c:v>0.648798404</c:v>
                </c:pt>
                <c:pt idx="248">
                  <c:v>0.48635125200000001</c:v>
                </c:pt>
                <c:pt idx="249">
                  <c:v>0.37432716300000002</c:v>
                </c:pt>
                <c:pt idx="250">
                  <c:v>0.32812221800000002</c:v>
                </c:pt>
                <c:pt idx="251">
                  <c:v>0.36178912499999999</c:v>
                </c:pt>
                <c:pt idx="252">
                  <c:v>0.13141370999999999</c:v>
                </c:pt>
                <c:pt idx="253">
                  <c:v>0.20275978</c:v>
                </c:pt>
                <c:pt idx="254">
                  <c:v>0.248921959</c:v>
                </c:pt>
                <c:pt idx="255">
                  <c:v>0.38028847100000002</c:v>
                </c:pt>
                <c:pt idx="256">
                  <c:v>0.44382297799999998</c:v>
                </c:pt>
                <c:pt idx="257">
                  <c:v>0.398397218</c:v>
                </c:pt>
                <c:pt idx="258">
                  <c:v>0.57937581500000002</c:v>
                </c:pt>
                <c:pt idx="259">
                  <c:v>0.62391851600000003</c:v>
                </c:pt>
                <c:pt idx="260">
                  <c:v>0.69037306099999995</c:v>
                </c:pt>
                <c:pt idx="261">
                  <c:v>0.70150123900000005</c:v>
                </c:pt>
                <c:pt idx="262">
                  <c:v>0.74715060499999997</c:v>
                </c:pt>
                <c:pt idx="263">
                  <c:v>0.85625601200000001</c:v>
                </c:pt>
                <c:pt idx="264">
                  <c:v>0.76270272800000005</c:v>
                </c:pt>
                <c:pt idx="265">
                  <c:v>0.58577680300000001</c:v>
                </c:pt>
                <c:pt idx="266">
                  <c:v>0.72853980600000001</c:v>
                </c:pt>
                <c:pt idx="267">
                  <c:v>0.77183580200000002</c:v>
                </c:pt>
                <c:pt idx="268">
                  <c:v>0.60791814899999996</c:v>
                </c:pt>
                <c:pt idx="269">
                  <c:v>0.65092166399999996</c:v>
                </c:pt>
                <c:pt idx="270">
                  <c:v>0.59680372800000003</c:v>
                </c:pt>
                <c:pt idx="271">
                  <c:v>0.658173754</c:v>
                </c:pt>
                <c:pt idx="272">
                  <c:v>0.66207033500000001</c:v>
                </c:pt>
                <c:pt idx="273">
                  <c:v>0.56725144199999999</c:v>
                </c:pt>
                <c:pt idx="274">
                  <c:v>0.59681318000000005</c:v>
                </c:pt>
                <c:pt idx="275">
                  <c:v>0.69718991500000005</c:v>
                </c:pt>
                <c:pt idx="276">
                  <c:v>0.53392736200000002</c:v>
                </c:pt>
                <c:pt idx="277">
                  <c:v>0.60959049899999995</c:v>
                </c:pt>
                <c:pt idx="278">
                  <c:v>0.460928746</c:v>
                </c:pt>
                <c:pt idx="279">
                  <c:v>0.56549351400000003</c:v>
                </c:pt>
                <c:pt idx="280">
                  <c:v>0.523594279</c:v>
                </c:pt>
                <c:pt idx="281">
                  <c:v>0.434667211</c:v>
                </c:pt>
                <c:pt idx="282">
                  <c:v>0.41762591900000001</c:v>
                </c:pt>
                <c:pt idx="283">
                  <c:v>0.316737143</c:v>
                </c:pt>
                <c:pt idx="284">
                  <c:v>0.32558693</c:v>
                </c:pt>
                <c:pt idx="285">
                  <c:v>2.8996348000000002E-2</c:v>
                </c:pt>
                <c:pt idx="286">
                  <c:v>6.8333282999999995E-2</c:v>
                </c:pt>
                <c:pt idx="287">
                  <c:v>-0.17229018600000001</c:v>
                </c:pt>
                <c:pt idx="288">
                  <c:v>-5.2479367999999998E-2</c:v>
                </c:pt>
                <c:pt idx="289">
                  <c:v>0.145074602</c:v>
                </c:pt>
                <c:pt idx="290">
                  <c:v>0.18192262100000001</c:v>
                </c:pt>
                <c:pt idx="291">
                  <c:v>0.33238621400000001</c:v>
                </c:pt>
                <c:pt idx="292">
                  <c:v>0.56185815900000002</c:v>
                </c:pt>
                <c:pt idx="293">
                  <c:v>0.58627445600000005</c:v>
                </c:pt>
                <c:pt idx="294">
                  <c:v>0.47889754600000001</c:v>
                </c:pt>
                <c:pt idx="295">
                  <c:v>0.58785612799999998</c:v>
                </c:pt>
                <c:pt idx="296">
                  <c:v>0.65991502400000002</c:v>
                </c:pt>
                <c:pt idx="297">
                  <c:v>0.84646877499999995</c:v>
                </c:pt>
                <c:pt idx="298">
                  <c:v>0.75879865999999996</c:v>
                </c:pt>
                <c:pt idx="299">
                  <c:v>0.59376086800000005</c:v>
                </c:pt>
                <c:pt idx="300">
                  <c:v>0.495497613</c:v>
                </c:pt>
                <c:pt idx="301">
                  <c:v>0.495433605</c:v>
                </c:pt>
                <c:pt idx="302">
                  <c:v>0.52067260299999996</c:v>
                </c:pt>
                <c:pt idx="303">
                  <c:v>0.69127577100000004</c:v>
                </c:pt>
                <c:pt idx="304">
                  <c:v>0.70803239600000001</c:v>
                </c:pt>
                <c:pt idx="305">
                  <c:v>0.79501072800000006</c:v>
                </c:pt>
                <c:pt idx="306">
                  <c:v>0.84195583500000004</c:v>
                </c:pt>
                <c:pt idx="307">
                  <c:v>0.84251768400000004</c:v>
                </c:pt>
                <c:pt idx="308">
                  <c:v>0.67340195300000005</c:v>
                </c:pt>
                <c:pt idx="309">
                  <c:v>0.74276703799999999</c:v>
                </c:pt>
                <c:pt idx="310">
                  <c:v>0.82944105199999996</c:v>
                </c:pt>
                <c:pt idx="311">
                  <c:v>0.713175683</c:v>
                </c:pt>
                <c:pt idx="312">
                  <c:v>0.65770740299999997</c:v>
                </c:pt>
                <c:pt idx="313">
                  <c:v>0.469054582</c:v>
                </c:pt>
                <c:pt idx="314">
                  <c:v>0.424354809</c:v>
                </c:pt>
                <c:pt idx="315">
                  <c:v>0.460805362</c:v>
                </c:pt>
                <c:pt idx="316">
                  <c:v>0.42737301100000002</c:v>
                </c:pt>
                <c:pt idx="317">
                  <c:v>0.49786113799999998</c:v>
                </c:pt>
                <c:pt idx="318">
                  <c:v>0.58479693799999999</c:v>
                </c:pt>
                <c:pt idx="319">
                  <c:v>0.31862484099999999</c:v>
                </c:pt>
                <c:pt idx="320">
                  <c:v>0.20546170899999999</c:v>
                </c:pt>
                <c:pt idx="321">
                  <c:v>0.12857586900000001</c:v>
                </c:pt>
                <c:pt idx="322">
                  <c:v>0.23465161100000001</c:v>
                </c:pt>
                <c:pt idx="323">
                  <c:v>0.29314658599999999</c:v>
                </c:pt>
                <c:pt idx="324">
                  <c:v>0.35016544700000002</c:v>
                </c:pt>
                <c:pt idx="325">
                  <c:v>0.49286233600000001</c:v>
                </c:pt>
                <c:pt idx="326">
                  <c:v>0.47525549900000003</c:v>
                </c:pt>
                <c:pt idx="327">
                  <c:v>0.30304583800000001</c:v>
                </c:pt>
                <c:pt idx="328">
                  <c:v>-0.13010195499999999</c:v>
                </c:pt>
                <c:pt idx="329">
                  <c:v>-0.73652223299999997</c:v>
                </c:pt>
                <c:pt idx="330">
                  <c:v>-1.5130750230000001</c:v>
                </c:pt>
                <c:pt idx="331">
                  <c:v>-2.3920632400000001</c:v>
                </c:pt>
                <c:pt idx="332">
                  <c:v>-3.3446288580000001</c:v>
                </c:pt>
                <c:pt idx="333">
                  <c:v>-4.3525402619999998</c:v>
                </c:pt>
                <c:pt idx="334">
                  <c:v>-4.8528186849999999</c:v>
                </c:pt>
                <c:pt idx="335">
                  <c:v>-5.294872646</c:v>
                </c:pt>
                <c:pt idx="336">
                  <c:v>-6.2600596340000001</c:v>
                </c:pt>
                <c:pt idx="337">
                  <c:v>-7.2059349179999996</c:v>
                </c:pt>
                <c:pt idx="338">
                  <c:v>-7.9375293290000002</c:v>
                </c:pt>
                <c:pt idx="339">
                  <c:v>-8.2197305669999992</c:v>
                </c:pt>
                <c:pt idx="340">
                  <c:v>-7.9363599660000004</c:v>
                </c:pt>
                <c:pt idx="341">
                  <c:v>-7.3262819669999999</c:v>
                </c:pt>
                <c:pt idx="342">
                  <c:v>-6.4165371499999999</c:v>
                </c:pt>
                <c:pt idx="343">
                  <c:v>-6.0312657859999996</c:v>
                </c:pt>
                <c:pt idx="344">
                  <c:v>-6.1592784509999996</c:v>
                </c:pt>
                <c:pt idx="345">
                  <c:v>-6.3857638919999999</c:v>
                </c:pt>
                <c:pt idx="346">
                  <c:v>-5.8207939519999998</c:v>
                </c:pt>
                <c:pt idx="347">
                  <c:v>-5.3439832640000002</c:v>
                </c:pt>
                <c:pt idx="348">
                  <c:v>-5.307771571</c:v>
                </c:pt>
                <c:pt idx="349">
                  <c:v>-5.0732372149999998</c:v>
                </c:pt>
                <c:pt idx="350">
                  <c:v>-3.4114019459999998</c:v>
                </c:pt>
                <c:pt idx="351">
                  <c:v>-1.778788209</c:v>
                </c:pt>
                <c:pt idx="352">
                  <c:v>-0.67346923700000005</c:v>
                </c:pt>
                <c:pt idx="353">
                  <c:v>0.59815964099999996</c:v>
                </c:pt>
                <c:pt idx="354">
                  <c:v>1.9407400939999999</c:v>
                </c:pt>
                <c:pt idx="355">
                  <c:v>2.2067022000000001</c:v>
                </c:pt>
                <c:pt idx="356">
                  <c:v>1.6732833460000001</c:v>
                </c:pt>
                <c:pt idx="357">
                  <c:v>1.5074017980000001</c:v>
                </c:pt>
                <c:pt idx="358">
                  <c:v>1.38409391</c:v>
                </c:pt>
                <c:pt idx="359">
                  <c:v>0.97082044300000003</c:v>
                </c:pt>
                <c:pt idx="360">
                  <c:v>0.36070255600000001</c:v>
                </c:pt>
                <c:pt idx="361">
                  <c:v>-0.29851717700000002</c:v>
                </c:pt>
                <c:pt idx="362">
                  <c:v>-0.77735733600000001</c:v>
                </c:pt>
                <c:pt idx="363">
                  <c:v>-1.242331968</c:v>
                </c:pt>
                <c:pt idx="364">
                  <c:v>-1.7206693040000001</c:v>
                </c:pt>
                <c:pt idx="365">
                  <c:v>-2.377382758</c:v>
                </c:pt>
                <c:pt idx="366">
                  <c:v>-3.1443522659999998</c:v>
                </c:pt>
                <c:pt idx="367">
                  <c:v>-4.1574101389999996</c:v>
                </c:pt>
                <c:pt idx="368">
                  <c:v>-5.3898545530000002</c:v>
                </c:pt>
                <c:pt idx="369">
                  <c:v>-6.8241581670000002</c:v>
                </c:pt>
                <c:pt idx="370">
                  <c:v>-8.5429164009999994</c:v>
                </c:pt>
                <c:pt idx="371">
                  <c:v>-10.436327433000001</c:v>
                </c:pt>
                <c:pt idx="372">
                  <c:v>-12.306503181</c:v>
                </c:pt>
                <c:pt idx="373">
                  <c:v>-13.66969576</c:v>
                </c:pt>
                <c:pt idx="374">
                  <c:v>-14.330559441</c:v>
                </c:pt>
                <c:pt idx="375">
                  <c:v>-14.244285617999999</c:v>
                </c:pt>
                <c:pt idx="376">
                  <c:v>-13.621320672</c:v>
                </c:pt>
                <c:pt idx="377">
                  <c:v>-12.773420326</c:v>
                </c:pt>
                <c:pt idx="378">
                  <c:v>-11.550210658999999</c:v>
                </c:pt>
                <c:pt idx="379">
                  <c:v>-8.9634917420000004</c:v>
                </c:pt>
                <c:pt idx="380">
                  <c:v>-4.5860998999999998</c:v>
                </c:pt>
                <c:pt idx="381">
                  <c:v>0.49724169099999999</c:v>
                </c:pt>
                <c:pt idx="382">
                  <c:v>2.1428090979999999</c:v>
                </c:pt>
                <c:pt idx="383">
                  <c:v>0.886456099</c:v>
                </c:pt>
                <c:pt idx="384">
                  <c:v>0.628988718</c:v>
                </c:pt>
                <c:pt idx="385">
                  <c:v>0.81599356599999995</c:v>
                </c:pt>
                <c:pt idx="386">
                  <c:v>0.91724170900000002</c:v>
                </c:pt>
                <c:pt idx="387">
                  <c:v>1.0285370519999999</c:v>
                </c:pt>
                <c:pt idx="388">
                  <c:v>0.820839553</c:v>
                </c:pt>
                <c:pt idx="389">
                  <c:v>0.67687714899999996</c:v>
                </c:pt>
                <c:pt idx="390">
                  <c:v>0.75059660399999995</c:v>
                </c:pt>
                <c:pt idx="391">
                  <c:v>0.798894255</c:v>
                </c:pt>
                <c:pt idx="392">
                  <c:v>0.782828898</c:v>
                </c:pt>
                <c:pt idx="393">
                  <c:v>0.87556977599999997</c:v>
                </c:pt>
                <c:pt idx="394">
                  <c:v>0.71719176500000004</c:v>
                </c:pt>
                <c:pt idx="395">
                  <c:v>0.76450866200000001</c:v>
                </c:pt>
                <c:pt idx="396">
                  <c:v>0.42034190799999999</c:v>
                </c:pt>
                <c:pt idx="397">
                  <c:v>0.47197256199999998</c:v>
                </c:pt>
                <c:pt idx="398">
                  <c:v>4.6769492000000003E-2</c:v>
                </c:pt>
                <c:pt idx="399">
                  <c:v>-0.860959947</c:v>
                </c:pt>
                <c:pt idx="400">
                  <c:v>-2.043888452</c:v>
                </c:pt>
                <c:pt idx="401">
                  <c:v>-3.243909811</c:v>
                </c:pt>
                <c:pt idx="402">
                  <c:v>-4.2987158829999998</c:v>
                </c:pt>
                <c:pt idx="403">
                  <c:v>-5.3658627760000002</c:v>
                </c:pt>
                <c:pt idx="404">
                  <c:v>-6.4468552399999997</c:v>
                </c:pt>
                <c:pt idx="405">
                  <c:v>-7.6179571409999998</c:v>
                </c:pt>
                <c:pt idx="406">
                  <c:v>-8.7320245300000003</c:v>
                </c:pt>
                <c:pt idx="407">
                  <c:v>-9.6694574929999995</c:v>
                </c:pt>
                <c:pt idx="408">
                  <c:v>-10.508080794</c:v>
                </c:pt>
                <c:pt idx="409">
                  <c:v>-11.172430853</c:v>
                </c:pt>
                <c:pt idx="410">
                  <c:v>-11.239277682000001</c:v>
                </c:pt>
                <c:pt idx="411">
                  <c:v>-10.922866966000001</c:v>
                </c:pt>
                <c:pt idx="412">
                  <c:v>-10.416938619</c:v>
                </c:pt>
                <c:pt idx="413">
                  <c:v>-9.8660167540000003</c:v>
                </c:pt>
                <c:pt idx="414">
                  <c:v>-9.4144525489999999</c:v>
                </c:pt>
                <c:pt idx="415">
                  <c:v>-9.0817531030000005</c:v>
                </c:pt>
                <c:pt idx="416">
                  <c:v>-8.9671735130000005</c:v>
                </c:pt>
                <c:pt idx="417">
                  <c:v>-9.1186404359999997</c:v>
                </c:pt>
                <c:pt idx="418">
                  <c:v>-9.3446778219999995</c:v>
                </c:pt>
                <c:pt idx="419">
                  <c:v>-9.5953025210000007</c:v>
                </c:pt>
                <c:pt idx="420">
                  <c:v>-9.8013125100000007</c:v>
                </c:pt>
                <c:pt idx="421">
                  <c:v>-9.8597911319999998</c:v>
                </c:pt>
                <c:pt idx="422">
                  <c:v>-9.6118038630000004</c:v>
                </c:pt>
                <c:pt idx="423">
                  <c:v>-9.3419251029999995</c:v>
                </c:pt>
                <c:pt idx="424">
                  <c:v>-9.0317227899999999</c:v>
                </c:pt>
                <c:pt idx="425">
                  <c:v>-8.6240029539999998</c:v>
                </c:pt>
                <c:pt idx="426">
                  <c:v>-7.8867196899999996</c:v>
                </c:pt>
                <c:pt idx="427">
                  <c:v>-6.8841954410000001</c:v>
                </c:pt>
                <c:pt idx="428">
                  <c:v>-5.9172229649999997</c:v>
                </c:pt>
                <c:pt idx="429">
                  <c:v>-4.8944399909999996</c:v>
                </c:pt>
                <c:pt idx="430">
                  <c:v>-3.6734372909999999</c:v>
                </c:pt>
                <c:pt idx="431">
                  <c:v>-2.3197266939999999</c:v>
                </c:pt>
                <c:pt idx="432">
                  <c:v>-0.88693484899999997</c:v>
                </c:pt>
                <c:pt idx="433">
                  <c:v>0.70064068599999996</c:v>
                </c:pt>
                <c:pt idx="434">
                  <c:v>2.1120358399999999</c:v>
                </c:pt>
                <c:pt idx="435">
                  <c:v>2.6215999170000002</c:v>
                </c:pt>
                <c:pt idx="436">
                  <c:v>1.9231332109999999</c:v>
                </c:pt>
                <c:pt idx="437">
                  <c:v>1.078692011</c:v>
                </c:pt>
                <c:pt idx="438">
                  <c:v>0.865671835</c:v>
                </c:pt>
                <c:pt idx="439">
                  <c:v>0.81986137199999998</c:v>
                </c:pt>
                <c:pt idx="440">
                  <c:v>1.054617511</c:v>
                </c:pt>
                <c:pt idx="441">
                  <c:v>0.90973134099999997</c:v>
                </c:pt>
                <c:pt idx="442">
                  <c:v>0.87246856900000003</c:v>
                </c:pt>
                <c:pt idx="443">
                  <c:v>0.77766165399999998</c:v>
                </c:pt>
                <c:pt idx="444">
                  <c:v>0.81151974299999996</c:v>
                </c:pt>
                <c:pt idx="445">
                  <c:v>0.98862346800000001</c:v>
                </c:pt>
                <c:pt idx="446">
                  <c:v>0.71301145200000005</c:v>
                </c:pt>
                <c:pt idx="447">
                  <c:v>0.59042239100000005</c:v>
                </c:pt>
                <c:pt idx="448">
                  <c:v>0.26727964999999998</c:v>
                </c:pt>
                <c:pt idx="449">
                  <c:v>0.41522309200000002</c:v>
                </c:pt>
                <c:pt idx="450">
                  <c:v>9.0064426000000003E-2</c:v>
                </c:pt>
                <c:pt idx="451">
                  <c:v>9.6450325000000003E-2</c:v>
                </c:pt>
                <c:pt idx="452">
                  <c:v>0.20785946</c:v>
                </c:pt>
                <c:pt idx="453">
                  <c:v>2.5030407000000001E-2</c:v>
                </c:pt>
                <c:pt idx="454">
                  <c:v>-2.9569075E-2</c:v>
                </c:pt>
                <c:pt idx="455">
                  <c:v>-0.18741577700000001</c:v>
                </c:pt>
                <c:pt idx="456">
                  <c:v>-1.4514093E-2</c:v>
                </c:pt>
                <c:pt idx="457">
                  <c:v>-0.169093295</c:v>
                </c:pt>
                <c:pt idx="458">
                  <c:v>-0.109304602</c:v>
                </c:pt>
                <c:pt idx="459">
                  <c:v>-0.22071281200000001</c:v>
                </c:pt>
                <c:pt idx="460">
                  <c:v>0.31011306199999999</c:v>
                </c:pt>
                <c:pt idx="461">
                  <c:v>-9.7339793999999993E-2</c:v>
                </c:pt>
                <c:pt idx="462">
                  <c:v>-0.132062821</c:v>
                </c:pt>
                <c:pt idx="463">
                  <c:v>4.7616740999999997E-2</c:v>
                </c:pt>
                <c:pt idx="464">
                  <c:v>0.107631398</c:v>
                </c:pt>
                <c:pt idx="465">
                  <c:v>3.1616466000000003E-2</c:v>
                </c:pt>
                <c:pt idx="466">
                  <c:v>0.21423036300000001</c:v>
                </c:pt>
                <c:pt idx="467">
                  <c:v>0.117961569</c:v>
                </c:pt>
                <c:pt idx="468">
                  <c:v>0.126355509</c:v>
                </c:pt>
                <c:pt idx="469">
                  <c:v>0.37456511100000001</c:v>
                </c:pt>
                <c:pt idx="470">
                  <c:v>0.27471283899999999</c:v>
                </c:pt>
                <c:pt idx="471">
                  <c:v>0.322738784</c:v>
                </c:pt>
                <c:pt idx="472">
                  <c:v>0.356865771</c:v>
                </c:pt>
                <c:pt idx="473">
                  <c:v>0.18943618200000001</c:v>
                </c:pt>
                <c:pt idx="474">
                  <c:v>0.20682012499999999</c:v>
                </c:pt>
                <c:pt idx="475">
                  <c:v>0.223033009</c:v>
                </c:pt>
                <c:pt idx="476">
                  <c:v>0.172616613</c:v>
                </c:pt>
                <c:pt idx="477">
                  <c:v>0.211935339</c:v>
                </c:pt>
                <c:pt idx="478">
                  <c:v>0.154174268</c:v>
                </c:pt>
                <c:pt idx="479">
                  <c:v>0.189559648</c:v>
                </c:pt>
                <c:pt idx="480">
                  <c:v>9.1360097000000001E-2</c:v>
                </c:pt>
                <c:pt idx="481">
                  <c:v>0.269492489</c:v>
                </c:pt>
                <c:pt idx="482">
                  <c:v>0.33185087200000002</c:v>
                </c:pt>
                <c:pt idx="483">
                  <c:v>0.43810937300000002</c:v>
                </c:pt>
                <c:pt idx="484">
                  <c:v>0.311200847</c:v>
                </c:pt>
                <c:pt idx="485">
                  <c:v>0.47573209700000002</c:v>
                </c:pt>
                <c:pt idx="486">
                  <c:v>0.46334921299999998</c:v>
                </c:pt>
                <c:pt idx="487">
                  <c:v>0.34116906800000002</c:v>
                </c:pt>
                <c:pt idx="488">
                  <c:v>0.25847637200000001</c:v>
                </c:pt>
                <c:pt idx="489">
                  <c:v>0.247732384</c:v>
                </c:pt>
                <c:pt idx="490">
                  <c:v>0.26045336899999999</c:v>
                </c:pt>
                <c:pt idx="491">
                  <c:v>1.4039233E-2</c:v>
                </c:pt>
                <c:pt idx="492">
                  <c:v>0.15051595100000001</c:v>
                </c:pt>
                <c:pt idx="493">
                  <c:v>0.16244819399999999</c:v>
                </c:pt>
                <c:pt idx="494">
                  <c:v>0.13082184699999999</c:v>
                </c:pt>
                <c:pt idx="495">
                  <c:v>0.16727929</c:v>
                </c:pt>
                <c:pt idx="496">
                  <c:v>0.114671227</c:v>
                </c:pt>
                <c:pt idx="497">
                  <c:v>0.22625495700000001</c:v>
                </c:pt>
                <c:pt idx="498">
                  <c:v>0.34101967</c:v>
                </c:pt>
                <c:pt idx="499">
                  <c:v>0.50037686800000003</c:v>
                </c:pt>
                <c:pt idx="500">
                  <c:v>0.46504453600000001</c:v>
                </c:pt>
                <c:pt idx="501">
                  <c:v>0.690881101</c:v>
                </c:pt>
                <c:pt idx="502">
                  <c:v>0.78463506599999999</c:v>
                </c:pt>
                <c:pt idx="503">
                  <c:v>0.69492619300000003</c:v>
                </c:pt>
                <c:pt idx="504">
                  <c:v>0.67883089100000005</c:v>
                </c:pt>
                <c:pt idx="505">
                  <c:v>0.71072073199999997</c:v>
                </c:pt>
                <c:pt idx="506">
                  <c:v>0.74431637900000003</c:v>
                </c:pt>
                <c:pt idx="507">
                  <c:v>0.67720832500000006</c:v>
                </c:pt>
                <c:pt idx="508">
                  <c:v>0.57864384000000002</c:v>
                </c:pt>
                <c:pt idx="509">
                  <c:v>0.43277041199999999</c:v>
                </c:pt>
                <c:pt idx="510">
                  <c:v>0.28539658600000001</c:v>
                </c:pt>
                <c:pt idx="511">
                  <c:v>0.38184798800000003</c:v>
                </c:pt>
                <c:pt idx="512">
                  <c:v>0.238250775</c:v>
                </c:pt>
                <c:pt idx="513">
                  <c:v>0.13487686900000001</c:v>
                </c:pt>
                <c:pt idx="514">
                  <c:v>0.137716324</c:v>
                </c:pt>
                <c:pt idx="515">
                  <c:v>0.16170240399999999</c:v>
                </c:pt>
                <c:pt idx="516">
                  <c:v>0.151703748</c:v>
                </c:pt>
                <c:pt idx="517">
                  <c:v>0.22763639299999999</c:v>
                </c:pt>
                <c:pt idx="518">
                  <c:v>0.231266111</c:v>
                </c:pt>
                <c:pt idx="519">
                  <c:v>0.287697225</c:v>
                </c:pt>
                <c:pt idx="520">
                  <c:v>0.41184241100000002</c:v>
                </c:pt>
                <c:pt idx="521">
                  <c:v>0.34211199399999997</c:v>
                </c:pt>
                <c:pt idx="522">
                  <c:v>0.127675803</c:v>
                </c:pt>
                <c:pt idx="523">
                  <c:v>6.4169147999999995E-2</c:v>
                </c:pt>
                <c:pt idx="524">
                  <c:v>-0.103952645</c:v>
                </c:pt>
                <c:pt idx="525">
                  <c:v>-0.232519695</c:v>
                </c:pt>
                <c:pt idx="526">
                  <c:v>-0.227278126</c:v>
                </c:pt>
                <c:pt idx="527">
                  <c:v>-0.42981790199999997</c:v>
                </c:pt>
                <c:pt idx="528">
                  <c:v>-0.30955701600000002</c:v>
                </c:pt>
                <c:pt idx="529">
                  <c:v>-0.263262469</c:v>
                </c:pt>
                <c:pt idx="530">
                  <c:v>-0.38698587099999998</c:v>
                </c:pt>
                <c:pt idx="531">
                  <c:v>-0.46793009099999999</c:v>
                </c:pt>
                <c:pt idx="532">
                  <c:v>-0.351569833</c:v>
                </c:pt>
                <c:pt idx="533">
                  <c:v>-0.15870626299999999</c:v>
                </c:pt>
                <c:pt idx="534">
                  <c:v>-6.2101000000000003E-2</c:v>
                </c:pt>
                <c:pt idx="535">
                  <c:v>-0.15087658100000001</c:v>
                </c:pt>
                <c:pt idx="536">
                  <c:v>-0.119474542</c:v>
                </c:pt>
                <c:pt idx="537">
                  <c:v>8.2872062999999996E-2</c:v>
                </c:pt>
                <c:pt idx="538">
                  <c:v>0.16443561200000001</c:v>
                </c:pt>
                <c:pt idx="539">
                  <c:v>6.9841220999999995E-2</c:v>
                </c:pt>
                <c:pt idx="540">
                  <c:v>0.130802745</c:v>
                </c:pt>
                <c:pt idx="541">
                  <c:v>0.283268717</c:v>
                </c:pt>
                <c:pt idx="542">
                  <c:v>0.14673904500000001</c:v>
                </c:pt>
                <c:pt idx="543">
                  <c:v>0.18617437000000001</c:v>
                </c:pt>
                <c:pt idx="544">
                  <c:v>7.8876050000000007E-3</c:v>
                </c:pt>
                <c:pt idx="545">
                  <c:v>-6.6640141999999999E-2</c:v>
                </c:pt>
                <c:pt idx="546">
                  <c:v>-0.18469202000000001</c:v>
                </c:pt>
                <c:pt idx="547">
                  <c:v>-0.39584630199999998</c:v>
                </c:pt>
                <c:pt idx="548">
                  <c:v>-0.35479049400000001</c:v>
                </c:pt>
                <c:pt idx="549">
                  <c:v>-0.36274889399999999</c:v>
                </c:pt>
                <c:pt idx="550">
                  <c:v>-0.245329299</c:v>
                </c:pt>
                <c:pt idx="551">
                  <c:v>-0.31356231299999998</c:v>
                </c:pt>
                <c:pt idx="552">
                  <c:v>-0.28966140099999999</c:v>
                </c:pt>
                <c:pt idx="553">
                  <c:v>-0.30193783899999999</c:v>
                </c:pt>
                <c:pt idx="554">
                  <c:v>-0.27770680399999997</c:v>
                </c:pt>
                <c:pt idx="555">
                  <c:v>-0.258920288</c:v>
                </c:pt>
                <c:pt idx="556">
                  <c:v>-0.19234193799999999</c:v>
                </c:pt>
                <c:pt idx="557">
                  <c:v>-0.17785852099999999</c:v>
                </c:pt>
                <c:pt idx="558">
                  <c:v>-0.40800922899999997</c:v>
                </c:pt>
                <c:pt idx="559">
                  <c:v>-0.45564115999999999</c:v>
                </c:pt>
                <c:pt idx="560">
                  <c:v>-0.348455291</c:v>
                </c:pt>
                <c:pt idx="561">
                  <c:v>-0.56206487500000002</c:v>
                </c:pt>
                <c:pt idx="562">
                  <c:v>-0.31050724000000002</c:v>
                </c:pt>
                <c:pt idx="563">
                  <c:v>-0.191033119</c:v>
                </c:pt>
                <c:pt idx="564">
                  <c:v>-0.17894948799999999</c:v>
                </c:pt>
                <c:pt idx="565">
                  <c:v>-0.110364957</c:v>
                </c:pt>
                <c:pt idx="566">
                  <c:v>-2.5406246E-2</c:v>
                </c:pt>
                <c:pt idx="567">
                  <c:v>-1.892945E-3</c:v>
                </c:pt>
                <c:pt idx="568">
                  <c:v>1.4982911999999999E-2</c:v>
                </c:pt>
                <c:pt idx="569">
                  <c:v>0.163936895</c:v>
                </c:pt>
                <c:pt idx="570">
                  <c:v>0.19146336</c:v>
                </c:pt>
                <c:pt idx="571">
                  <c:v>4.4425289E-2</c:v>
                </c:pt>
                <c:pt idx="572">
                  <c:v>0.17734777900000001</c:v>
                </c:pt>
                <c:pt idx="573">
                  <c:v>0.14132109100000001</c:v>
                </c:pt>
                <c:pt idx="574">
                  <c:v>-4.6167735000000001E-2</c:v>
                </c:pt>
                <c:pt idx="575">
                  <c:v>-0.213293123</c:v>
                </c:pt>
                <c:pt idx="576">
                  <c:v>-0.15735459700000001</c:v>
                </c:pt>
                <c:pt idx="577">
                  <c:v>-0.110650502</c:v>
                </c:pt>
                <c:pt idx="578">
                  <c:v>-1.5746421E-2</c:v>
                </c:pt>
                <c:pt idx="579">
                  <c:v>-0.12575055600000001</c:v>
                </c:pt>
                <c:pt idx="580">
                  <c:v>-0.39291091700000003</c:v>
                </c:pt>
                <c:pt idx="581">
                  <c:v>-0.55899146</c:v>
                </c:pt>
                <c:pt idx="582">
                  <c:v>-0.625418166</c:v>
                </c:pt>
                <c:pt idx="583">
                  <c:v>-0.37458347600000003</c:v>
                </c:pt>
                <c:pt idx="584">
                  <c:v>-0.39059289600000002</c:v>
                </c:pt>
                <c:pt idx="585">
                  <c:v>-0.20030162400000001</c:v>
                </c:pt>
                <c:pt idx="586">
                  <c:v>-7.3445362E-2</c:v>
                </c:pt>
                <c:pt idx="587">
                  <c:v>-0.148033628</c:v>
                </c:pt>
                <c:pt idx="588">
                  <c:v>-1.0850311E-2</c:v>
                </c:pt>
                <c:pt idx="589">
                  <c:v>-0.17237212700000001</c:v>
                </c:pt>
                <c:pt idx="590">
                  <c:v>-0.34065099199999999</c:v>
                </c:pt>
                <c:pt idx="591">
                  <c:v>-0.344112525</c:v>
                </c:pt>
                <c:pt idx="592">
                  <c:v>-0.52380132199999996</c:v>
                </c:pt>
                <c:pt idx="593">
                  <c:v>-0.50214391999999997</c:v>
                </c:pt>
                <c:pt idx="594">
                  <c:v>-0.316899292</c:v>
                </c:pt>
                <c:pt idx="595">
                  <c:v>-0.23386388599999999</c:v>
                </c:pt>
                <c:pt idx="596">
                  <c:v>-9.9876461999999999E-2</c:v>
                </c:pt>
                <c:pt idx="597">
                  <c:v>4.8980960000000002E-3</c:v>
                </c:pt>
                <c:pt idx="598">
                  <c:v>0.17561470800000001</c:v>
                </c:pt>
                <c:pt idx="599">
                  <c:v>0.29988778100000002</c:v>
                </c:pt>
                <c:pt idx="600">
                  <c:v>0.24498946699999999</c:v>
                </c:pt>
                <c:pt idx="601">
                  <c:v>0.15714468700000001</c:v>
                </c:pt>
                <c:pt idx="602">
                  <c:v>0.39493138100000003</c:v>
                </c:pt>
                <c:pt idx="603">
                  <c:v>0.229544632</c:v>
                </c:pt>
                <c:pt idx="604">
                  <c:v>6.1196489E-2</c:v>
                </c:pt>
                <c:pt idx="605">
                  <c:v>0.271647309</c:v>
                </c:pt>
                <c:pt idx="606">
                  <c:v>-0.18800720800000001</c:v>
                </c:pt>
                <c:pt idx="607">
                  <c:v>-8.0791967000000006E-2</c:v>
                </c:pt>
                <c:pt idx="608">
                  <c:v>-0.14357503399999999</c:v>
                </c:pt>
                <c:pt idx="609">
                  <c:v>-0.17353268099999999</c:v>
                </c:pt>
                <c:pt idx="610">
                  <c:v>-0.46226369699999997</c:v>
                </c:pt>
                <c:pt idx="611">
                  <c:v>-0.43169144700000001</c:v>
                </c:pt>
                <c:pt idx="612">
                  <c:v>-0.43555073700000002</c:v>
                </c:pt>
                <c:pt idx="613">
                  <c:v>-0.47562752200000002</c:v>
                </c:pt>
                <c:pt idx="614">
                  <c:v>-0.55822561000000004</c:v>
                </c:pt>
                <c:pt idx="615">
                  <c:v>-0.43410288299999999</c:v>
                </c:pt>
                <c:pt idx="616">
                  <c:v>-0.36663101799999998</c:v>
                </c:pt>
                <c:pt idx="617">
                  <c:v>-0.49400582399999998</c:v>
                </c:pt>
                <c:pt idx="618">
                  <c:v>-0.57418807699999996</c:v>
                </c:pt>
                <c:pt idx="619">
                  <c:v>-0.63351625600000006</c:v>
                </c:pt>
                <c:pt idx="620">
                  <c:v>-0.73869855200000001</c:v>
                </c:pt>
                <c:pt idx="621">
                  <c:v>-0.73833869399999996</c:v>
                </c:pt>
                <c:pt idx="622">
                  <c:v>-0.75894015199999998</c:v>
                </c:pt>
                <c:pt idx="623">
                  <c:v>-0.800721291</c:v>
                </c:pt>
                <c:pt idx="624">
                  <c:v>-0.66707227199999997</c:v>
                </c:pt>
                <c:pt idx="625">
                  <c:v>-0.43949186200000001</c:v>
                </c:pt>
                <c:pt idx="626">
                  <c:v>-0.25744667599999999</c:v>
                </c:pt>
                <c:pt idx="627">
                  <c:v>-0.59719334400000001</c:v>
                </c:pt>
                <c:pt idx="628">
                  <c:v>-0.49655931399999997</c:v>
                </c:pt>
                <c:pt idx="629">
                  <c:v>-0.48488234200000002</c:v>
                </c:pt>
                <c:pt idx="630">
                  <c:v>-0.473374656</c:v>
                </c:pt>
                <c:pt idx="631">
                  <c:v>-0.40201334399999999</c:v>
                </c:pt>
                <c:pt idx="632">
                  <c:v>-0.34648306699999998</c:v>
                </c:pt>
                <c:pt idx="633">
                  <c:v>-0.20767408000000001</c:v>
                </c:pt>
                <c:pt idx="634">
                  <c:v>-7.9304563999999994E-2</c:v>
                </c:pt>
                <c:pt idx="635">
                  <c:v>-4.6356932000000003E-2</c:v>
                </c:pt>
                <c:pt idx="636">
                  <c:v>0.157164467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8E-4333-9F89-D014C8E99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</a:t>
                </a:r>
                <a:r>
                  <a:rPr lang="en-US" altLang="zh-CN" sz="1100" b="1" baseline="0" dirty="0"/>
                  <a:t>                 </a:t>
                </a:r>
                <a:r>
                  <a:rPr lang="en-US" altLang="zh-CN" sz="1100" b="1" dirty="0"/>
                  <a:t>               600nm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6875602782583407"/>
              <c:y val="0.762890510393416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13936160256776"/>
          <c:y val="8.4281834080311258E-2"/>
          <c:w val="0.80215590742500298"/>
          <c:h val="0.831436293196590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MicroMeter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Sheet1!$A$2:$A$638</c:f>
              <c:strCache>
                <c:ptCount val="637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0.0195</c:v>
                </c:pt>
                <c:pt idx="5">
                  <c:v>0.0391</c:v>
                </c:pt>
                <c:pt idx="6">
                  <c:v>0.0586</c:v>
                </c:pt>
                <c:pt idx="7">
                  <c:v>0.0781</c:v>
                </c:pt>
                <c:pt idx="8">
                  <c:v>0.0977</c:v>
                </c:pt>
                <c:pt idx="9">
                  <c:v>0.1172</c:v>
                </c:pt>
                <c:pt idx="10">
                  <c:v>0.1367</c:v>
                </c:pt>
                <c:pt idx="11">
                  <c:v>0.1562</c:v>
                </c:pt>
                <c:pt idx="12">
                  <c:v>0.1758</c:v>
                </c:pt>
                <c:pt idx="13">
                  <c:v>0.1953</c:v>
                </c:pt>
                <c:pt idx="14">
                  <c:v>0.2148</c:v>
                </c:pt>
                <c:pt idx="15">
                  <c:v>0.2344</c:v>
                </c:pt>
                <c:pt idx="16">
                  <c:v>0.2539</c:v>
                </c:pt>
                <c:pt idx="17">
                  <c:v>0.2734</c:v>
                </c:pt>
                <c:pt idx="18">
                  <c:v>0.293</c:v>
                </c:pt>
                <c:pt idx="19">
                  <c:v>0.3125</c:v>
                </c:pt>
                <c:pt idx="20">
                  <c:v>0.332</c:v>
                </c:pt>
                <c:pt idx="21">
                  <c:v>0.3516</c:v>
                </c:pt>
                <c:pt idx="22">
                  <c:v>0.3711</c:v>
                </c:pt>
                <c:pt idx="23">
                  <c:v>0.3906</c:v>
                </c:pt>
                <c:pt idx="24">
                  <c:v>0.4102</c:v>
                </c:pt>
                <c:pt idx="25">
                  <c:v>0.4297</c:v>
                </c:pt>
                <c:pt idx="26">
                  <c:v>0.4492</c:v>
                </c:pt>
                <c:pt idx="27">
                  <c:v>0.4688</c:v>
                </c:pt>
                <c:pt idx="28">
                  <c:v>0.4883</c:v>
                </c:pt>
                <c:pt idx="29">
                  <c:v>0.5078</c:v>
                </c:pt>
                <c:pt idx="30">
                  <c:v>0.5273</c:v>
                </c:pt>
                <c:pt idx="31">
                  <c:v>0.5469</c:v>
                </c:pt>
                <c:pt idx="32">
                  <c:v>0.5664</c:v>
                </c:pt>
                <c:pt idx="33">
                  <c:v>0.5859</c:v>
                </c:pt>
                <c:pt idx="34">
                  <c:v>0.6055</c:v>
                </c:pt>
                <c:pt idx="35">
                  <c:v>0.625</c:v>
                </c:pt>
                <c:pt idx="36">
                  <c:v>0.6445</c:v>
                </c:pt>
                <c:pt idx="37">
                  <c:v>0.6641</c:v>
                </c:pt>
                <c:pt idx="38">
                  <c:v>0.6836</c:v>
                </c:pt>
                <c:pt idx="39">
                  <c:v>0.7031</c:v>
                </c:pt>
                <c:pt idx="40">
                  <c:v>0.7227</c:v>
                </c:pt>
                <c:pt idx="41">
                  <c:v>0.7422</c:v>
                </c:pt>
                <c:pt idx="42">
                  <c:v>0.7617</c:v>
                </c:pt>
                <c:pt idx="43">
                  <c:v>0.7812</c:v>
                </c:pt>
                <c:pt idx="44">
                  <c:v>0.8008</c:v>
                </c:pt>
                <c:pt idx="45">
                  <c:v>0.8203</c:v>
                </c:pt>
                <c:pt idx="46">
                  <c:v>0.8398</c:v>
                </c:pt>
                <c:pt idx="47">
                  <c:v>0.8594</c:v>
                </c:pt>
                <c:pt idx="48">
                  <c:v>0.8789</c:v>
                </c:pt>
                <c:pt idx="49">
                  <c:v>0.8984</c:v>
                </c:pt>
                <c:pt idx="50">
                  <c:v>0.918</c:v>
                </c:pt>
                <c:pt idx="51">
                  <c:v>0.9375</c:v>
                </c:pt>
                <c:pt idx="52">
                  <c:v>0.957</c:v>
                </c:pt>
                <c:pt idx="53">
                  <c:v>0.9766</c:v>
                </c:pt>
                <c:pt idx="54">
                  <c:v>0.9961</c:v>
                </c:pt>
                <c:pt idx="55">
                  <c:v>1.0156</c:v>
                </c:pt>
                <c:pt idx="56">
                  <c:v>1.0352</c:v>
                </c:pt>
                <c:pt idx="57">
                  <c:v>1.0547</c:v>
                </c:pt>
                <c:pt idx="58">
                  <c:v>1.0742</c:v>
                </c:pt>
                <c:pt idx="59">
                  <c:v>1.0938</c:v>
                </c:pt>
                <c:pt idx="60">
                  <c:v>1.1133</c:v>
                </c:pt>
                <c:pt idx="61">
                  <c:v>1.1328</c:v>
                </c:pt>
                <c:pt idx="62">
                  <c:v>1.1523</c:v>
                </c:pt>
                <c:pt idx="63">
                  <c:v>1.1719</c:v>
                </c:pt>
                <c:pt idx="64">
                  <c:v>1.1914</c:v>
                </c:pt>
                <c:pt idx="65">
                  <c:v>1.2109</c:v>
                </c:pt>
                <c:pt idx="66">
                  <c:v>1.2305</c:v>
                </c:pt>
                <c:pt idx="67">
                  <c:v>1.25</c:v>
                </c:pt>
                <c:pt idx="68">
                  <c:v>1.2695</c:v>
                </c:pt>
                <c:pt idx="69">
                  <c:v>1.2891</c:v>
                </c:pt>
                <c:pt idx="70">
                  <c:v>1.3086</c:v>
                </c:pt>
                <c:pt idx="71">
                  <c:v>1.3281</c:v>
                </c:pt>
                <c:pt idx="72">
                  <c:v>1.3477</c:v>
                </c:pt>
                <c:pt idx="73">
                  <c:v>1.3672</c:v>
                </c:pt>
                <c:pt idx="74">
                  <c:v>1.3867</c:v>
                </c:pt>
                <c:pt idx="75">
                  <c:v>1.4062</c:v>
                </c:pt>
                <c:pt idx="76">
                  <c:v>1.4258</c:v>
                </c:pt>
                <c:pt idx="77">
                  <c:v>1.4453</c:v>
                </c:pt>
                <c:pt idx="78">
                  <c:v>1.4648</c:v>
                </c:pt>
                <c:pt idx="79">
                  <c:v>1.4844</c:v>
                </c:pt>
                <c:pt idx="80">
                  <c:v>1.5039</c:v>
                </c:pt>
                <c:pt idx="81">
                  <c:v>1.5234</c:v>
                </c:pt>
                <c:pt idx="82">
                  <c:v>1.543</c:v>
                </c:pt>
                <c:pt idx="83">
                  <c:v>1.5625</c:v>
                </c:pt>
                <c:pt idx="84">
                  <c:v>1.582</c:v>
                </c:pt>
                <c:pt idx="85">
                  <c:v>80.0916</c:v>
                </c:pt>
                <c:pt idx="86">
                  <c:v>81.0683</c:v>
                </c:pt>
                <c:pt idx="87">
                  <c:v>82.0451</c:v>
                </c:pt>
                <c:pt idx="88">
                  <c:v>83.0218</c:v>
                </c:pt>
                <c:pt idx="89">
                  <c:v>83.9985</c:v>
                </c:pt>
                <c:pt idx="90">
                  <c:v>84.9752</c:v>
                </c:pt>
                <c:pt idx="91">
                  <c:v>85.952</c:v>
                </c:pt>
                <c:pt idx="92">
                  <c:v>86.9287</c:v>
                </c:pt>
                <c:pt idx="93">
                  <c:v>87.9054</c:v>
                </c:pt>
                <c:pt idx="94">
                  <c:v>88.8822</c:v>
                </c:pt>
                <c:pt idx="95">
                  <c:v>89.8589</c:v>
                </c:pt>
                <c:pt idx="96">
                  <c:v>90.8356</c:v>
                </c:pt>
                <c:pt idx="97">
                  <c:v>91.8123</c:v>
                </c:pt>
                <c:pt idx="98">
                  <c:v>92.7891</c:v>
                </c:pt>
                <c:pt idx="99">
                  <c:v>93.7658</c:v>
                </c:pt>
                <c:pt idx="100">
                  <c:v>94.7425</c:v>
                </c:pt>
                <c:pt idx="101">
                  <c:v>95.7192</c:v>
                </c:pt>
                <c:pt idx="102">
                  <c:v>96.696</c:v>
                </c:pt>
                <c:pt idx="103">
                  <c:v>97.6727</c:v>
                </c:pt>
                <c:pt idx="104">
                  <c:v>98.6494</c:v>
                </c:pt>
                <c:pt idx="105">
                  <c:v>99.6262</c:v>
                </c:pt>
                <c:pt idx="106">
                  <c:v>100.6029</c:v>
                </c:pt>
                <c:pt idx="107">
                  <c:v>101.5796</c:v>
                </c:pt>
                <c:pt idx="108">
                  <c:v>102.5563</c:v>
                </c:pt>
                <c:pt idx="109">
                  <c:v>103.5331</c:v>
                </c:pt>
                <c:pt idx="110">
                  <c:v>104.5098</c:v>
                </c:pt>
                <c:pt idx="111">
                  <c:v>105.4865</c:v>
                </c:pt>
                <c:pt idx="112">
                  <c:v>106.4632</c:v>
                </c:pt>
                <c:pt idx="113">
                  <c:v>107.44</c:v>
                </c:pt>
                <c:pt idx="114">
                  <c:v>108.4167</c:v>
                </c:pt>
                <c:pt idx="115">
                  <c:v>109.3934</c:v>
                </c:pt>
                <c:pt idx="116">
                  <c:v>110.3702</c:v>
                </c:pt>
                <c:pt idx="117">
                  <c:v>111.3469</c:v>
                </c:pt>
                <c:pt idx="118">
                  <c:v>112.3236</c:v>
                </c:pt>
                <c:pt idx="119">
                  <c:v>113.3003</c:v>
                </c:pt>
                <c:pt idx="120">
                  <c:v>114.2771</c:v>
                </c:pt>
                <c:pt idx="121">
                  <c:v>115.2538</c:v>
                </c:pt>
                <c:pt idx="122">
                  <c:v>116.2305</c:v>
                </c:pt>
                <c:pt idx="123">
                  <c:v>117.2072</c:v>
                </c:pt>
                <c:pt idx="124">
                  <c:v>118.184</c:v>
                </c:pt>
                <c:pt idx="125">
                  <c:v>119.1607</c:v>
                </c:pt>
                <c:pt idx="126">
                  <c:v>120.1374</c:v>
                </c:pt>
                <c:pt idx="127">
                  <c:v>121.1141</c:v>
                </c:pt>
                <c:pt idx="128">
                  <c:v>122.0909</c:v>
                </c:pt>
                <c:pt idx="129">
                  <c:v>123.0676</c:v>
                </c:pt>
                <c:pt idx="130">
                  <c:v>124.0443</c:v>
                </c:pt>
                <c:pt idx="131">
                  <c:v>125.0211</c:v>
                </c:pt>
                <c:pt idx="132">
                  <c:v>125.9978</c:v>
                </c:pt>
                <c:pt idx="133">
                  <c:v>126.9745</c:v>
                </c:pt>
                <c:pt idx="134">
                  <c:v>127.9512</c:v>
                </c:pt>
                <c:pt idx="135">
                  <c:v>128.928</c:v>
                </c:pt>
                <c:pt idx="136">
                  <c:v>129.9047</c:v>
                </c:pt>
                <c:pt idx="137">
                  <c:v>130.8814</c:v>
                </c:pt>
                <c:pt idx="138">
                  <c:v>131.8581</c:v>
                </c:pt>
                <c:pt idx="139">
                  <c:v>132.8349</c:v>
                </c:pt>
                <c:pt idx="140">
                  <c:v>133.8116</c:v>
                </c:pt>
                <c:pt idx="141">
                  <c:v>134.7883</c:v>
                </c:pt>
                <c:pt idx="142">
                  <c:v>135.7651</c:v>
                </c:pt>
                <c:pt idx="143">
                  <c:v>136.7418</c:v>
                </c:pt>
                <c:pt idx="144">
                  <c:v>137.7185</c:v>
                </c:pt>
                <c:pt idx="145">
                  <c:v>138.6952</c:v>
                </c:pt>
                <c:pt idx="146">
                  <c:v>139.672</c:v>
                </c:pt>
                <c:pt idx="147">
                  <c:v>140.6487</c:v>
                </c:pt>
                <c:pt idx="148">
                  <c:v>141.6254</c:v>
                </c:pt>
                <c:pt idx="149">
                  <c:v>142.6021</c:v>
                </c:pt>
                <c:pt idx="150">
                  <c:v>143.5789</c:v>
                </c:pt>
                <c:pt idx="151">
                  <c:v>144.5556</c:v>
                </c:pt>
                <c:pt idx="152">
                  <c:v>145.5323</c:v>
                </c:pt>
                <c:pt idx="153">
                  <c:v>146.509</c:v>
                </c:pt>
                <c:pt idx="154">
                  <c:v>147.4858</c:v>
                </c:pt>
                <c:pt idx="155">
                  <c:v>148.4625</c:v>
                </c:pt>
                <c:pt idx="156">
                  <c:v>149.4392</c:v>
                </c:pt>
                <c:pt idx="157">
                  <c:v>150.416</c:v>
                </c:pt>
                <c:pt idx="158">
                  <c:v>151.3927</c:v>
                </c:pt>
                <c:pt idx="159">
                  <c:v>152.3694</c:v>
                </c:pt>
                <c:pt idx="160">
                  <c:v>153.3461</c:v>
                </c:pt>
                <c:pt idx="161">
                  <c:v>154.3229</c:v>
                </c:pt>
                <c:pt idx="162">
                  <c:v>155.2996</c:v>
                </c:pt>
                <c:pt idx="163">
                  <c:v>156.2763</c:v>
                </c:pt>
                <c:pt idx="164">
                  <c:v>157.253</c:v>
                </c:pt>
                <c:pt idx="165">
                  <c:v>158.2298</c:v>
                </c:pt>
                <c:pt idx="166">
                  <c:v>159.2065</c:v>
                </c:pt>
                <c:pt idx="167">
                  <c:v>160.1832</c:v>
                </c:pt>
                <c:pt idx="168">
                  <c:v>161.16</c:v>
                </c:pt>
                <c:pt idx="169">
                  <c:v>162.1367</c:v>
                </c:pt>
                <c:pt idx="170">
                  <c:v>163.1134</c:v>
                </c:pt>
                <c:pt idx="171">
                  <c:v>164.0901</c:v>
                </c:pt>
                <c:pt idx="172">
                  <c:v>165.0669</c:v>
                </c:pt>
                <c:pt idx="173">
                  <c:v>166.0436</c:v>
                </c:pt>
                <c:pt idx="174">
                  <c:v>167.0203</c:v>
                </c:pt>
                <c:pt idx="175">
                  <c:v>167.997</c:v>
                </c:pt>
                <c:pt idx="176">
                  <c:v>168.9738</c:v>
                </c:pt>
                <c:pt idx="177">
                  <c:v>169.9505</c:v>
                </c:pt>
                <c:pt idx="178">
                  <c:v>170.9272</c:v>
                </c:pt>
                <c:pt idx="179">
                  <c:v>171.904</c:v>
                </c:pt>
                <c:pt idx="180">
                  <c:v>172.8807</c:v>
                </c:pt>
                <c:pt idx="181">
                  <c:v>173.8574</c:v>
                </c:pt>
                <c:pt idx="182">
                  <c:v>174.8341</c:v>
                </c:pt>
                <c:pt idx="183">
                  <c:v>175.8109</c:v>
                </c:pt>
                <c:pt idx="184">
                  <c:v>176.7876</c:v>
                </c:pt>
                <c:pt idx="185">
                  <c:v>177.7643</c:v>
                </c:pt>
                <c:pt idx="186">
                  <c:v>178.741</c:v>
                </c:pt>
                <c:pt idx="187">
                  <c:v>179.7178</c:v>
                </c:pt>
                <c:pt idx="188">
                  <c:v>180.6945</c:v>
                </c:pt>
                <c:pt idx="189">
                  <c:v>181.6712</c:v>
                </c:pt>
                <c:pt idx="190">
                  <c:v>182.6479</c:v>
                </c:pt>
                <c:pt idx="191">
                  <c:v>183.6247</c:v>
                </c:pt>
                <c:pt idx="192">
                  <c:v>184.6014</c:v>
                </c:pt>
                <c:pt idx="193">
                  <c:v>185.5781</c:v>
                </c:pt>
                <c:pt idx="194">
                  <c:v>186.5549</c:v>
                </c:pt>
                <c:pt idx="195">
                  <c:v>187.5316</c:v>
                </c:pt>
                <c:pt idx="196">
                  <c:v>188.5083</c:v>
                </c:pt>
                <c:pt idx="197">
                  <c:v>189.485</c:v>
                </c:pt>
                <c:pt idx="198">
                  <c:v>190.4618</c:v>
                </c:pt>
                <c:pt idx="199">
                  <c:v>191.4385</c:v>
                </c:pt>
                <c:pt idx="200">
                  <c:v>192.4152</c:v>
                </c:pt>
                <c:pt idx="201">
                  <c:v>193.3919</c:v>
                </c:pt>
                <c:pt idx="202">
                  <c:v>194.3687</c:v>
                </c:pt>
                <c:pt idx="203">
                  <c:v>195.3454</c:v>
                </c:pt>
                <c:pt idx="204">
                  <c:v>196.3221</c:v>
                </c:pt>
                <c:pt idx="205">
                  <c:v>197.2989</c:v>
                </c:pt>
                <c:pt idx="206">
                  <c:v>198.2756</c:v>
                </c:pt>
                <c:pt idx="207">
                  <c:v>199.2523</c:v>
                </c:pt>
                <c:pt idx="208">
                  <c:v>200.229</c:v>
                </c:pt>
                <c:pt idx="209">
                  <c:v>201.2058</c:v>
                </c:pt>
                <c:pt idx="210">
                  <c:v>202.1825</c:v>
                </c:pt>
                <c:pt idx="211">
                  <c:v>203.1592</c:v>
                </c:pt>
                <c:pt idx="212">
                  <c:v>204.1359</c:v>
                </c:pt>
                <c:pt idx="213">
                  <c:v>205.1127</c:v>
                </c:pt>
                <c:pt idx="214">
                  <c:v>206.0894</c:v>
                </c:pt>
                <c:pt idx="215">
                  <c:v>207.0661</c:v>
                </c:pt>
                <c:pt idx="216">
                  <c:v>208.0428</c:v>
                </c:pt>
                <c:pt idx="217">
                  <c:v>209.0196</c:v>
                </c:pt>
                <c:pt idx="218">
                  <c:v>209.9963</c:v>
                </c:pt>
                <c:pt idx="219">
                  <c:v>210.973</c:v>
                </c:pt>
                <c:pt idx="220">
                  <c:v>211.9498</c:v>
                </c:pt>
                <c:pt idx="221">
                  <c:v>212.9265</c:v>
                </c:pt>
                <c:pt idx="222">
                  <c:v>213.9032</c:v>
                </c:pt>
                <c:pt idx="223">
                  <c:v>214.8799</c:v>
                </c:pt>
                <c:pt idx="224">
                  <c:v>215.8567</c:v>
                </c:pt>
                <c:pt idx="225">
                  <c:v>216.8334</c:v>
                </c:pt>
                <c:pt idx="226">
                  <c:v>217.8101</c:v>
                </c:pt>
                <c:pt idx="227">
                  <c:v>218.7868</c:v>
                </c:pt>
                <c:pt idx="228">
                  <c:v>219.7636</c:v>
                </c:pt>
                <c:pt idx="229">
                  <c:v>220.7403</c:v>
                </c:pt>
                <c:pt idx="230">
                  <c:v>221.717</c:v>
                </c:pt>
                <c:pt idx="231">
                  <c:v>222.6938</c:v>
                </c:pt>
                <c:pt idx="232">
                  <c:v>223.6705</c:v>
                </c:pt>
                <c:pt idx="233">
                  <c:v>224.6472</c:v>
                </c:pt>
                <c:pt idx="234">
                  <c:v>225.6239</c:v>
                </c:pt>
                <c:pt idx="235">
                  <c:v>226.6007</c:v>
                </c:pt>
                <c:pt idx="236">
                  <c:v>227.5774</c:v>
                </c:pt>
                <c:pt idx="237">
                  <c:v>228.5541</c:v>
                </c:pt>
                <c:pt idx="238">
                  <c:v>229.5308</c:v>
                </c:pt>
                <c:pt idx="239">
                  <c:v>230.5076</c:v>
                </c:pt>
                <c:pt idx="240">
                  <c:v>231.4843</c:v>
                </c:pt>
                <c:pt idx="241">
                  <c:v>232.461</c:v>
                </c:pt>
                <c:pt idx="242">
                  <c:v>233.4378</c:v>
                </c:pt>
                <c:pt idx="243">
                  <c:v>234.4145</c:v>
                </c:pt>
                <c:pt idx="244">
                  <c:v>235.3912</c:v>
                </c:pt>
                <c:pt idx="245">
                  <c:v>236.3679</c:v>
                </c:pt>
                <c:pt idx="246">
                  <c:v>237.3447</c:v>
                </c:pt>
                <c:pt idx="247">
                  <c:v>238.3214</c:v>
                </c:pt>
                <c:pt idx="248">
                  <c:v>239.2981</c:v>
                </c:pt>
                <c:pt idx="249">
                  <c:v>240.2748</c:v>
                </c:pt>
                <c:pt idx="250">
                  <c:v>241.2516</c:v>
                </c:pt>
                <c:pt idx="251">
                  <c:v>242.2283</c:v>
                </c:pt>
                <c:pt idx="252">
                  <c:v>243.205</c:v>
                </c:pt>
                <c:pt idx="253">
                  <c:v>244.1817</c:v>
                </c:pt>
                <c:pt idx="254">
                  <c:v>245.1585</c:v>
                </c:pt>
                <c:pt idx="255">
                  <c:v>246.1352</c:v>
                </c:pt>
                <c:pt idx="256">
                  <c:v>247.1119</c:v>
                </c:pt>
                <c:pt idx="257">
                  <c:v>248.0887</c:v>
                </c:pt>
                <c:pt idx="258">
                  <c:v>249.0654</c:v>
                </c:pt>
                <c:pt idx="259">
                  <c:v>250.0421</c:v>
                </c:pt>
                <c:pt idx="260">
                  <c:v>251.0188</c:v>
                </c:pt>
                <c:pt idx="261">
                  <c:v>251.9956</c:v>
                </c:pt>
                <c:pt idx="262">
                  <c:v>252.9723</c:v>
                </c:pt>
                <c:pt idx="263">
                  <c:v>253.949</c:v>
                </c:pt>
                <c:pt idx="264">
                  <c:v>254.9257</c:v>
                </c:pt>
                <c:pt idx="265">
                  <c:v>255.9025</c:v>
                </c:pt>
                <c:pt idx="266">
                  <c:v>256.8792</c:v>
                </c:pt>
                <c:pt idx="267">
                  <c:v>257.8559</c:v>
                </c:pt>
                <c:pt idx="268">
                  <c:v>258.8327</c:v>
                </c:pt>
                <c:pt idx="269">
                  <c:v>259.8094</c:v>
                </c:pt>
                <c:pt idx="270">
                  <c:v>260.7861</c:v>
                </c:pt>
                <c:pt idx="271">
                  <c:v>261.7628</c:v>
                </c:pt>
                <c:pt idx="272">
                  <c:v>262.7396</c:v>
                </c:pt>
                <c:pt idx="273">
                  <c:v>263.7163</c:v>
                </c:pt>
                <c:pt idx="274">
                  <c:v>264.693</c:v>
                </c:pt>
                <c:pt idx="275">
                  <c:v>265.6697</c:v>
                </c:pt>
                <c:pt idx="276">
                  <c:v>266.6465</c:v>
                </c:pt>
                <c:pt idx="277">
                  <c:v>267.6232</c:v>
                </c:pt>
                <c:pt idx="278">
                  <c:v>268.5999</c:v>
                </c:pt>
                <c:pt idx="279">
                  <c:v>269.5767</c:v>
                </c:pt>
                <c:pt idx="280">
                  <c:v>270.5534</c:v>
                </c:pt>
                <c:pt idx="281">
                  <c:v>271.5301</c:v>
                </c:pt>
                <c:pt idx="282">
                  <c:v>272.5068</c:v>
                </c:pt>
                <c:pt idx="283">
                  <c:v>273.4836</c:v>
                </c:pt>
                <c:pt idx="284">
                  <c:v>274.4603</c:v>
                </c:pt>
                <c:pt idx="285">
                  <c:v>275.437</c:v>
                </c:pt>
                <c:pt idx="286">
                  <c:v>276.4137</c:v>
                </c:pt>
                <c:pt idx="287">
                  <c:v>277.3905</c:v>
                </c:pt>
                <c:pt idx="288">
                  <c:v>278.3672</c:v>
                </c:pt>
                <c:pt idx="289">
                  <c:v>279.3439</c:v>
                </c:pt>
                <c:pt idx="290">
                  <c:v>280.3206</c:v>
                </c:pt>
                <c:pt idx="291">
                  <c:v>281.2974</c:v>
                </c:pt>
                <c:pt idx="292">
                  <c:v>282.2741</c:v>
                </c:pt>
                <c:pt idx="293">
                  <c:v>283.2508</c:v>
                </c:pt>
                <c:pt idx="294">
                  <c:v>284.2276</c:v>
                </c:pt>
                <c:pt idx="295">
                  <c:v>285.2043</c:v>
                </c:pt>
                <c:pt idx="296">
                  <c:v>286.181</c:v>
                </c:pt>
                <c:pt idx="297">
                  <c:v>287.1577</c:v>
                </c:pt>
                <c:pt idx="298">
                  <c:v>288.1345</c:v>
                </c:pt>
                <c:pt idx="299">
                  <c:v>289.1112</c:v>
                </c:pt>
                <c:pt idx="300">
                  <c:v>290.0879</c:v>
                </c:pt>
                <c:pt idx="301">
                  <c:v>291.0646</c:v>
                </c:pt>
                <c:pt idx="302">
                  <c:v>292.0414</c:v>
                </c:pt>
                <c:pt idx="303">
                  <c:v>293.0181</c:v>
                </c:pt>
                <c:pt idx="304">
                  <c:v>293.9948</c:v>
                </c:pt>
                <c:pt idx="305">
                  <c:v>294.9716</c:v>
                </c:pt>
                <c:pt idx="306">
                  <c:v>295.9483</c:v>
                </c:pt>
                <c:pt idx="307">
                  <c:v>296.925</c:v>
                </c:pt>
                <c:pt idx="308">
                  <c:v>297.9017</c:v>
                </c:pt>
                <c:pt idx="309">
                  <c:v>298.8785</c:v>
                </c:pt>
                <c:pt idx="310">
                  <c:v>299.8552</c:v>
                </c:pt>
                <c:pt idx="311">
                  <c:v>300.8319</c:v>
                </c:pt>
                <c:pt idx="312">
                  <c:v>301.8086</c:v>
                </c:pt>
                <c:pt idx="313">
                  <c:v>302.7854</c:v>
                </c:pt>
                <c:pt idx="314">
                  <c:v>303.7621</c:v>
                </c:pt>
                <c:pt idx="315">
                  <c:v>304.7388</c:v>
                </c:pt>
                <c:pt idx="316">
                  <c:v>305.7155</c:v>
                </c:pt>
                <c:pt idx="317">
                  <c:v>306.6923</c:v>
                </c:pt>
                <c:pt idx="318">
                  <c:v>307.669</c:v>
                </c:pt>
                <c:pt idx="319">
                  <c:v>308.6457</c:v>
                </c:pt>
                <c:pt idx="320">
                  <c:v>309.6225</c:v>
                </c:pt>
                <c:pt idx="321">
                  <c:v>310.5992</c:v>
                </c:pt>
                <c:pt idx="322">
                  <c:v>311.5759</c:v>
                </c:pt>
                <c:pt idx="323">
                  <c:v>312.5526</c:v>
                </c:pt>
                <c:pt idx="324">
                  <c:v>313.5294</c:v>
                </c:pt>
                <c:pt idx="325">
                  <c:v>314.5061</c:v>
                </c:pt>
                <c:pt idx="326">
                  <c:v>315.4828</c:v>
                </c:pt>
                <c:pt idx="327">
                  <c:v>316.4595</c:v>
                </c:pt>
                <c:pt idx="328">
                  <c:v>317.4363</c:v>
                </c:pt>
                <c:pt idx="329">
                  <c:v>318.413</c:v>
                </c:pt>
                <c:pt idx="330">
                  <c:v>319.3897</c:v>
                </c:pt>
                <c:pt idx="331">
                  <c:v>320.3665</c:v>
                </c:pt>
                <c:pt idx="332">
                  <c:v>321.3432</c:v>
                </c:pt>
                <c:pt idx="333">
                  <c:v>322.3199</c:v>
                </c:pt>
                <c:pt idx="334">
                  <c:v>323.2966</c:v>
                </c:pt>
                <c:pt idx="335">
                  <c:v>324.2734</c:v>
                </c:pt>
                <c:pt idx="336">
                  <c:v>325.2501</c:v>
                </c:pt>
                <c:pt idx="337">
                  <c:v>326.2268</c:v>
                </c:pt>
                <c:pt idx="338">
                  <c:v>327.2035</c:v>
                </c:pt>
                <c:pt idx="339">
                  <c:v>328.1803</c:v>
                </c:pt>
                <c:pt idx="340">
                  <c:v>329.157</c:v>
                </c:pt>
                <c:pt idx="341">
                  <c:v>330.1337</c:v>
                </c:pt>
                <c:pt idx="342">
                  <c:v>331.1105</c:v>
                </c:pt>
                <c:pt idx="343">
                  <c:v>332.0872</c:v>
                </c:pt>
                <c:pt idx="344">
                  <c:v>333.0639</c:v>
                </c:pt>
                <c:pt idx="345">
                  <c:v>334.0406</c:v>
                </c:pt>
                <c:pt idx="346">
                  <c:v>335.0174</c:v>
                </c:pt>
                <c:pt idx="347">
                  <c:v>335.9941</c:v>
                </c:pt>
                <c:pt idx="348">
                  <c:v>336.9708</c:v>
                </c:pt>
                <c:pt idx="349">
                  <c:v>337.9475</c:v>
                </c:pt>
                <c:pt idx="350">
                  <c:v>338.9243</c:v>
                </c:pt>
                <c:pt idx="351">
                  <c:v>339.901</c:v>
                </c:pt>
                <c:pt idx="352">
                  <c:v>340.8777</c:v>
                </c:pt>
                <c:pt idx="353">
                  <c:v>341.8544</c:v>
                </c:pt>
                <c:pt idx="354">
                  <c:v>342.8312</c:v>
                </c:pt>
                <c:pt idx="355">
                  <c:v>343.8079</c:v>
                </c:pt>
                <c:pt idx="356">
                  <c:v>344.7846</c:v>
                </c:pt>
                <c:pt idx="357">
                  <c:v>345.7614</c:v>
                </c:pt>
                <c:pt idx="358">
                  <c:v>346.7381</c:v>
                </c:pt>
                <c:pt idx="359">
                  <c:v>347.7148</c:v>
                </c:pt>
                <c:pt idx="360">
                  <c:v>348.6915</c:v>
                </c:pt>
                <c:pt idx="361">
                  <c:v>349.6683</c:v>
                </c:pt>
                <c:pt idx="362">
                  <c:v>350.645</c:v>
                </c:pt>
                <c:pt idx="363">
                  <c:v>351.6217</c:v>
                </c:pt>
                <c:pt idx="364">
                  <c:v>352.5984</c:v>
                </c:pt>
                <c:pt idx="365">
                  <c:v>353.5752</c:v>
                </c:pt>
                <c:pt idx="366">
                  <c:v>354.5519</c:v>
                </c:pt>
                <c:pt idx="367">
                  <c:v>355.5286</c:v>
                </c:pt>
                <c:pt idx="368">
                  <c:v>356.5054</c:v>
                </c:pt>
                <c:pt idx="369">
                  <c:v>357.4821</c:v>
                </c:pt>
                <c:pt idx="370">
                  <c:v>358.4588</c:v>
                </c:pt>
                <c:pt idx="371">
                  <c:v>359.4355</c:v>
                </c:pt>
                <c:pt idx="372">
                  <c:v>360.4123</c:v>
                </c:pt>
                <c:pt idx="373">
                  <c:v>361.389</c:v>
                </c:pt>
                <c:pt idx="374">
                  <c:v>362.3657</c:v>
                </c:pt>
                <c:pt idx="375">
                  <c:v>363.3424</c:v>
                </c:pt>
                <c:pt idx="376">
                  <c:v>364.3192</c:v>
                </c:pt>
                <c:pt idx="377">
                  <c:v>365.2959</c:v>
                </c:pt>
                <c:pt idx="378">
                  <c:v>366.2726</c:v>
                </c:pt>
                <c:pt idx="379">
                  <c:v>367.2493</c:v>
                </c:pt>
                <c:pt idx="380">
                  <c:v>368.2261</c:v>
                </c:pt>
                <c:pt idx="381">
                  <c:v>369.2028</c:v>
                </c:pt>
                <c:pt idx="382">
                  <c:v>370.1795</c:v>
                </c:pt>
                <c:pt idx="383">
                  <c:v>371.1563</c:v>
                </c:pt>
                <c:pt idx="384">
                  <c:v>372.133</c:v>
                </c:pt>
                <c:pt idx="385">
                  <c:v>373.1097</c:v>
                </c:pt>
                <c:pt idx="386">
                  <c:v>374.0864</c:v>
                </c:pt>
                <c:pt idx="387">
                  <c:v>375.0632</c:v>
                </c:pt>
                <c:pt idx="388">
                  <c:v>376.0399</c:v>
                </c:pt>
                <c:pt idx="389">
                  <c:v>377.0166</c:v>
                </c:pt>
                <c:pt idx="390">
                  <c:v>377.9933</c:v>
                </c:pt>
                <c:pt idx="391">
                  <c:v>378.9701</c:v>
                </c:pt>
                <c:pt idx="392">
                  <c:v>379.9468</c:v>
                </c:pt>
                <c:pt idx="393">
                  <c:v>380.9235</c:v>
                </c:pt>
                <c:pt idx="394">
                  <c:v>381.9003</c:v>
                </c:pt>
                <c:pt idx="395">
                  <c:v>382.877</c:v>
                </c:pt>
                <c:pt idx="396">
                  <c:v>383.8537</c:v>
                </c:pt>
                <c:pt idx="397">
                  <c:v>384.8304</c:v>
                </c:pt>
                <c:pt idx="398">
                  <c:v>385.8072</c:v>
                </c:pt>
                <c:pt idx="399">
                  <c:v>386.7839</c:v>
                </c:pt>
                <c:pt idx="400">
                  <c:v>387.7606</c:v>
                </c:pt>
                <c:pt idx="401">
                  <c:v>388.7373</c:v>
                </c:pt>
                <c:pt idx="402">
                  <c:v>389.7141</c:v>
                </c:pt>
                <c:pt idx="403">
                  <c:v>390.6908</c:v>
                </c:pt>
                <c:pt idx="404">
                  <c:v>391.6675</c:v>
                </c:pt>
                <c:pt idx="405">
                  <c:v>392.6443</c:v>
                </c:pt>
                <c:pt idx="406">
                  <c:v>393.621</c:v>
                </c:pt>
                <c:pt idx="407">
                  <c:v>394.5977</c:v>
                </c:pt>
                <c:pt idx="408">
                  <c:v>395.5744</c:v>
                </c:pt>
                <c:pt idx="409">
                  <c:v>396.5512</c:v>
                </c:pt>
                <c:pt idx="410">
                  <c:v>397.5279</c:v>
                </c:pt>
                <c:pt idx="411">
                  <c:v>398.5046</c:v>
                </c:pt>
                <c:pt idx="412">
                  <c:v>399.4813</c:v>
                </c:pt>
                <c:pt idx="413">
                  <c:v>400.4581</c:v>
                </c:pt>
                <c:pt idx="414">
                  <c:v>401.4348</c:v>
                </c:pt>
                <c:pt idx="415">
                  <c:v>402.4115</c:v>
                </c:pt>
                <c:pt idx="416">
                  <c:v>403.3882</c:v>
                </c:pt>
                <c:pt idx="417">
                  <c:v>404.365</c:v>
                </c:pt>
                <c:pt idx="418">
                  <c:v>405.3417</c:v>
                </c:pt>
                <c:pt idx="419">
                  <c:v>406.3184</c:v>
                </c:pt>
                <c:pt idx="420">
                  <c:v>407.2952</c:v>
                </c:pt>
                <c:pt idx="421">
                  <c:v>408.2719</c:v>
                </c:pt>
                <c:pt idx="422">
                  <c:v>409.2486</c:v>
                </c:pt>
                <c:pt idx="423">
                  <c:v>410.2253</c:v>
                </c:pt>
                <c:pt idx="424">
                  <c:v>411.2021</c:v>
                </c:pt>
                <c:pt idx="425">
                  <c:v>412.1788</c:v>
                </c:pt>
                <c:pt idx="426">
                  <c:v>413.1555</c:v>
                </c:pt>
                <c:pt idx="427">
                  <c:v>414.1322</c:v>
                </c:pt>
                <c:pt idx="428">
                  <c:v>415.109</c:v>
                </c:pt>
                <c:pt idx="429">
                  <c:v>416.0857</c:v>
                </c:pt>
                <c:pt idx="430">
                  <c:v>417.0624</c:v>
                </c:pt>
                <c:pt idx="431">
                  <c:v>418.0392</c:v>
                </c:pt>
                <c:pt idx="432">
                  <c:v>419.0159</c:v>
                </c:pt>
                <c:pt idx="433">
                  <c:v>419.9926</c:v>
                </c:pt>
                <c:pt idx="434">
                  <c:v>420.9693</c:v>
                </c:pt>
                <c:pt idx="435">
                  <c:v>421.9461</c:v>
                </c:pt>
                <c:pt idx="436">
                  <c:v>422.9228</c:v>
                </c:pt>
                <c:pt idx="437">
                  <c:v>423.8995</c:v>
                </c:pt>
                <c:pt idx="438">
                  <c:v>424.8762</c:v>
                </c:pt>
                <c:pt idx="439">
                  <c:v>425.853</c:v>
                </c:pt>
                <c:pt idx="440">
                  <c:v>426.8297</c:v>
                </c:pt>
                <c:pt idx="441">
                  <c:v>427.8064</c:v>
                </c:pt>
                <c:pt idx="442">
                  <c:v>428.7832</c:v>
                </c:pt>
                <c:pt idx="443">
                  <c:v>429.7599</c:v>
                </c:pt>
                <c:pt idx="444">
                  <c:v>430.7366</c:v>
                </c:pt>
                <c:pt idx="445">
                  <c:v>431.7133</c:v>
                </c:pt>
                <c:pt idx="446">
                  <c:v>432.6901</c:v>
                </c:pt>
                <c:pt idx="447">
                  <c:v>433.6668</c:v>
                </c:pt>
                <c:pt idx="448">
                  <c:v>434.6435</c:v>
                </c:pt>
                <c:pt idx="449">
                  <c:v>435.6202</c:v>
                </c:pt>
                <c:pt idx="450">
                  <c:v>436.597</c:v>
                </c:pt>
                <c:pt idx="451">
                  <c:v>437.5737</c:v>
                </c:pt>
                <c:pt idx="452">
                  <c:v>438.5504</c:v>
                </c:pt>
                <c:pt idx="453">
                  <c:v>439.5271</c:v>
                </c:pt>
                <c:pt idx="454">
                  <c:v>440.5039</c:v>
                </c:pt>
                <c:pt idx="455">
                  <c:v>441.4806</c:v>
                </c:pt>
                <c:pt idx="456">
                  <c:v>442.4573</c:v>
                </c:pt>
                <c:pt idx="457">
                  <c:v>443.4341</c:v>
                </c:pt>
                <c:pt idx="458">
                  <c:v>444.4108</c:v>
                </c:pt>
                <c:pt idx="459">
                  <c:v>445.3875</c:v>
                </c:pt>
                <c:pt idx="460">
                  <c:v>446.3642</c:v>
                </c:pt>
                <c:pt idx="461">
                  <c:v>447.341</c:v>
                </c:pt>
                <c:pt idx="462">
                  <c:v>448.3177</c:v>
                </c:pt>
                <c:pt idx="463">
                  <c:v>449.2944</c:v>
                </c:pt>
                <c:pt idx="464">
                  <c:v>450.2711</c:v>
                </c:pt>
                <c:pt idx="465">
                  <c:v>451.2479</c:v>
                </c:pt>
                <c:pt idx="466">
                  <c:v>452.2246</c:v>
                </c:pt>
                <c:pt idx="467">
                  <c:v>453.2013</c:v>
                </c:pt>
                <c:pt idx="468">
                  <c:v>454.1781</c:v>
                </c:pt>
                <c:pt idx="469">
                  <c:v>455.1548</c:v>
                </c:pt>
                <c:pt idx="470">
                  <c:v>456.1315</c:v>
                </c:pt>
                <c:pt idx="471">
                  <c:v>457.1082</c:v>
                </c:pt>
                <c:pt idx="472">
                  <c:v>458.085</c:v>
                </c:pt>
                <c:pt idx="473">
                  <c:v>459.0617</c:v>
                </c:pt>
                <c:pt idx="474">
                  <c:v>460.0384</c:v>
                </c:pt>
                <c:pt idx="475">
                  <c:v>461.0151</c:v>
                </c:pt>
                <c:pt idx="476">
                  <c:v>461.9919</c:v>
                </c:pt>
                <c:pt idx="477">
                  <c:v>462.9686</c:v>
                </c:pt>
                <c:pt idx="478">
                  <c:v>463.9453</c:v>
                </c:pt>
                <c:pt idx="479">
                  <c:v>464.922</c:v>
                </c:pt>
                <c:pt idx="480">
                  <c:v>465.8988</c:v>
                </c:pt>
                <c:pt idx="481">
                  <c:v>466.8755</c:v>
                </c:pt>
                <c:pt idx="482">
                  <c:v>467.8522</c:v>
                </c:pt>
                <c:pt idx="483">
                  <c:v>468.829</c:v>
                </c:pt>
                <c:pt idx="484">
                  <c:v>469.8057</c:v>
                </c:pt>
                <c:pt idx="485">
                  <c:v>470.7824</c:v>
                </c:pt>
                <c:pt idx="486">
                  <c:v>471.7591</c:v>
                </c:pt>
                <c:pt idx="487">
                  <c:v>472.7359</c:v>
                </c:pt>
                <c:pt idx="488">
                  <c:v>473.7126</c:v>
                </c:pt>
                <c:pt idx="489">
                  <c:v>474.6893</c:v>
                </c:pt>
                <c:pt idx="490">
                  <c:v>475.666</c:v>
                </c:pt>
                <c:pt idx="491">
                  <c:v>476.6428</c:v>
                </c:pt>
                <c:pt idx="492">
                  <c:v>477.6195</c:v>
                </c:pt>
                <c:pt idx="493">
                  <c:v>478.5962</c:v>
                </c:pt>
                <c:pt idx="494">
                  <c:v>479.573</c:v>
                </c:pt>
                <c:pt idx="495">
                  <c:v>480.5497</c:v>
                </c:pt>
                <c:pt idx="496">
                  <c:v>481.5264</c:v>
                </c:pt>
                <c:pt idx="497">
                  <c:v>482.5031</c:v>
                </c:pt>
                <c:pt idx="498">
                  <c:v>483.4799</c:v>
                </c:pt>
                <c:pt idx="499">
                  <c:v>484.4566</c:v>
                </c:pt>
                <c:pt idx="500">
                  <c:v>485.4333</c:v>
                </c:pt>
                <c:pt idx="501">
                  <c:v>486.41</c:v>
                </c:pt>
                <c:pt idx="502">
                  <c:v>487.3868</c:v>
                </c:pt>
                <c:pt idx="503">
                  <c:v>488.3635</c:v>
                </c:pt>
                <c:pt idx="504">
                  <c:v>489.3402</c:v>
                </c:pt>
                <c:pt idx="505">
                  <c:v>490.317</c:v>
                </c:pt>
                <c:pt idx="506">
                  <c:v>491.2937</c:v>
                </c:pt>
                <c:pt idx="507">
                  <c:v>492.2704</c:v>
                </c:pt>
                <c:pt idx="508">
                  <c:v>493.2471</c:v>
                </c:pt>
                <c:pt idx="509">
                  <c:v>494.2239</c:v>
                </c:pt>
                <c:pt idx="510">
                  <c:v>495.2006</c:v>
                </c:pt>
                <c:pt idx="511">
                  <c:v>496.1773</c:v>
                </c:pt>
                <c:pt idx="512">
                  <c:v>497.154</c:v>
                </c:pt>
                <c:pt idx="513">
                  <c:v>498.1308</c:v>
                </c:pt>
                <c:pt idx="514">
                  <c:v>499.1075</c:v>
                </c:pt>
                <c:pt idx="515">
                  <c:v>500.0842</c:v>
                </c:pt>
                <c:pt idx="516">
                  <c:v>501.0609</c:v>
                </c:pt>
                <c:pt idx="517">
                  <c:v>502.0377</c:v>
                </c:pt>
                <c:pt idx="518">
                  <c:v>503.0144</c:v>
                </c:pt>
                <c:pt idx="519">
                  <c:v>503.9911</c:v>
                </c:pt>
                <c:pt idx="520">
                  <c:v>504.9679</c:v>
                </c:pt>
                <c:pt idx="521">
                  <c:v>505.9446</c:v>
                </c:pt>
                <c:pt idx="522">
                  <c:v>506.9213</c:v>
                </c:pt>
                <c:pt idx="523">
                  <c:v>507.898</c:v>
                </c:pt>
                <c:pt idx="524">
                  <c:v>508.8748</c:v>
                </c:pt>
                <c:pt idx="525">
                  <c:v>509.8515</c:v>
                </c:pt>
                <c:pt idx="526">
                  <c:v>510.8282</c:v>
                </c:pt>
                <c:pt idx="527">
                  <c:v>511.8049</c:v>
                </c:pt>
                <c:pt idx="528">
                  <c:v>512.7817</c:v>
                </c:pt>
                <c:pt idx="529">
                  <c:v>513.7584</c:v>
                </c:pt>
                <c:pt idx="530">
                  <c:v>514.7351</c:v>
                </c:pt>
                <c:pt idx="531">
                  <c:v>515.7119</c:v>
                </c:pt>
                <c:pt idx="532">
                  <c:v>516.6886</c:v>
                </c:pt>
                <c:pt idx="533">
                  <c:v>517.6653</c:v>
                </c:pt>
                <c:pt idx="534">
                  <c:v>518.642</c:v>
                </c:pt>
                <c:pt idx="535">
                  <c:v>519.6188</c:v>
                </c:pt>
                <c:pt idx="536">
                  <c:v>520.5955</c:v>
                </c:pt>
                <c:pt idx="537">
                  <c:v>521.5722</c:v>
                </c:pt>
                <c:pt idx="538">
                  <c:v>522.5489</c:v>
                </c:pt>
                <c:pt idx="539">
                  <c:v>523.5257</c:v>
                </c:pt>
                <c:pt idx="540">
                  <c:v>524.5024</c:v>
                </c:pt>
                <c:pt idx="541">
                  <c:v>525.4791</c:v>
                </c:pt>
                <c:pt idx="542">
                  <c:v>526.4558</c:v>
                </c:pt>
                <c:pt idx="543">
                  <c:v>527.4326</c:v>
                </c:pt>
                <c:pt idx="544">
                  <c:v>528.4093</c:v>
                </c:pt>
                <c:pt idx="545">
                  <c:v>529.386</c:v>
                </c:pt>
                <c:pt idx="546">
                  <c:v>530.3628</c:v>
                </c:pt>
                <c:pt idx="547">
                  <c:v>531.3395</c:v>
                </c:pt>
                <c:pt idx="548">
                  <c:v>532.3162</c:v>
                </c:pt>
                <c:pt idx="549">
                  <c:v>533.2929</c:v>
                </c:pt>
                <c:pt idx="550">
                  <c:v>534.2697</c:v>
                </c:pt>
                <c:pt idx="551">
                  <c:v>535.2464</c:v>
                </c:pt>
                <c:pt idx="552">
                  <c:v>536.2231</c:v>
                </c:pt>
                <c:pt idx="553">
                  <c:v>537.1998</c:v>
                </c:pt>
                <c:pt idx="554">
                  <c:v>538.1766</c:v>
                </c:pt>
                <c:pt idx="555">
                  <c:v>539.1533</c:v>
                </c:pt>
                <c:pt idx="556">
                  <c:v>540.13</c:v>
                </c:pt>
                <c:pt idx="557">
                  <c:v>541.1068</c:v>
                </c:pt>
                <c:pt idx="558">
                  <c:v>542.0835</c:v>
                </c:pt>
                <c:pt idx="559">
                  <c:v>543.0602</c:v>
                </c:pt>
                <c:pt idx="560">
                  <c:v>544.0369</c:v>
                </c:pt>
                <c:pt idx="561">
                  <c:v>545.0137</c:v>
                </c:pt>
                <c:pt idx="562">
                  <c:v>545.9904</c:v>
                </c:pt>
                <c:pt idx="563">
                  <c:v>546.9671</c:v>
                </c:pt>
                <c:pt idx="564">
                  <c:v>547.9438</c:v>
                </c:pt>
                <c:pt idx="565">
                  <c:v>548.9206</c:v>
                </c:pt>
                <c:pt idx="566">
                  <c:v>549.8973</c:v>
                </c:pt>
                <c:pt idx="567">
                  <c:v>550.874</c:v>
                </c:pt>
                <c:pt idx="568">
                  <c:v>551.8508</c:v>
                </c:pt>
                <c:pt idx="569">
                  <c:v>552.8275</c:v>
                </c:pt>
                <c:pt idx="570">
                  <c:v>553.8042</c:v>
                </c:pt>
                <c:pt idx="571">
                  <c:v>554.7809</c:v>
                </c:pt>
                <c:pt idx="572">
                  <c:v>555.7577</c:v>
                </c:pt>
                <c:pt idx="573">
                  <c:v>556.7344</c:v>
                </c:pt>
                <c:pt idx="574">
                  <c:v>557.7111</c:v>
                </c:pt>
                <c:pt idx="575">
                  <c:v>558.6878</c:v>
                </c:pt>
                <c:pt idx="576">
                  <c:v>559.6646</c:v>
                </c:pt>
                <c:pt idx="577">
                  <c:v>560.6413</c:v>
                </c:pt>
                <c:pt idx="578">
                  <c:v>561.618</c:v>
                </c:pt>
                <c:pt idx="579">
                  <c:v>562.5947</c:v>
                </c:pt>
                <c:pt idx="580">
                  <c:v>563.5715</c:v>
                </c:pt>
                <c:pt idx="581">
                  <c:v>564.5482</c:v>
                </c:pt>
                <c:pt idx="582">
                  <c:v>565.5249</c:v>
                </c:pt>
                <c:pt idx="583">
                  <c:v>566.5017</c:v>
                </c:pt>
                <c:pt idx="584">
                  <c:v>567.4784</c:v>
                </c:pt>
                <c:pt idx="585">
                  <c:v>568.4551</c:v>
                </c:pt>
                <c:pt idx="586">
                  <c:v>569.4318</c:v>
                </c:pt>
                <c:pt idx="587">
                  <c:v>570.4086</c:v>
                </c:pt>
                <c:pt idx="588">
                  <c:v>571.3853</c:v>
                </c:pt>
                <c:pt idx="589">
                  <c:v>572.362</c:v>
                </c:pt>
                <c:pt idx="590">
                  <c:v>573.3387</c:v>
                </c:pt>
                <c:pt idx="591">
                  <c:v>574.3155</c:v>
                </c:pt>
                <c:pt idx="592">
                  <c:v>575.2922</c:v>
                </c:pt>
                <c:pt idx="593">
                  <c:v>576.2689</c:v>
                </c:pt>
                <c:pt idx="594">
                  <c:v>577.2457</c:v>
                </c:pt>
                <c:pt idx="595">
                  <c:v>578.2224</c:v>
                </c:pt>
                <c:pt idx="596">
                  <c:v>579.1991</c:v>
                </c:pt>
                <c:pt idx="597">
                  <c:v>580.1758</c:v>
                </c:pt>
                <c:pt idx="598">
                  <c:v>581.1526</c:v>
                </c:pt>
                <c:pt idx="599">
                  <c:v>582.1293</c:v>
                </c:pt>
                <c:pt idx="600">
                  <c:v>583.106</c:v>
                </c:pt>
                <c:pt idx="601">
                  <c:v>584.0827</c:v>
                </c:pt>
                <c:pt idx="602">
                  <c:v>585.0595</c:v>
                </c:pt>
                <c:pt idx="603">
                  <c:v>586.0362</c:v>
                </c:pt>
                <c:pt idx="604">
                  <c:v>587.0129</c:v>
                </c:pt>
                <c:pt idx="605">
                  <c:v>587.9897</c:v>
                </c:pt>
                <c:pt idx="606">
                  <c:v>588.9664</c:v>
                </c:pt>
                <c:pt idx="607">
                  <c:v>589.9431</c:v>
                </c:pt>
                <c:pt idx="608">
                  <c:v>590.9198</c:v>
                </c:pt>
                <c:pt idx="609">
                  <c:v>591.8966</c:v>
                </c:pt>
                <c:pt idx="610">
                  <c:v>592.8733</c:v>
                </c:pt>
                <c:pt idx="611">
                  <c:v>593.85</c:v>
                </c:pt>
                <c:pt idx="612">
                  <c:v>594.8267</c:v>
                </c:pt>
                <c:pt idx="613">
                  <c:v>595.8035</c:v>
                </c:pt>
                <c:pt idx="614">
                  <c:v>596.7802</c:v>
                </c:pt>
                <c:pt idx="615">
                  <c:v>597.7569</c:v>
                </c:pt>
                <c:pt idx="616">
                  <c:v>598.7336</c:v>
                </c:pt>
                <c:pt idx="617">
                  <c:v>599.7104</c:v>
                </c:pt>
                <c:pt idx="618">
                  <c:v>600.6871</c:v>
                </c:pt>
                <c:pt idx="619">
                  <c:v>601.6638</c:v>
                </c:pt>
                <c:pt idx="620">
                  <c:v>602.6406</c:v>
                </c:pt>
                <c:pt idx="621">
                  <c:v>603.6173</c:v>
                </c:pt>
                <c:pt idx="622">
                  <c:v>604.594</c:v>
                </c:pt>
                <c:pt idx="623">
                  <c:v>605.5707</c:v>
                </c:pt>
                <c:pt idx="624">
                  <c:v>606.5475</c:v>
                </c:pt>
                <c:pt idx="625">
                  <c:v>607.5242</c:v>
                </c:pt>
                <c:pt idx="626">
                  <c:v>608.5009</c:v>
                </c:pt>
                <c:pt idx="627">
                  <c:v>609.4776</c:v>
                </c:pt>
                <c:pt idx="628">
                  <c:v>610.4544</c:v>
                </c:pt>
                <c:pt idx="629">
                  <c:v>611.4311</c:v>
                </c:pt>
                <c:pt idx="630">
                  <c:v>612.4078</c:v>
                </c:pt>
                <c:pt idx="631">
                  <c:v>613.3846</c:v>
                </c:pt>
                <c:pt idx="632">
                  <c:v>614.3613</c:v>
                </c:pt>
                <c:pt idx="633">
                  <c:v>615.338</c:v>
                </c:pt>
                <c:pt idx="634">
                  <c:v>616.3147</c:v>
                </c:pt>
                <c:pt idx="635">
                  <c:v>617.2915</c:v>
                </c:pt>
                <c:pt idx="636">
                  <c:v>618.2682</c:v>
                </c:pt>
              </c:strCache>
            </c:strRef>
          </c:cat>
          <c:val>
            <c:numRef>
              <c:f>Sheet1!$B$2:$B$638</c:f>
              <c:numCache>
                <c:formatCode>General</c:formatCode>
                <c:ptCount val="637"/>
                <c:pt idx="0">
                  <c:v>0</c:v>
                </c:pt>
                <c:pt idx="2">
                  <c:v>0</c:v>
                </c:pt>
                <c:pt idx="3">
                  <c:v>0.17120440100000001</c:v>
                </c:pt>
                <c:pt idx="4">
                  <c:v>-2.5092428999999999E-2</c:v>
                </c:pt>
                <c:pt idx="5">
                  <c:v>-7.1773287000000005E-2</c:v>
                </c:pt>
                <c:pt idx="6">
                  <c:v>-0.15318248300000001</c:v>
                </c:pt>
                <c:pt idx="7">
                  <c:v>0.37246335000000003</c:v>
                </c:pt>
                <c:pt idx="8">
                  <c:v>0.44943565699999999</c:v>
                </c:pt>
                <c:pt idx="9">
                  <c:v>0.25680989500000001</c:v>
                </c:pt>
                <c:pt idx="10">
                  <c:v>0.210719935</c:v>
                </c:pt>
                <c:pt idx="11">
                  <c:v>0.45724426099999999</c:v>
                </c:pt>
                <c:pt idx="12">
                  <c:v>0.48811680600000001</c:v>
                </c:pt>
                <c:pt idx="13">
                  <c:v>0.258141336</c:v>
                </c:pt>
                <c:pt idx="14">
                  <c:v>-0.147496075</c:v>
                </c:pt>
                <c:pt idx="15">
                  <c:v>-0.29213944200000003</c:v>
                </c:pt>
                <c:pt idx="16">
                  <c:v>0.52690458799999995</c:v>
                </c:pt>
                <c:pt idx="17">
                  <c:v>0.58269655799999998</c:v>
                </c:pt>
                <c:pt idx="18">
                  <c:v>0.32154834199999999</c:v>
                </c:pt>
                <c:pt idx="19">
                  <c:v>0.21712457399999999</c:v>
                </c:pt>
                <c:pt idx="20">
                  <c:v>0.35951454700000002</c:v>
                </c:pt>
                <c:pt idx="21">
                  <c:v>-6.6695271E-2</c:v>
                </c:pt>
                <c:pt idx="22">
                  <c:v>-8.6031101999999998E-2</c:v>
                </c:pt>
                <c:pt idx="23">
                  <c:v>3.7355389000000003E-2</c:v>
                </c:pt>
                <c:pt idx="24">
                  <c:v>0.18302797600000001</c:v>
                </c:pt>
                <c:pt idx="25">
                  <c:v>6.0375983000000001E-2</c:v>
                </c:pt>
                <c:pt idx="26">
                  <c:v>9.3953023999999996E-2</c:v>
                </c:pt>
                <c:pt idx="27">
                  <c:v>0.244913294</c:v>
                </c:pt>
                <c:pt idx="28">
                  <c:v>7.0309214999999994E-2</c:v>
                </c:pt>
                <c:pt idx="29">
                  <c:v>-0.32883536000000002</c:v>
                </c:pt>
                <c:pt idx="30">
                  <c:v>-0.94453017900000003</c:v>
                </c:pt>
                <c:pt idx="31">
                  <c:v>-0.32102635899999998</c:v>
                </c:pt>
                <c:pt idx="32">
                  <c:v>-0.139358027</c:v>
                </c:pt>
                <c:pt idx="33">
                  <c:v>0.19220885700000001</c:v>
                </c:pt>
                <c:pt idx="34">
                  <c:v>0.23908933600000001</c:v>
                </c:pt>
                <c:pt idx="35">
                  <c:v>-5.5467941E-2</c:v>
                </c:pt>
                <c:pt idx="36">
                  <c:v>-0.36814837700000003</c:v>
                </c:pt>
                <c:pt idx="37">
                  <c:v>-0.59996103599999995</c:v>
                </c:pt>
                <c:pt idx="38">
                  <c:v>-0.74121807299999998</c:v>
                </c:pt>
                <c:pt idx="39">
                  <c:v>-0.57577700099999995</c:v>
                </c:pt>
                <c:pt idx="40">
                  <c:v>-0.51210095600000005</c:v>
                </c:pt>
                <c:pt idx="41">
                  <c:v>-0.22096776800000001</c:v>
                </c:pt>
                <c:pt idx="42">
                  <c:v>4.5496681089999997</c:v>
                </c:pt>
                <c:pt idx="43">
                  <c:v>17.667801175000001</c:v>
                </c:pt>
                <c:pt idx="44">
                  <c:v>27.577393538999999</c:v>
                </c:pt>
                <c:pt idx="45">
                  <c:v>31.859767912999999</c:v>
                </c:pt>
                <c:pt idx="46">
                  <c:v>31.473225372999998</c:v>
                </c:pt>
                <c:pt idx="47">
                  <c:v>28.519932918999999</c:v>
                </c:pt>
                <c:pt idx="48">
                  <c:v>20.927287019000001</c:v>
                </c:pt>
                <c:pt idx="49">
                  <c:v>19.339292296</c:v>
                </c:pt>
                <c:pt idx="50">
                  <c:v>34.608096965999998</c:v>
                </c:pt>
                <c:pt idx="51">
                  <c:v>51.286397088999998</c:v>
                </c:pt>
                <c:pt idx="52">
                  <c:v>60.485985581999998</c:v>
                </c:pt>
                <c:pt idx="53">
                  <c:v>63.111497100999998</c:v>
                </c:pt>
                <c:pt idx="54">
                  <c:v>61.236180498000003</c:v>
                </c:pt>
                <c:pt idx="55">
                  <c:v>57.845968575000001</c:v>
                </c:pt>
                <c:pt idx="56">
                  <c:v>51.110630327000003</c:v>
                </c:pt>
                <c:pt idx="57">
                  <c:v>45.544058997999997</c:v>
                </c:pt>
                <c:pt idx="58">
                  <c:v>28.319739799000001</c:v>
                </c:pt>
                <c:pt idx="59">
                  <c:v>-0.40545087400000002</c:v>
                </c:pt>
                <c:pt idx="60">
                  <c:v>-3.651850493</c:v>
                </c:pt>
                <c:pt idx="61">
                  <c:v>-2.824490919</c:v>
                </c:pt>
                <c:pt idx="62">
                  <c:v>-0.68853980199999998</c:v>
                </c:pt>
                <c:pt idx="63">
                  <c:v>-0.75487386499999998</c:v>
                </c:pt>
                <c:pt idx="64">
                  <c:v>-2.2110105760000001</c:v>
                </c:pt>
                <c:pt idx="65">
                  <c:v>-2.0674104619999998</c:v>
                </c:pt>
                <c:pt idx="66">
                  <c:v>-0.481708892</c:v>
                </c:pt>
                <c:pt idx="67">
                  <c:v>-0.50950404599999999</c:v>
                </c:pt>
                <c:pt idx="68">
                  <c:v>-0.42617997299999999</c:v>
                </c:pt>
                <c:pt idx="69">
                  <c:v>-0.63266903900000004</c:v>
                </c:pt>
                <c:pt idx="70">
                  <c:v>-1.0554267820000001</c:v>
                </c:pt>
                <c:pt idx="71">
                  <c:v>-0.35759255200000001</c:v>
                </c:pt>
                <c:pt idx="72">
                  <c:v>-0.116306836</c:v>
                </c:pt>
                <c:pt idx="73">
                  <c:v>-0.12066421200000001</c:v>
                </c:pt>
                <c:pt idx="74">
                  <c:v>-0.485681788</c:v>
                </c:pt>
                <c:pt idx="75">
                  <c:v>-1.0158274E-2</c:v>
                </c:pt>
                <c:pt idx="76">
                  <c:v>-0.142987277</c:v>
                </c:pt>
                <c:pt idx="77">
                  <c:v>-0.16676475800000001</c:v>
                </c:pt>
                <c:pt idx="78">
                  <c:v>-0.16678747399999999</c:v>
                </c:pt>
                <c:pt idx="79">
                  <c:v>-0.27163968199999999</c:v>
                </c:pt>
                <c:pt idx="80">
                  <c:v>-0.12729240999999999</c:v>
                </c:pt>
                <c:pt idx="81">
                  <c:v>-0.18466645000000001</c:v>
                </c:pt>
                <c:pt idx="82">
                  <c:v>-0.22647135800000001</c:v>
                </c:pt>
                <c:pt idx="83">
                  <c:v>0.147123479</c:v>
                </c:pt>
                <c:pt idx="84">
                  <c:v>0.16856954499999999</c:v>
                </c:pt>
                <c:pt idx="85">
                  <c:v>2.2273382349999999</c:v>
                </c:pt>
                <c:pt idx="86">
                  <c:v>2.1694016220000001</c:v>
                </c:pt>
                <c:pt idx="87">
                  <c:v>2.1095346620000002</c:v>
                </c:pt>
                <c:pt idx="88">
                  <c:v>2.0063183659999999</c:v>
                </c:pt>
                <c:pt idx="89">
                  <c:v>1.90627159</c:v>
                </c:pt>
                <c:pt idx="90">
                  <c:v>1.8110151219999999</c:v>
                </c:pt>
                <c:pt idx="91">
                  <c:v>1.9242146090000001</c:v>
                </c:pt>
                <c:pt idx="92">
                  <c:v>1.750707405</c:v>
                </c:pt>
                <c:pt idx="93">
                  <c:v>1.716578967</c:v>
                </c:pt>
                <c:pt idx="94">
                  <c:v>1.641617345</c:v>
                </c:pt>
                <c:pt idx="95">
                  <c:v>1.604301607</c:v>
                </c:pt>
                <c:pt idx="96">
                  <c:v>1.469802984</c:v>
                </c:pt>
                <c:pt idx="97">
                  <c:v>1.5569649649999999</c:v>
                </c:pt>
                <c:pt idx="98">
                  <c:v>1.3026743089999999</c:v>
                </c:pt>
                <c:pt idx="99">
                  <c:v>1.3363075280000001</c:v>
                </c:pt>
                <c:pt idx="100">
                  <c:v>1.2560588800000001</c:v>
                </c:pt>
                <c:pt idx="101">
                  <c:v>1.110221106</c:v>
                </c:pt>
                <c:pt idx="102">
                  <c:v>0.91961477800000002</c:v>
                </c:pt>
                <c:pt idx="103">
                  <c:v>0.70859101499999999</c:v>
                </c:pt>
                <c:pt idx="104">
                  <c:v>0.747297196</c:v>
                </c:pt>
                <c:pt idx="105">
                  <c:v>0.81442714800000005</c:v>
                </c:pt>
                <c:pt idx="106">
                  <c:v>1.0299725529999999</c:v>
                </c:pt>
                <c:pt idx="107">
                  <c:v>1.137055344</c:v>
                </c:pt>
                <c:pt idx="108">
                  <c:v>1.2926764260000001</c:v>
                </c:pt>
                <c:pt idx="109">
                  <c:v>1.4852801040000001</c:v>
                </c:pt>
                <c:pt idx="110">
                  <c:v>1.7591540299999999</c:v>
                </c:pt>
                <c:pt idx="111">
                  <c:v>1.9927078659999999</c:v>
                </c:pt>
                <c:pt idx="112">
                  <c:v>2.0935798210000001</c:v>
                </c:pt>
                <c:pt idx="113">
                  <c:v>2.2038686279999999</c:v>
                </c:pt>
                <c:pt idx="114">
                  <c:v>2.1860972329999999</c:v>
                </c:pt>
                <c:pt idx="115">
                  <c:v>2.1979679129999998</c:v>
                </c:pt>
                <c:pt idx="116">
                  <c:v>2.2331996470000002</c:v>
                </c:pt>
                <c:pt idx="117">
                  <c:v>2.0124015609999999</c:v>
                </c:pt>
                <c:pt idx="118">
                  <c:v>2.229069258</c:v>
                </c:pt>
                <c:pt idx="119">
                  <c:v>2.1015643530000001</c:v>
                </c:pt>
                <c:pt idx="120">
                  <c:v>2.3333852940000002</c:v>
                </c:pt>
                <c:pt idx="121">
                  <c:v>2.2851090250000001</c:v>
                </c:pt>
                <c:pt idx="122">
                  <c:v>2.1615202130000002</c:v>
                </c:pt>
                <c:pt idx="123">
                  <c:v>2.0357912499999999</c:v>
                </c:pt>
                <c:pt idx="124">
                  <c:v>1.7432512200000001</c:v>
                </c:pt>
                <c:pt idx="125">
                  <c:v>1.6125550850000001</c:v>
                </c:pt>
                <c:pt idx="126">
                  <c:v>1.6188387259999999</c:v>
                </c:pt>
                <c:pt idx="127">
                  <c:v>1.3273845849999999</c:v>
                </c:pt>
                <c:pt idx="128">
                  <c:v>1.380699052</c:v>
                </c:pt>
                <c:pt idx="129">
                  <c:v>1.1717489999999999</c:v>
                </c:pt>
                <c:pt idx="130">
                  <c:v>1.008139924</c:v>
                </c:pt>
                <c:pt idx="131">
                  <c:v>0.94192812199999998</c:v>
                </c:pt>
                <c:pt idx="132">
                  <c:v>1.2277343039999999</c:v>
                </c:pt>
                <c:pt idx="133">
                  <c:v>1.1368848439999999</c:v>
                </c:pt>
                <c:pt idx="134">
                  <c:v>1.1840153309999999</c:v>
                </c:pt>
                <c:pt idx="135">
                  <c:v>1.0628132509999999</c:v>
                </c:pt>
                <c:pt idx="136">
                  <c:v>0.97550949799999997</c:v>
                </c:pt>
                <c:pt idx="137">
                  <c:v>0.90577407399999998</c:v>
                </c:pt>
                <c:pt idx="138">
                  <c:v>0.81335220600000002</c:v>
                </c:pt>
                <c:pt idx="139">
                  <c:v>0.52409862200000001</c:v>
                </c:pt>
                <c:pt idx="140">
                  <c:v>0.32532926000000001</c:v>
                </c:pt>
                <c:pt idx="141">
                  <c:v>8.2411929999999994E-2</c:v>
                </c:pt>
                <c:pt idx="142">
                  <c:v>-0.18452037299999999</c:v>
                </c:pt>
                <c:pt idx="143">
                  <c:v>-8.2315830000000006E-2</c:v>
                </c:pt>
                <c:pt idx="144">
                  <c:v>-4.7409116000000001E-2</c:v>
                </c:pt>
                <c:pt idx="145">
                  <c:v>-0.23036522600000001</c:v>
                </c:pt>
                <c:pt idx="146">
                  <c:v>-0.176139885</c:v>
                </c:pt>
                <c:pt idx="147">
                  <c:v>-0.21174696400000001</c:v>
                </c:pt>
                <c:pt idx="148">
                  <c:v>3.1985449999999999E-2</c:v>
                </c:pt>
                <c:pt idx="149">
                  <c:v>6.3486482999999996E-2</c:v>
                </c:pt>
                <c:pt idx="150">
                  <c:v>0.157758495</c:v>
                </c:pt>
                <c:pt idx="151">
                  <c:v>0.30014194199999999</c:v>
                </c:pt>
                <c:pt idx="152">
                  <c:v>0.382199821</c:v>
                </c:pt>
                <c:pt idx="153">
                  <c:v>0.47766815200000001</c:v>
                </c:pt>
                <c:pt idx="154">
                  <c:v>0.58117421499999999</c:v>
                </c:pt>
                <c:pt idx="155">
                  <c:v>0.69563673800000003</c:v>
                </c:pt>
                <c:pt idx="156">
                  <c:v>0.74569975700000002</c:v>
                </c:pt>
                <c:pt idx="157">
                  <c:v>0.75404592500000001</c:v>
                </c:pt>
                <c:pt idx="158">
                  <c:v>0.97153613500000002</c:v>
                </c:pt>
                <c:pt idx="159">
                  <c:v>0.85462558600000005</c:v>
                </c:pt>
                <c:pt idx="160">
                  <c:v>1.0725876679999999</c:v>
                </c:pt>
                <c:pt idx="161">
                  <c:v>1.018152406</c:v>
                </c:pt>
                <c:pt idx="162">
                  <c:v>0.94627823499999997</c:v>
                </c:pt>
                <c:pt idx="163">
                  <c:v>0.76379381199999996</c:v>
                </c:pt>
                <c:pt idx="164">
                  <c:v>0.80260456800000002</c:v>
                </c:pt>
                <c:pt idx="165">
                  <c:v>0.83690968300000002</c:v>
                </c:pt>
                <c:pt idx="166">
                  <c:v>0.72272354599999999</c:v>
                </c:pt>
                <c:pt idx="167">
                  <c:v>0.81617595200000004</c:v>
                </c:pt>
                <c:pt idx="168">
                  <c:v>0.81131480499999997</c:v>
                </c:pt>
                <c:pt idx="169">
                  <c:v>0.87104551399999997</c:v>
                </c:pt>
                <c:pt idx="170">
                  <c:v>0.92123827999999996</c:v>
                </c:pt>
                <c:pt idx="171">
                  <c:v>0.95751014400000001</c:v>
                </c:pt>
                <c:pt idx="172">
                  <c:v>0.80938913700000004</c:v>
                </c:pt>
                <c:pt idx="173">
                  <c:v>0.76293106099999997</c:v>
                </c:pt>
                <c:pt idx="174">
                  <c:v>0.89178195900000001</c:v>
                </c:pt>
                <c:pt idx="175">
                  <c:v>0.74108355299999995</c:v>
                </c:pt>
                <c:pt idx="176">
                  <c:v>0.75865810499999997</c:v>
                </c:pt>
                <c:pt idx="177">
                  <c:v>0.86133875400000004</c:v>
                </c:pt>
                <c:pt idx="178">
                  <c:v>0.69828895300000005</c:v>
                </c:pt>
                <c:pt idx="179">
                  <c:v>0.51423563299999997</c:v>
                </c:pt>
                <c:pt idx="180">
                  <c:v>0.50720045899999999</c:v>
                </c:pt>
                <c:pt idx="181">
                  <c:v>0.71415119699999996</c:v>
                </c:pt>
                <c:pt idx="182">
                  <c:v>0.81186514300000001</c:v>
                </c:pt>
                <c:pt idx="183">
                  <c:v>0.90425116999999999</c:v>
                </c:pt>
                <c:pt idx="184">
                  <c:v>1.0561315250000001</c:v>
                </c:pt>
                <c:pt idx="185">
                  <c:v>1.0290259079999999</c:v>
                </c:pt>
                <c:pt idx="186">
                  <c:v>1.1728954359999999</c:v>
                </c:pt>
                <c:pt idx="187">
                  <c:v>1.1842784749999999</c:v>
                </c:pt>
                <c:pt idx="188">
                  <c:v>1.2691837989999999</c:v>
                </c:pt>
                <c:pt idx="189">
                  <c:v>1.452901124</c:v>
                </c:pt>
                <c:pt idx="190">
                  <c:v>1.1627473580000001</c:v>
                </c:pt>
                <c:pt idx="191">
                  <c:v>1.1467712750000001</c:v>
                </c:pt>
                <c:pt idx="192">
                  <c:v>1.174305296</c:v>
                </c:pt>
                <c:pt idx="193">
                  <c:v>1.0108765470000001</c:v>
                </c:pt>
                <c:pt idx="194">
                  <c:v>0.97801572999999997</c:v>
                </c:pt>
                <c:pt idx="195">
                  <c:v>1.003957692</c:v>
                </c:pt>
                <c:pt idx="196">
                  <c:v>1.0335545690000001</c:v>
                </c:pt>
                <c:pt idx="197">
                  <c:v>0.94019522700000002</c:v>
                </c:pt>
                <c:pt idx="198">
                  <c:v>1.1081404720000001</c:v>
                </c:pt>
                <c:pt idx="199">
                  <c:v>1.0427712549999999</c:v>
                </c:pt>
                <c:pt idx="200">
                  <c:v>1.135013077</c:v>
                </c:pt>
                <c:pt idx="201">
                  <c:v>1.1942394890000001</c:v>
                </c:pt>
                <c:pt idx="202">
                  <c:v>1.0956195120000001</c:v>
                </c:pt>
                <c:pt idx="203">
                  <c:v>0.99173749499999997</c:v>
                </c:pt>
                <c:pt idx="204">
                  <c:v>0.80950779500000003</c:v>
                </c:pt>
                <c:pt idx="205">
                  <c:v>0.91035345400000001</c:v>
                </c:pt>
                <c:pt idx="206">
                  <c:v>0.52774310199999996</c:v>
                </c:pt>
                <c:pt idx="207">
                  <c:v>0.55296558299999998</c:v>
                </c:pt>
                <c:pt idx="208">
                  <c:v>6.2039699999999996E-3</c:v>
                </c:pt>
                <c:pt idx="209">
                  <c:v>-0.19672494300000001</c:v>
                </c:pt>
                <c:pt idx="210">
                  <c:v>-0.10237455299999999</c:v>
                </c:pt>
                <c:pt idx="211">
                  <c:v>-0.50712161899999997</c:v>
                </c:pt>
                <c:pt idx="212">
                  <c:v>-1.3053697580000001</c:v>
                </c:pt>
                <c:pt idx="213">
                  <c:v>-2.4685838879999999</c:v>
                </c:pt>
                <c:pt idx="214">
                  <c:v>-3.7018849239999998</c:v>
                </c:pt>
                <c:pt idx="215">
                  <c:v>-5.1685421570000001</c:v>
                </c:pt>
                <c:pt idx="216">
                  <c:v>-7.0660395950000003</c:v>
                </c:pt>
                <c:pt idx="217">
                  <c:v>-9.2665169219999992</c:v>
                </c:pt>
                <c:pt idx="218">
                  <c:v>-11.472626204999999</c:v>
                </c:pt>
                <c:pt idx="219">
                  <c:v>-13.522394972000001</c:v>
                </c:pt>
                <c:pt idx="220">
                  <c:v>-14.741465454</c:v>
                </c:pt>
                <c:pt idx="221">
                  <c:v>-14.541929633000001</c:v>
                </c:pt>
                <c:pt idx="222">
                  <c:v>-14.167455037</c:v>
                </c:pt>
                <c:pt idx="223">
                  <c:v>-14.277126597000001</c:v>
                </c:pt>
                <c:pt idx="224">
                  <c:v>-14.498455089</c:v>
                </c:pt>
                <c:pt idx="225">
                  <c:v>-14.443186600000001</c:v>
                </c:pt>
                <c:pt idx="226">
                  <c:v>-13.965095377000001</c:v>
                </c:pt>
                <c:pt idx="227">
                  <c:v>-13.017975867000001</c:v>
                </c:pt>
                <c:pt idx="228">
                  <c:v>-11.662061486000001</c:v>
                </c:pt>
                <c:pt idx="229">
                  <c:v>-10.031982428999999</c:v>
                </c:pt>
                <c:pt idx="230">
                  <c:v>-8.2456452050000006</c:v>
                </c:pt>
                <c:pt idx="231">
                  <c:v>-6.4817227639999997</c:v>
                </c:pt>
                <c:pt idx="232">
                  <c:v>-5.0206084009999996</c:v>
                </c:pt>
                <c:pt idx="233">
                  <c:v>-3.3583568929999998</c:v>
                </c:pt>
                <c:pt idx="234">
                  <c:v>-1.1922947310000001</c:v>
                </c:pt>
                <c:pt idx="235">
                  <c:v>1.3033187879999999</c:v>
                </c:pt>
                <c:pt idx="236">
                  <c:v>1.042713985</c:v>
                </c:pt>
                <c:pt idx="237">
                  <c:v>0.13172779600000001</c:v>
                </c:pt>
                <c:pt idx="238">
                  <c:v>0.446963956</c:v>
                </c:pt>
                <c:pt idx="239">
                  <c:v>0.53197984300000001</c:v>
                </c:pt>
                <c:pt idx="240">
                  <c:v>0.69393261799999995</c:v>
                </c:pt>
                <c:pt idx="241">
                  <c:v>0.625342273</c:v>
                </c:pt>
                <c:pt idx="242">
                  <c:v>0.78620241999999996</c:v>
                </c:pt>
                <c:pt idx="243">
                  <c:v>0.88512007199999998</c:v>
                </c:pt>
                <c:pt idx="244">
                  <c:v>0.79492968799999997</c:v>
                </c:pt>
                <c:pt idx="245">
                  <c:v>0.52221979100000004</c:v>
                </c:pt>
                <c:pt idx="246">
                  <c:v>0.68856015599999998</c:v>
                </c:pt>
                <c:pt idx="247">
                  <c:v>0.648798404</c:v>
                </c:pt>
                <c:pt idx="248">
                  <c:v>0.48635125200000001</c:v>
                </c:pt>
                <c:pt idx="249">
                  <c:v>0.37432716300000002</c:v>
                </c:pt>
                <c:pt idx="250">
                  <c:v>0.32812221800000002</c:v>
                </c:pt>
                <c:pt idx="251">
                  <c:v>0.36178912499999999</c:v>
                </c:pt>
                <c:pt idx="252">
                  <c:v>0.13141370999999999</c:v>
                </c:pt>
                <c:pt idx="253">
                  <c:v>0.20275978</c:v>
                </c:pt>
                <c:pt idx="254">
                  <c:v>0.248921959</c:v>
                </c:pt>
                <c:pt idx="255">
                  <c:v>0.38028847100000002</c:v>
                </c:pt>
                <c:pt idx="256">
                  <c:v>0.44382297799999998</c:v>
                </c:pt>
                <c:pt idx="257">
                  <c:v>0.398397218</c:v>
                </c:pt>
                <c:pt idx="258">
                  <c:v>0.57937581500000002</c:v>
                </c:pt>
                <c:pt idx="259">
                  <c:v>0.62391851600000003</c:v>
                </c:pt>
                <c:pt idx="260">
                  <c:v>0.69037306099999995</c:v>
                </c:pt>
                <c:pt idx="261">
                  <c:v>0.70150123900000005</c:v>
                </c:pt>
                <c:pt idx="262">
                  <c:v>0.74715060499999997</c:v>
                </c:pt>
                <c:pt idx="263">
                  <c:v>0.85625601200000001</c:v>
                </c:pt>
                <c:pt idx="264">
                  <c:v>0.76270272800000005</c:v>
                </c:pt>
                <c:pt idx="265">
                  <c:v>0.58577680300000001</c:v>
                </c:pt>
                <c:pt idx="266">
                  <c:v>0.72853980600000001</c:v>
                </c:pt>
                <c:pt idx="267">
                  <c:v>0.77183580200000002</c:v>
                </c:pt>
                <c:pt idx="268">
                  <c:v>0.60791814899999996</c:v>
                </c:pt>
                <c:pt idx="269">
                  <c:v>0.65092166399999996</c:v>
                </c:pt>
                <c:pt idx="270">
                  <c:v>0.59680372800000003</c:v>
                </c:pt>
                <c:pt idx="271">
                  <c:v>0.658173754</c:v>
                </c:pt>
                <c:pt idx="272">
                  <c:v>0.66207033500000001</c:v>
                </c:pt>
                <c:pt idx="273">
                  <c:v>0.56725144199999999</c:v>
                </c:pt>
                <c:pt idx="274">
                  <c:v>0.59681318000000005</c:v>
                </c:pt>
                <c:pt idx="275">
                  <c:v>0.69718991500000005</c:v>
                </c:pt>
                <c:pt idx="276">
                  <c:v>0.53392736200000002</c:v>
                </c:pt>
                <c:pt idx="277">
                  <c:v>0.60959049899999995</c:v>
                </c:pt>
                <c:pt idx="278">
                  <c:v>0.460928746</c:v>
                </c:pt>
                <c:pt idx="279">
                  <c:v>0.56549351400000003</c:v>
                </c:pt>
                <c:pt idx="280">
                  <c:v>0.523594279</c:v>
                </c:pt>
                <c:pt idx="281">
                  <c:v>0.434667211</c:v>
                </c:pt>
                <c:pt idx="282">
                  <c:v>0.41762591900000001</c:v>
                </c:pt>
                <c:pt idx="283">
                  <c:v>0.316737143</c:v>
                </c:pt>
                <c:pt idx="284">
                  <c:v>0.32558693</c:v>
                </c:pt>
                <c:pt idx="285">
                  <c:v>2.8996348000000002E-2</c:v>
                </c:pt>
                <c:pt idx="286">
                  <c:v>6.8333282999999995E-2</c:v>
                </c:pt>
                <c:pt idx="287">
                  <c:v>-0.17229018600000001</c:v>
                </c:pt>
                <c:pt idx="288">
                  <c:v>-5.2479367999999998E-2</c:v>
                </c:pt>
                <c:pt idx="289">
                  <c:v>0.145074602</c:v>
                </c:pt>
                <c:pt idx="290">
                  <c:v>0.18192262100000001</c:v>
                </c:pt>
                <c:pt idx="291">
                  <c:v>0.33238621400000001</c:v>
                </c:pt>
                <c:pt idx="292">
                  <c:v>0.56185815900000002</c:v>
                </c:pt>
                <c:pt idx="293">
                  <c:v>0.58627445600000005</c:v>
                </c:pt>
                <c:pt idx="294">
                  <c:v>0.47889754600000001</c:v>
                </c:pt>
                <c:pt idx="295">
                  <c:v>0.58785612799999998</c:v>
                </c:pt>
                <c:pt idx="296">
                  <c:v>0.65991502400000002</c:v>
                </c:pt>
                <c:pt idx="297">
                  <c:v>0.84646877499999995</c:v>
                </c:pt>
                <c:pt idx="298">
                  <c:v>0.75879865999999996</c:v>
                </c:pt>
                <c:pt idx="299">
                  <c:v>0.59376086800000005</c:v>
                </c:pt>
                <c:pt idx="300">
                  <c:v>0.495497613</c:v>
                </c:pt>
                <c:pt idx="301">
                  <c:v>0.495433605</c:v>
                </c:pt>
                <c:pt idx="302">
                  <c:v>0.52067260299999996</c:v>
                </c:pt>
                <c:pt idx="303">
                  <c:v>0.69127577100000004</c:v>
                </c:pt>
                <c:pt idx="304">
                  <c:v>0.70803239600000001</c:v>
                </c:pt>
                <c:pt idx="305">
                  <c:v>0.79501072800000006</c:v>
                </c:pt>
                <c:pt idx="306">
                  <c:v>0.84195583500000004</c:v>
                </c:pt>
                <c:pt idx="307">
                  <c:v>0.84251768400000004</c:v>
                </c:pt>
                <c:pt idx="308">
                  <c:v>0.67340195300000005</c:v>
                </c:pt>
                <c:pt idx="309">
                  <c:v>0.74276703799999999</c:v>
                </c:pt>
                <c:pt idx="310">
                  <c:v>0.82944105199999996</c:v>
                </c:pt>
                <c:pt idx="311">
                  <c:v>0.713175683</c:v>
                </c:pt>
                <c:pt idx="312">
                  <c:v>0.65770740299999997</c:v>
                </c:pt>
                <c:pt idx="313">
                  <c:v>0.469054582</c:v>
                </c:pt>
                <c:pt idx="314">
                  <c:v>0.424354809</c:v>
                </c:pt>
                <c:pt idx="315">
                  <c:v>0.460805362</c:v>
                </c:pt>
                <c:pt idx="316">
                  <c:v>0.42737301100000002</c:v>
                </c:pt>
                <c:pt idx="317">
                  <c:v>0.49786113799999998</c:v>
                </c:pt>
                <c:pt idx="318">
                  <c:v>0.58479693799999999</c:v>
                </c:pt>
                <c:pt idx="319">
                  <c:v>0.31862484099999999</c:v>
                </c:pt>
                <c:pt idx="320">
                  <c:v>0.20546170899999999</c:v>
                </c:pt>
                <c:pt idx="321">
                  <c:v>0.12857586900000001</c:v>
                </c:pt>
                <c:pt idx="322">
                  <c:v>0.23465161100000001</c:v>
                </c:pt>
                <c:pt idx="323">
                  <c:v>0.29314658599999999</c:v>
                </c:pt>
                <c:pt idx="324">
                  <c:v>0.35016544700000002</c:v>
                </c:pt>
                <c:pt idx="325">
                  <c:v>0.49286233600000001</c:v>
                </c:pt>
                <c:pt idx="326">
                  <c:v>0.47525549900000003</c:v>
                </c:pt>
                <c:pt idx="327">
                  <c:v>0.30304583800000001</c:v>
                </c:pt>
                <c:pt idx="328">
                  <c:v>-0.13010195499999999</c:v>
                </c:pt>
                <c:pt idx="329">
                  <c:v>-0.73652223299999997</c:v>
                </c:pt>
                <c:pt idx="330">
                  <c:v>-1.5130750230000001</c:v>
                </c:pt>
                <c:pt idx="331">
                  <c:v>-2.3920632400000001</c:v>
                </c:pt>
                <c:pt idx="332">
                  <c:v>-3.3446288580000001</c:v>
                </c:pt>
                <c:pt idx="333">
                  <c:v>-4.3525402619999998</c:v>
                </c:pt>
                <c:pt idx="334">
                  <c:v>-4.8528186849999999</c:v>
                </c:pt>
                <c:pt idx="335">
                  <c:v>-5.294872646</c:v>
                </c:pt>
                <c:pt idx="336">
                  <c:v>-6.2600596340000001</c:v>
                </c:pt>
                <c:pt idx="337">
                  <c:v>-7.2059349179999996</c:v>
                </c:pt>
                <c:pt idx="338">
                  <c:v>-7.9375293290000002</c:v>
                </c:pt>
                <c:pt idx="339">
                  <c:v>-8.2197305669999992</c:v>
                </c:pt>
                <c:pt idx="340">
                  <c:v>-7.9363599660000004</c:v>
                </c:pt>
                <c:pt idx="341">
                  <c:v>-7.3262819669999999</c:v>
                </c:pt>
                <c:pt idx="342">
                  <c:v>-6.4165371499999999</c:v>
                </c:pt>
                <c:pt idx="343">
                  <c:v>-6.0312657859999996</c:v>
                </c:pt>
                <c:pt idx="344">
                  <c:v>-6.1592784509999996</c:v>
                </c:pt>
                <c:pt idx="345">
                  <c:v>-6.3857638919999999</c:v>
                </c:pt>
                <c:pt idx="346">
                  <c:v>-5.8207939519999998</c:v>
                </c:pt>
                <c:pt idx="347">
                  <c:v>-5.3439832640000002</c:v>
                </c:pt>
                <c:pt idx="348">
                  <c:v>-5.307771571</c:v>
                </c:pt>
                <c:pt idx="349">
                  <c:v>-5.0732372149999998</c:v>
                </c:pt>
                <c:pt idx="350">
                  <c:v>-3.4114019459999998</c:v>
                </c:pt>
                <c:pt idx="351">
                  <c:v>-1.778788209</c:v>
                </c:pt>
                <c:pt idx="352">
                  <c:v>-0.67346923700000005</c:v>
                </c:pt>
                <c:pt idx="353">
                  <c:v>0.59815964099999996</c:v>
                </c:pt>
                <c:pt idx="354">
                  <c:v>1.9407400939999999</c:v>
                </c:pt>
                <c:pt idx="355">
                  <c:v>2.2067022000000001</c:v>
                </c:pt>
                <c:pt idx="356">
                  <c:v>1.6732833460000001</c:v>
                </c:pt>
                <c:pt idx="357">
                  <c:v>1.5074017980000001</c:v>
                </c:pt>
                <c:pt idx="358">
                  <c:v>1.38409391</c:v>
                </c:pt>
                <c:pt idx="359">
                  <c:v>0.97082044300000003</c:v>
                </c:pt>
                <c:pt idx="360">
                  <c:v>0.36070255600000001</c:v>
                </c:pt>
                <c:pt idx="361">
                  <c:v>-0.29851717700000002</c:v>
                </c:pt>
                <c:pt idx="362">
                  <c:v>-0.77735733600000001</c:v>
                </c:pt>
                <c:pt idx="363">
                  <c:v>-1.242331968</c:v>
                </c:pt>
                <c:pt idx="364">
                  <c:v>-1.7206693040000001</c:v>
                </c:pt>
                <c:pt idx="365">
                  <c:v>-2.377382758</c:v>
                </c:pt>
                <c:pt idx="366">
                  <c:v>-3.1443522659999998</c:v>
                </c:pt>
                <c:pt idx="367">
                  <c:v>-4.1574101389999996</c:v>
                </c:pt>
                <c:pt idx="368">
                  <c:v>-5.3898545530000002</c:v>
                </c:pt>
                <c:pt idx="369">
                  <c:v>-6.8241581670000002</c:v>
                </c:pt>
                <c:pt idx="370">
                  <c:v>-8.5429164009999994</c:v>
                </c:pt>
                <c:pt idx="371">
                  <c:v>-10.436327433000001</c:v>
                </c:pt>
                <c:pt idx="372">
                  <c:v>-12.306503181</c:v>
                </c:pt>
                <c:pt idx="373">
                  <c:v>-13.66969576</c:v>
                </c:pt>
                <c:pt idx="374">
                  <c:v>-14.330559441</c:v>
                </c:pt>
                <c:pt idx="375">
                  <c:v>-14.244285617999999</c:v>
                </c:pt>
                <c:pt idx="376">
                  <c:v>-13.621320672</c:v>
                </c:pt>
                <c:pt idx="377">
                  <c:v>-12.773420326</c:v>
                </c:pt>
                <c:pt idx="378">
                  <c:v>-11.550210658999999</c:v>
                </c:pt>
                <c:pt idx="379">
                  <c:v>-8.9634917420000004</c:v>
                </c:pt>
                <c:pt idx="380">
                  <c:v>-4.5860998999999998</c:v>
                </c:pt>
                <c:pt idx="381">
                  <c:v>0.49724169099999999</c:v>
                </c:pt>
                <c:pt idx="382">
                  <c:v>2.1428090979999999</c:v>
                </c:pt>
                <c:pt idx="383">
                  <c:v>0.886456099</c:v>
                </c:pt>
                <c:pt idx="384">
                  <c:v>0.628988718</c:v>
                </c:pt>
                <c:pt idx="385">
                  <c:v>0.81599356599999995</c:v>
                </c:pt>
                <c:pt idx="386">
                  <c:v>0.91724170900000002</c:v>
                </c:pt>
                <c:pt idx="387">
                  <c:v>1.0285370519999999</c:v>
                </c:pt>
                <c:pt idx="388">
                  <c:v>0.820839553</c:v>
                </c:pt>
                <c:pt idx="389">
                  <c:v>0.67687714899999996</c:v>
                </c:pt>
                <c:pt idx="390">
                  <c:v>0.75059660399999995</c:v>
                </c:pt>
                <c:pt idx="391">
                  <c:v>0.798894255</c:v>
                </c:pt>
                <c:pt idx="392">
                  <c:v>0.782828898</c:v>
                </c:pt>
                <c:pt idx="393">
                  <c:v>0.87556977599999997</c:v>
                </c:pt>
                <c:pt idx="394">
                  <c:v>0.71719176500000004</c:v>
                </c:pt>
                <c:pt idx="395">
                  <c:v>0.76450866200000001</c:v>
                </c:pt>
                <c:pt idx="396">
                  <c:v>0.42034190799999999</c:v>
                </c:pt>
                <c:pt idx="397">
                  <c:v>0.47197256199999998</c:v>
                </c:pt>
                <c:pt idx="398">
                  <c:v>4.6769492000000003E-2</c:v>
                </c:pt>
                <c:pt idx="399">
                  <c:v>-0.860959947</c:v>
                </c:pt>
                <c:pt idx="400">
                  <c:v>-2.043888452</c:v>
                </c:pt>
                <c:pt idx="401">
                  <c:v>-3.243909811</c:v>
                </c:pt>
                <c:pt idx="402">
                  <c:v>-4.2987158829999998</c:v>
                </c:pt>
                <c:pt idx="403">
                  <c:v>-5.3658627760000002</c:v>
                </c:pt>
                <c:pt idx="404">
                  <c:v>-6.4468552399999997</c:v>
                </c:pt>
                <c:pt idx="405">
                  <c:v>-7.6179571409999998</c:v>
                </c:pt>
                <c:pt idx="406">
                  <c:v>-8.7320245300000003</c:v>
                </c:pt>
                <c:pt idx="407">
                  <c:v>-9.6694574929999995</c:v>
                </c:pt>
                <c:pt idx="408">
                  <c:v>-10.508080794</c:v>
                </c:pt>
                <c:pt idx="409">
                  <c:v>-11.172430853</c:v>
                </c:pt>
                <c:pt idx="410">
                  <c:v>-11.239277682000001</c:v>
                </c:pt>
                <c:pt idx="411">
                  <c:v>-10.922866966000001</c:v>
                </c:pt>
                <c:pt idx="412">
                  <c:v>-10.416938619</c:v>
                </c:pt>
                <c:pt idx="413">
                  <c:v>-9.8660167540000003</c:v>
                </c:pt>
                <c:pt idx="414">
                  <c:v>-9.4144525489999999</c:v>
                </c:pt>
                <c:pt idx="415">
                  <c:v>-9.0817531030000005</c:v>
                </c:pt>
                <c:pt idx="416">
                  <c:v>-8.9671735130000005</c:v>
                </c:pt>
                <c:pt idx="417">
                  <c:v>-9.1186404359999997</c:v>
                </c:pt>
                <c:pt idx="418">
                  <c:v>-9.3446778219999995</c:v>
                </c:pt>
                <c:pt idx="419">
                  <c:v>-9.5953025210000007</c:v>
                </c:pt>
                <c:pt idx="420">
                  <c:v>-9.8013125100000007</c:v>
                </c:pt>
                <c:pt idx="421">
                  <c:v>-9.8597911319999998</c:v>
                </c:pt>
                <c:pt idx="422">
                  <c:v>-9.6118038630000004</c:v>
                </c:pt>
                <c:pt idx="423">
                  <c:v>-9.3419251029999995</c:v>
                </c:pt>
                <c:pt idx="424">
                  <c:v>-9.0317227899999999</c:v>
                </c:pt>
                <c:pt idx="425">
                  <c:v>-8.6240029539999998</c:v>
                </c:pt>
                <c:pt idx="426">
                  <c:v>-7.8867196899999996</c:v>
                </c:pt>
                <c:pt idx="427">
                  <c:v>-6.8841954410000001</c:v>
                </c:pt>
                <c:pt idx="428">
                  <c:v>-5.9172229649999997</c:v>
                </c:pt>
                <c:pt idx="429">
                  <c:v>-4.8944399909999996</c:v>
                </c:pt>
                <c:pt idx="430">
                  <c:v>-3.6734372909999999</c:v>
                </c:pt>
                <c:pt idx="431">
                  <c:v>-2.3197266939999999</c:v>
                </c:pt>
                <c:pt idx="432">
                  <c:v>-0.88693484899999997</c:v>
                </c:pt>
                <c:pt idx="433">
                  <c:v>0.70064068599999996</c:v>
                </c:pt>
                <c:pt idx="434">
                  <c:v>2.1120358399999999</c:v>
                </c:pt>
                <c:pt idx="435">
                  <c:v>2.6215999170000002</c:v>
                </c:pt>
                <c:pt idx="436">
                  <c:v>1.9231332109999999</c:v>
                </c:pt>
                <c:pt idx="437">
                  <c:v>1.078692011</c:v>
                </c:pt>
                <c:pt idx="438">
                  <c:v>0.865671835</c:v>
                </c:pt>
                <c:pt idx="439">
                  <c:v>0.81986137199999998</c:v>
                </c:pt>
                <c:pt idx="440">
                  <c:v>1.054617511</c:v>
                </c:pt>
                <c:pt idx="441">
                  <c:v>0.90973134099999997</c:v>
                </c:pt>
                <c:pt idx="442">
                  <c:v>0.87246856900000003</c:v>
                </c:pt>
                <c:pt idx="443">
                  <c:v>0.77766165399999998</c:v>
                </c:pt>
                <c:pt idx="444">
                  <c:v>0.81151974299999996</c:v>
                </c:pt>
                <c:pt idx="445">
                  <c:v>0.98862346800000001</c:v>
                </c:pt>
                <c:pt idx="446">
                  <c:v>0.71301145200000005</c:v>
                </c:pt>
                <c:pt idx="447">
                  <c:v>0.59042239100000005</c:v>
                </c:pt>
                <c:pt idx="448">
                  <c:v>0.26727964999999998</c:v>
                </c:pt>
                <c:pt idx="449">
                  <c:v>0.41522309200000002</c:v>
                </c:pt>
                <c:pt idx="450">
                  <c:v>9.0064426000000003E-2</c:v>
                </c:pt>
                <c:pt idx="451">
                  <c:v>9.6450325000000003E-2</c:v>
                </c:pt>
                <c:pt idx="452">
                  <c:v>0.20785946</c:v>
                </c:pt>
                <c:pt idx="453">
                  <c:v>2.5030407000000001E-2</c:v>
                </c:pt>
                <c:pt idx="454">
                  <c:v>-2.9569075E-2</c:v>
                </c:pt>
                <c:pt idx="455">
                  <c:v>-0.18741577700000001</c:v>
                </c:pt>
                <c:pt idx="456">
                  <c:v>-1.4514093E-2</c:v>
                </c:pt>
                <c:pt idx="457">
                  <c:v>-0.169093295</c:v>
                </c:pt>
                <c:pt idx="458">
                  <c:v>-0.109304602</c:v>
                </c:pt>
                <c:pt idx="459">
                  <c:v>-0.22071281200000001</c:v>
                </c:pt>
                <c:pt idx="460">
                  <c:v>0.31011306199999999</c:v>
                </c:pt>
                <c:pt idx="461">
                  <c:v>-9.7339793999999993E-2</c:v>
                </c:pt>
                <c:pt idx="462">
                  <c:v>-0.132062821</c:v>
                </c:pt>
                <c:pt idx="463">
                  <c:v>4.7616740999999997E-2</c:v>
                </c:pt>
                <c:pt idx="464">
                  <c:v>0.107631398</c:v>
                </c:pt>
                <c:pt idx="465">
                  <c:v>3.1616466000000003E-2</c:v>
                </c:pt>
                <c:pt idx="466">
                  <c:v>0.21423036300000001</c:v>
                </c:pt>
                <c:pt idx="467">
                  <c:v>0.117961569</c:v>
                </c:pt>
                <c:pt idx="468">
                  <c:v>0.126355509</c:v>
                </c:pt>
                <c:pt idx="469">
                  <c:v>0.37456511100000001</c:v>
                </c:pt>
                <c:pt idx="470">
                  <c:v>0.27471283899999999</c:v>
                </c:pt>
                <c:pt idx="471">
                  <c:v>0.322738784</c:v>
                </c:pt>
                <c:pt idx="472">
                  <c:v>0.356865771</c:v>
                </c:pt>
                <c:pt idx="473">
                  <c:v>0.18943618200000001</c:v>
                </c:pt>
                <c:pt idx="474">
                  <c:v>0.20682012499999999</c:v>
                </c:pt>
                <c:pt idx="475">
                  <c:v>0.223033009</c:v>
                </c:pt>
                <c:pt idx="476">
                  <c:v>0.172616613</c:v>
                </c:pt>
                <c:pt idx="477">
                  <c:v>0.211935339</c:v>
                </c:pt>
                <c:pt idx="478">
                  <c:v>0.154174268</c:v>
                </c:pt>
                <c:pt idx="479">
                  <c:v>0.189559648</c:v>
                </c:pt>
                <c:pt idx="480">
                  <c:v>9.1360097000000001E-2</c:v>
                </c:pt>
                <c:pt idx="481">
                  <c:v>0.269492489</c:v>
                </c:pt>
                <c:pt idx="482">
                  <c:v>0.33185087200000002</c:v>
                </c:pt>
                <c:pt idx="483">
                  <c:v>0.43810937300000002</c:v>
                </c:pt>
                <c:pt idx="484">
                  <c:v>0.311200847</c:v>
                </c:pt>
                <c:pt idx="485">
                  <c:v>0.47573209700000002</c:v>
                </c:pt>
                <c:pt idx="486">
                  <c:v>0.46334921299999998</c:v>
                </c:pt>
                <c:pt idx="487">
                  <c:v>0.34116906800000002</c:v>
                </c:pt>
                <c:pt idx="488">
                  <c:v>0.25847637200000001</c:v>
                </c:pt>
                <c:pt idx="489">
                  <c:v>0.247732384</c:v>
                </c:pt>
                <c:pt idx="490">
                  <c:v>0.26045336899999999</c:v>
                </c:pt>
                <c:pt idx="491">
                  <c:v>1.4039233E-2</c:v>
                </c:pt>
                <c:pt idx="492">
                  <c:v>0.15051595100000001</c:v>
                </c:pt>
                <c:pt idx="493">
                  <c:v>0.16244819399999999</c:v>
                </c:pt>
                <c:pt idx="494">
                  <c:v>0.13082184699999999</c:v>
                </c:pt>
                <c:pt idx="495">
                  <c:v>0.16727929</c:v>
                </c:pt>
                <c:pt idx="496">
                  <c:v>0.114671227</c:v>
                </c:pt>
                <c:pt idx="497">
                  <c:v>0.22625495700000001</c:v>
                </c:pt>
                <c:pt idx="498">
                  <c:v>0.34101967</c:v>
                </c:pt>
                <c:pt idx="499">
                  <c:v>0.50037686800000003</c:v>
                </c:pt>
                <c:pt idx="500">
                  <c:v>0.46504453600000001</c:v>
                </c:pt>
                <c:pt idx="501">
                  <c:v>0.690881101</c:v>
                </c:pt>
                <c:pt idx="502">
                  <c:v>0.78463506599999999</c:v>
                </c:pt>
                <c:pt idx="503">
                  <c:v>0.69492619300000003</c:v>
                </c:pt>
                <c:pt idx="504">
                  <c:v>0.67883089100000005</c:v>
                </c:pt>
                <c:pt idx="505">
                  <c:v>0.71072073199999997</c:v>
                </c:pt>
                <c:pt idx="506">
                  <c:v>0.74431637900000003</c:v>
                </c:pt>
                <c:pt idx="507">
                  <c:v>0.67720832500000006</c:v>
                </c:pt>
                <c:pt idx="508">
                  <c:v>0.57864384000000002</c:v>
                </c:pt>
                <c:pt idx="509">
                  <c:v>0.43277041199999999</c:v>
                </c:pt>
                <c:pt idx="510">
                  <c:v>0.28539658600000001</c:v>
                </c:pt>
                <c:pt idx="511">
                  <c:v>0.38184798800000003</c:v>
                </c:pt>
                <c:pt idx="512">
                  <c:v>0.238250775</c:v>
                </c:pt>
                <c:pt idx="513">
                  <c:v>0.13487686900000001</c:v>
                </c:pt>
                <c:pt idx="514">
                  <c:v>0.137716324</c:v>
                </c:pt>
                <c:pt idx="515">
                  <c:v>0.16170240399999999</c:v>
                </c:pt>
                <c:pt idx="516">
                  <c:v>0.151703748</c:v>
                </c:pt>
                <c:pt idx="517">
                  <c:v>0.22763639299999999</c:v>
                </c:pt>
                <c:pt idx="518">
                  <c:v>0.231266111</c:v>
                </c:pt>
                <c:pt idx="519">
                  <c:v>0.287697225</c:v>
                </c:pt>
                <c:pt idx="520">
                  <c:v>0.41184241100000002</c:v>
                </c:pt>
                <c:pt idx="521">
                  <c:v>0.34211199399999997</c:v>
                </c:pt>
                <c:pt idx="522">
                  <c:v>0.127675803</c:v>
                </c:pt>
                <c:pt idx="523">
                  <c:v>6.4169147999999995E-2</c:v>
                </c:pt>
                <c:pt idx="524">
                  <c:v>-0.103952645</c:v>
                </c:pt>
                <c:pt idx="525">
                  <c:v>-0.232519695</c:v>
                </c:pt>
                <c:pt idx="526">
                  <c:v>-0.227278126</c:v>
                </c:pt>
                <c:pt idx="527">
                  <c:v>-0.42981790199999997</c:v>
                </c:pt>
                <c:pt idx="528">
                  <c:v>-0.30955701600000002</c:v>
                </c:pt>
                <c:pt idx="529">
                  <c:v>-0.263262469</c:v>
                </c:pt>
                <c:pt idx="530">
                  <c:v>-0.38698587099999998</c:v>
                </c:pt>
                <c:pt idx="531">
                  <c:v>-0.46793009099999999</c:v>
                </c:pt>
                <c:pt idx="532">
                  <c:v>-0.351569833</c:v>
                </c:pt>
                <c:pt idx="533">
                  <c:v>-0.15870626299999999</c:v>
                </c:pt>
                <c:pt idx="534">
                  <c:v>-6.2101000000000003E-2</c:v>
                </c:pt>
                <c:pt idx="535">
                  <c:v>-0.15087658100000001</c:v>
                </c:pt>
                <c:pt idx="536">
                  <c:v>-0.119474542</c:v>
                </c:pt>
                <c:pt idx="537">
                  <c:v>8.2872062999999996E-2</c:v>
                </c:pt>
                <c:pt idx="538">
                  <c:v>0.16443561200000001</c:v>
                </c:pt>
                <c:pt idx="539">
                  <c:v>6.9841220999999995E-2</c:v>
                </c:pt>
                <c:pt idx="540">
                  <c:v>0.130802745</c:v>
                </c:pt>
                <c:pt idx="541">
                  <c:v>0.283268717</c:v>
                </c:pt>
                <c:pt idx="542">
                  <c:v>0.14673904500000001</c:v>
                </c:pt>
                <c:pt idx="543">
                  <c:v>0.18617437000000001</c:v>
                </c:pt>
                <c:pt idx="544">
                  <c:v>7.8876050000000007E-3</c:v>
                </c:pt>
                <c:pt idx="545">
                  <c:v>-6.6640141999999999E-2</c:v>
                </c:pt>
                <c:pt idx="546">
                  <c:v>-0.18469202000000001</c:v>
                </c:pt>
                <c:pt idx="547">
                  <c:v>-0.39584630199999998</c:v>
                </c:pt>
                <c:pt idx="548">
                  <c:v>-0.35479049400000001</c:v>
                </c:pt>
                <c:pt idx="549">
                  <c:v>-0.36274889399999999</c:v>
                </c:pt>
                <c:pt idx="550">
                  <c:v>-0.245329299</c:v>
                </c:pt>
                <c:pt idx="551">
                  <c:v>-0.31356231299999998</c:v>
                </c:pt>
                <c:pt idx="552">
                  <c:v>-0.28966140099999999</c:v>
                </c:pt>
                <c:pt idx="553">
                  <c:v>-0.30193783899999999</c:v>
                </c:pt>
                <c:pt idx="554">
                  <c:v>-0.27770680399999997</c:v>
                </c:pt>
                <c:pt idx="555">
                  <c:v>-0.258920288</c:v>
                </c:pt>
                <c:pt idx="556">
                  <c:v>-0.19234193799999999</c:v>
                </c:pt>
                <c:pt idx="557">
                  <c:v>-0.17785852099999999</c:v>
                </c:pt>
                <c:pt idx="558">
                  <c:v>-0.40800922899999997</c:v>
                </c:pt>
                <c:pt idx="559">
                  <c:v>-0.45564115999999999</c:v>
                </c:pt>
                <c:pt idx="560">
                  <c:v>-0.348455291</c:v>
                </c:pt>
                <c:pt idx="561">
                  <c:v>-0.56206487500000002</c:v>
                </c:pt>
                <c:pt idx="562">
                  <c:v>-0.31050724000000002</c:v>
                </c:pt>
                <c:pt idx="563">
                  <c:v>-0.191033119</c:v>
                </c:pt>
                <c:pt idx="564">
                  <c:v>-0.17894948799999999</c:v>
                </c:pt>
                <c:pt idx="565">
                  <c:v>-0.110364957</c:v>
                </c:pt>
                <c:pt idx="566">
                  <c:v>-2.5406246E-2</c:v>
                </c:pt>
                <c:pt idx="567">
                  <c:v>-1.892945E-3</c:v>
                </c:pt>
                <c:pt idx="568">
                  <c:v>1.4982911999999999E-2</c:v>
                </c:pt>
                <c:pt idx="569">
                  <c:v>0.163936895</c:v>
                </c:pt>
                <c:pt idx="570">
                  <c:v>0.19146336</c:v>
                </c:pt>
                <c:pt idx="571">
                  <c:v>4.4425289E-2</c:v>
                </c:pt>
                <c:pt idx="572">
                  <c:v>0.17734777900000001</c:v>
                </c:pt>
                <c:pt idx="573">
                  <c:v>0.14132109100000001</c:v>
                </c:pt>
                <c:pt idx="574">
                  <c:v>-4.6167735000000001E-2</c:v>
                </c:pt>
                <c:pt idx="575">
                  <c:v>-0.213293123</c:v>
                </c:pt>
                <c:pt idx="576">
                  <c:v>-0.15735459700000001</c:v>
                </c:pt>
                <c:pt idx="577">
                  <c:v>-0.110650502</c:v>
                </c:pt>
                <c:pt idx="578">
                  <c:v>-1.5746421E-2</c:v>
                </c:pt>
                <c:pt idx="579">
                  <c:v>-0.12575055600000001</c:v>
                </c:pt>
                <c:pt idx="580">
                  <c:v>-0.39291091700000003</c:v>
                </c:pt>
                <c:pt idx="581">
                  <c:v>-0.55899146</c:v>
                </c:pt>
                <c:pt idx="582">
                  <c:v>-0.625418166</c:v>
                </c:pt>
                <c:pt idx="583">
                  <c:v>-0.37458347600000003</c:v>
                </c:pt>
                <c:pt idx="584">
                  <c:v>-0.39059289600000002</c:v>
                </c:pt>
                <c:pt idx="585">
                  <c:v>-0.20030162400000001</c:v>
                </c:pt>
                <c:pt idx="586">
                  <c:v>-7.3445362E-2</c:v>
                </c:pt>
                <c:pt idx="587">
                  <c:v>-0.148033628</c:v>
                </c:pt>
                <c:pt idx="588">
                  <c:v>-1.0850311E-2</c:v>
                </c:pt>
                <c:pt idx="589">
                  <c:v>-0.17237212700000001</c:v>
                </c:pt>
                <c:pt idx="590">
                  <c:v>-0.34065099199999999</c:v>
                </c:pt>
                <c:pt idx="591">
                  <c:v>-0.344112525</c:v>
                </c:pt>
                <c:pt idx="592">
                  <c:v>-0.52380132199999996</c:v>
                </c:pt>
                <c:pt idx="593">
                  <c:v>-0.50214391999999997</c:v>
                </c:pt>
                <c:pt idx="594">
                  <c:v>-0.316899292</c:v>
                </c:pt>
                <c:pt idx="595">
                  <c:v>-0.23386388599999999</c:v>
                </c:pt>
                <c:pt idx="596">
                  <c:v>-9.9876461999999999E-2</c:v>
                </c:pt>
                <c:pt idx="597">
                  <c:v>4.8980960000000002E-3</c:v>
                </c:pt>
                <c:pt idx="598">
                  <c:v>0.17561470800000001</c:v>
                </c:pt>
                <c:pt idx="599">
                  <c:v>0.29988778100000002</c:v>
                </c:pt>
                <c:pt idx="600">
                  <c:v>0.24498946699999999</c:v>
                </c:pt>
                <c:pt idx="601">
                  <c:v>0.15714468700000001</c:v>
                </c:pt>
                <c:pt idx="602">
                  <c:v>0.39493138100000003</c:v>
                </c:pt>
                <c:pt idx="603">
                  <c:v>0.229544632</c:v>
                </c:pt>
                <c:pt idx="604">
                  <c:v>6.1196489E-2</c:v>
                </c:pt>
                <c:pt idx="605">
                  <c:v>0.271647309</c:v>
                </c:pt>
                <c:pt idx="606">
                  <c:v>-0.18800720800000001</c:v>
                </c:pt>
                <c:pt idx="607">
                  <c:v>-8.0791967000000006E-2</c:v>
                </c:pt>
                <c:pt idx="608">
                  <c:v>-0.14357503399999999</c:v>
                </c:pt>
                <c:pt idx="609">
                  <c:v>-0.17353268099999999</c:v>
                </c:pt>
                <c:pt idx="610">
                  <c:v>-0.46226369699999997</c:v>
                </c:pt>
                <c:pt idx="611">
                  <c:v>-0.43169144700000001</c:v>
                </c:pt>
                <c:pt idx="612">
                  <c:v>-0.43555073700000002</c:v>
                </c:pt>
                <c:pt idx="613">
                  <c:v>-0.47562752200000002</c:v>
                </c:pt>
                <c:pt idx="614">
                  <c:v>-0.55822561000000004</c:v>
                </c:pt>
                <c:pt idx="615">
                  <c:v>-0.43410288299999999</c:v>
                </c:pt>
                <c:pt idx="616">
                  <c:v>-0.36663101799999998</c:v>
                </c:pt>
                <c:pt idx="617">
                  <c:v>-0.49400582399999998</c:v>
                </c:pt>
                <c:pt idx="618">
                  <c:v>-0.57418807699999996</c:v>
                </c:pt>
                <c:pt idx="619">
                  <c:v>-0.63351625600000006</c:v>
                </c:pt>
                <c:pt idx="620">
                  <c:v>-0.73869855200000001</c:v>
                </c:pt>
                <c:pt idx="621">
                  <c:v>-0.73833869399999996</c:v>
                </c:pt>
                <c:pt idx="622">
                  <c:v>-0.75894015199999998</c:v>
                </c:pt>
                <c:pt idx="623">
                  <c:v>-0.800721291</c:v>
                </c:pt>
                <c:pt idx="624">
                  <c:v>-0.66707227199999997</c:v>
                </c:pt>
                <c:pt idx="625">
                  <c:v>-0.43949186200000001</c:v>
                </c:pt>
                <c:pt idx="626">
                  <c:v>-0.25744667599999999</c:v>
                </c:pt>
                <c:pt idx="627">
                  <c:v>-0.59719334400000001</c:v>
                </c:pt>
                <c:pt idx="628">
                  <c:v>-0.49655931399999997</c:v>
                </c:pt>
                <c:pt idx="629">
                  <c:v>-0.48488234200000002</c:v>
                </c:pt>
                <c:pt idx="630">
                  <c:v>-0.473374656</c:v>
                </c:pt>
                <c:pt idx="631">
                  <c:v>-0.40201334399999999</c:v>
                </c:pt>
                <c:pt idx="632">
                  <c:v>-0.34648306699999998</c:v>
                </c:pt>
                <c:pt idx="633">
                  <c:v>-0.20767408000000001</c:v>
                </c:pt>
                <c:pt idx="634">
                  <c:v>-7.9304563999999994E-2</c:v>
                </c:pt>
                <c:pt idx="635">
                  <c:v>-4.6356932000000003E-2</c:v>
                </c:pt>
                <c:pt idx="636">
                  <c:v>0.157164467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18-4867-8D59-77E6B70D69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</a:t>
                </a:r>
                <a:r>
                  <a:rPr lang="en-US" altLang="zh-CN" sz="1100" b="1" baseline="0" dirty="0"/>
                  <a:t>                 </a:t>
                </a:r>
                <a:r>
                  <a:rPr lang="en-US" altLang="zh-CN" sz="1100" b="1" dirty="0"/>
                  <a:t>               1.6um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6875602782583407"/>
              <c:y val="0.762890510393416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13936160256776"/>
          <c:y val="8.4281834080311258E-2"/>
          <c:w val="0.80215590742500298"/>
          <c:h val="0.831436293196590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Sheet1!$A$2:$A$233</c:f>
              <c:strCache>
                <c:ptCount val="232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  <c:pt idx="115">
                  <c:v>437.5</c:v>
                </c:pt>
                <c:pt idx="116">
                  <c:v>441.4062</c:v>
                </c:pt>
                <c:pt idx="117">
                  <c:v>445.3125</c:v>
                </c:pt>
                <c:pt idx="118">
                  <c:v>449.2187</c:v>
                </c:pt>
                <c:pt idx="119">
                  <c:v>453.125</c:v>
                </c:pt>
                <c:pt idx="120">
                  <c:v>457.0312</c:v>
                </c:pt>
                <c:pt idx="121">
                  <c:v>460.9375</c:v>
                </c:pt>
                <c:pt idx="122">
                  <c:v>464.8437</c:v>
                </c:pt>
                <c:pt idx="123">
                  <c:v>468.75</c:v>
                </c:pt>
                <c:pt idx="124">
                  <c:v>472.6562</c:v>
                </c:pt>
                <c:pt idx="125">
                  <c:v>476.5625</c:v>
                </c:pt>
                <c:pt idx="126">
                  <c:v>480.4687</c:v>
                </c:pt>
                <c:pt idx="127">
                  <c:v>484.375</c:v>
                </c:pt>
                <c:pt idx="128">
                  <c:v>488.2812</c:v>
                </c:pt>
                <c:pt idx="129">
                  <c:v>492.1875</c:v>
                </c:pt>
                <c:pt idx="130">
                  <c:v>496.0937</c:v>
                </c:pt>
                <c:pt idx="131">
                  <c:v>500</c:v>
                </c:pt>
                <c:pt idx="132">
                  <c:v>503.9062</c:v>
                </c:pt>
                <c:pt idx="133">
                  <c:v>507.8125</c:v>
                </c:pt>
                <c:pt idx="134">
                  <c:v>511.7187</c:v>
                </c:pt>
                <c:pt idx="135">
                  <c:v>515.625</c:v>
                </c:pt>
                <c:pt idx="136">
                  <c:v>519.5312</c:v>
                </c:pt>
                <c:pt idx="137">
                  <c:v>523.4375</c:v>
                </c:pt>
                <c:pt idx="138">
                  <c:v>527.3438</c:v>
                </c:pt>
                <c:pt idx="139">
                  <c:v>531.25</c:v>
                </c:pt>
                <c:pt idx="140">
                  <c:v>535.1562</c:v>
                </c:pt>
                <c:pt idx="141">
                  <c:v>539.0625</c:v>
                </c:pt>
                <c:pt idx="142">
                  <c:v>542.9687</c:v>
                </c:pt>
                <c:pt idx="143">
                  <c:v>546.875</c:v>
                </c:pt>
                <c:pt idx="144">
                  <c:v>550.7812</c:v>
                </c:pt>
                <c:pt idx="145">
                  <c:v>554.6875</c:v>
                </c:pt>
                <c:pt idx="146">
                  <c:v>558.5938</c:v>
                </c:pt>
                <c:pt idx="147">
                  <c:v>562.5</c:v>
                </c:pt>
                <c:pt idx="148">
                  <c:v>566.4062</c:v>
                </c:pt>
                <c:pt idx="149">
                  <c:v>570.3125</c:v>
                </c:pt>
                <c:pt idx="150">
                  <c:v>574.2188</c:v>
                </c:pt>
                <c:pt idx="151">
                  <c:v>578.125</c:v>
                </c:pt>
                <c:pt idx="152">
                  <c:v>582.0312</c:v>
                </c:pt>
                <c:pt idx="153">
                  <c:v>585.9375</c:v>
                </c:pt>
                <c:pt idx="154">
                  <c:v>589.8437</c:v>
                </c:pt>
                <c:pt idx="155">
                  <c:v>593.75</c:v>
                </c:pt>
                <c:pt idx="156">
                  <c:v>597.6562</c:v>
                </c:pt>
                <c:pt idx="157">
                  <c:v>601.5625</c:v>
                </c:pt>
                <c:pt idx="158">
                  <c:v>605.4688</c:v>
                </c:pt>
                <c:pt idx="159">
                  <c:v>609.375</c:v>
                </c:pt>
                <c:pt idx="160">
                  <c:v>613.2812</c:v>
                </c:pt>
                <c:pt idx="161">
                  <c:v>617.1875</c:v>
                </c:pt>
                <c:pt idx="162">
                  <c:v>621.0937</c:v>
                </c:pt>
                <c:pt idx="163">
                  <c:v>625</c:v>
                </c:pt>
                <c:pt idx="164">
                  <c:v>628.9062</c:v>
                </c:pt>
                <c:pt idx="165">
                  <c:v>632.8125</c:v>
                </c:pt>
                <c:pt idx="166">
                  <c:v>636.7188</c:v>
                </c:pt>
                <c:pt idx="167">
                  <c:v>640.625</c:v>
                </c:pt>
                <c:pt idx="168">
                  <c:v>644.5312</c:v>
                </c:pt>
                <c:pt idx="169">
                  <c:v>648.4375</c:v>
                </c:pt>
                <c:pt idx="170">
                  <c:v>652.3437</c:v>
                </c:pt>
                <c:pt idx="171">
                  <c:v>656.25</c:v>
                </c:pt>
                <c:pt idx="172">
                  <c:v>660.1562</c:v>
                </c:pt>
                <c:pt idx="173">
                  <c:v>664.0625</c:v>
                </c:pt>
                <c:pt idx="174">
                  <c:v>667.9687</c:v>
                </c:pt>
                <c:pt idx="175">
                  <c:v>671.875</c:v>
                </c:pt>
                <c:pt idx="176">
                  <c:v>675.7812</c:v>
                </c:pt>
                <c:pt idx="177">
                  <c:v>679.6875</c:v>
                </c:pt>
                <c:pt idx="178">
                  <c:v>683.5938</c:v>
                </c:pt>
                <c:pt idx="179">
                  <c:v>687.5</c:v>
                </c:pt>
                <c:pt idx="180">
                  <c:v>691.4062</c:v>
                </c:pt>
                <c:pt idx="181">
                  <c:v>695.3125</c:v>
                </c:pt>
                <c:pt idx="182">
                  <c:v>699.2187</c:v>
                </c:pt>
                <c:pt idx="183">
                  <c:v>703.125</c:v>
                </c:pt>
                <c:pt idx="184">
                  <c:v>707.0312</c:v>
                </c:pt>
                <c:pt idx="185">
                  <c:v>710.9375</c:v>
                </c:pt>
                <c:pt idx="186">
                  <c:v>714.8438</c:v>
                </c:pt>
                <c:pt idx="187">
                  <c:v>718.75</c:v>
                </c:pt>
                <c:pt idx="188">
                  <c:v>722.6562</c:v>
                </c:pt>
                <c:pt idx="189">
                  <c:v>726.5625</c:v>
                </c:pt>
                <c:pt idx="190">
                  <c:v>730.4687</c:v>
                </c:pt>
                <c:pt idx="191">
                  <c:v>734.375</c:v>
                </c:pt>
                <c:pt idx="192">
                  <c:v>738.2812</c:v>
                </c:pt>
                <c:pt idx="193">
                  <c:v>742.1875</c:v>
                </c:pt>
                <c:pt idx="194">
                  <c:v>746.0937</c:v>
                </c:pt>
                <c:pt idx="195">
                  <c:v>750</c:v>
                </c:pt>
                <c:pt idx="196">
                  <c:v>753.9062</c:v>
                </c:pt>
                <c:pt idx="197">
                  <c:v>757.8125</c:v>
                </c:pt>
                <c:pt idx="198">
                  <c:v>761.7187</c:v>
                </c:pt>
                <c:pt idx="199">
                  <c:v>765.625</c:v>
                </c:pt>
                <c:pt idx="200">
                  <c:v>769.5312</c:v>
                </c:pt>
                <c:pt idx="201">
                  <c:v>773.4375</c:v>
                </c:pt>
                <c:pt idx="202">
                  <c:v>777.3437</c:v>
                </c:pt>
                <c:pt idx="203">
                  <c:v>781.25</c:v>
                </c:pt>
                <c:pt idx="204">
                  <c:v>785.1562</c:v>
                </c:pt>
                <c:pt idx="205">
                  <c:v>789.0625</c:v>
                </c:pt>
                <c:pt idx="206">
                  <c:v>792.9688</c:v>
                </c:pt>
                <c:pt idx="207">
                  <c:v>796.875</c:v>
                </c:pt>
                <c:pt idx="208">
                  <c:v>800.7812</c:v>
                </c:pt>
                <c:pt idx="209">
                  <c:v>804.6875</c:v>
                </c:pt>
                <c:pt idx="210">
                  <c:v>808.5937</c:v>
                </c:pt>
                <c:pt idx="211">
                  <c:v>812.5</c:v>
                </c:pt>
                <c:pt idx="212">
                  <c:v>816.4062</c:v>
                </c:pt>
                <c:pt idx="213">
                  <c:v>820.3125</c:v>
                </c:pt>
                <c:pt idx="214">
                  <c:v>824.2187</c:v>
                </c:pt>
                <c:pt idx="215">
                  <c:v>828.125</c:v>
                </c:pt>
                <c:pt idx="216">
                  <c:v>832.0312</c:v>
                </c:pt>
                <c:pt idx="217">
                  <c:v>835.9375</c:v>
                </c:pt>
                <c:pt idx="218">
                  <c:v>839.8437</c:v>
                </c:pt>
                <c:pt idx="219">
                  <c:v>843.75</c:v>
                </c:pt>
                <c:pt idx="220">
                  <c:v>847.6562</c:v>
                </c:pt>
                <c:pt idx="221">
                  <c:v>851.5625</c:v>
                </c:pt>
                <c:pt idx="222">
                  <c:v>855.4687</c:v>
                </c:pt>
                <c:pt idx="223">
                  <c:v>859.375</c:v>
                </c:pt>
                <c:pt idx="224">
                  <c:v>863.2812</c:v>
                </c:pt>
                <c:pt idx="225">
                  <c:v>867.1875</c:v>
                </c:pt>
                <c:pt idx="226">
                  <c:v>871.0938</c:v>
                </c:pt>
                <c:pt idx="227">
                  <c:v>875</c:v>
                </c:pt>
                <c:pt idx="228">
                  <c:v>878.9062</c:v>
                </c:pt>
                <c:pt idx="229">
                  <c:v>882.8125</c:v>
                </c:pt>
                <c:pt idx="230">
                  <c:v>886.7187</c:v>
                </c:pt>
                <c:pt idx="231">
                  <c:v>890.625</c:v>
                </c:pt>
              </c:strCache>
            </c:strRef>
          </c:cat>
          <c:val>
            <c:numRef>
              <c:f>Sheet1!$B$2:$B$233</c:f>
              <c:numCache>
                <c:formatCode>General</c:formatCode>
                <c:ptCount val="232"/>
                <c:pt idx="0">
                  <c:v>0</c:v>
                </c:pt>
                <c:pt idx="2">
                  <c:v>0</c:v>
                </c:pt>
                <c:pt idx="3">
                  <c:v>0.36398925999999998</c:v>
                </c:pt>
                <c:pt idx="4">
                  <c:v>-4.1995554999999997E-2</c:v>
                </c:pt>
                <c:pt idx="5">
                  <c:v>-0.35446654700000002</c:v>
                </c:pt>
                <c:pt idx="6">
                  <c:v>-0.54531882399999998</c:v>
                </c:pt>
                <c:pt idx="7">
                  <c:v>-0.67299198400000004</c:v>
                </c:pt>
                <c:pt idx="8">
                  <c:v>-0.57943724900000004</c:v>
                </c:pt>
                <c:pt idx="9">
                  <c:v>-0.32209662100000003</c:v>
                </c:pt>
                <c:pt idx="10">
                  <c:v>-0.38144204199999998</c:v>
                </c:pt>
                <c:pt idx="11">
                  <c:v>-0.31707274099999999</c:v>
                </c:pt>
                <c:pt idx="12">
                  <c:v>1.7168966000000001E-2</c:v>
                </c:pt>
                <c:pt idx="13">
                  <c:v>0.22711759100000001</c:v>
                </c:pt>
                <c:pt idx="14">
                  <c:v>0.35677507000000003</c:v>
                </c:pt>
                <c:pt idx="15">
                  <c:v>0.58982414100000002</c:v>
                </c:pt>
                <c:pt idx="16">
                  <c:v>0.73847082799999997</c:v>
                </c:pt>
                <c:pt idx="17">
                  <c:v>0.54909768299999995</c:v>
                </c:pt>
                <c:pt idx="18">
                  <c:v>0.10514646699999999</c:v>
                </c:pt>
                <c:pt idx="19">
                  <c:v>-7.3038528000000005E-2</c:v>
                </c:pt>
                <c:pt idx="20">
                  <c:v>-0.268412751</c:v>
                </c:pt>
                <c:pt idx="21">
                  <c:v>-0.28003876900000002</c:v>
                </c:pt>
                <c:pt idx="22">
                  <c:v>-0.40823625200000002</c:v>
                </c:pt>
                <c:pt idx="23">
                  <c:v>-0.48104434099999999</c:v>
                </c:pt>
                <c:pt idx="24">
                  <c:v>-0.35328045699999999</c:v>
                </c:pt>
                <c:pt idx="25">
                  <c:v>-0.20778237399999999</c:v>
                </c:pt>
                <c:pt idx="26">
                  <c:v>-7.8755764000000006E-2</c:v>
                </c:pt>
                <c:pt idx="27">
                  <c:v>0.18754152299999999</c:v>
                </c:pt>
                <c:pt idx="28">
                  <c:v>0.27297121699999999</c:v>
                </c:pt>
                <c:pt idx="29">
                  <c:v>0.36949790300000002</c:v>
                </c:pt>
                <c:pt idx="30">
                  <c:v>0.33339097099999998</c:v>
                </c:pt>
                <c:pt idx="31">
                  <c:v>0.27838139200000001</c:v>
                </c:pt>
                <c:pt idx="32">
                  <c:v>0.191585855</c:v>
                </c:pt>
                <c:pt idx="33">
                  <c:v>-9.3731179999999997E-3</c:v>
                </c:pt>
                <c:pt idx="34">
                  <c:v>0.17385061600000001</c:v>
                </c:pt>
                <c:pt idx="35">
                  <c:v>0.197257664</c:v>
                </c:pt>
                <c:pt idx="36">
                  <c:v>0.196605419</c:v>
                </c:pt>
                <c:pt idx="37">
                  <c:v>0.17850804100000001</c:v>
                </c:pt>
                <c:pt idx="38">
                  <c:v>-4.7390011000000003E-2</c:v>
                </c:pt>
                <c:pt idx="39">
                  <c:v>-0.17345761900000001</c:v>
                </c:pt>
                <c:pt idx="40">
                  <c:v>-0.19682939999999999</c:v>
                </c:pt>
                <c:pt idx="41">
                  <c:v>-0.40353053999999999</c:v>
                </c:pt>
                <c:pt idx="42">
                  <c:v>-0.50116704899999998</c:v>
                </c:pt>
                <c:pt idx="43">
                  <c:v>-0.59197622299999997</c:v>
                </c:pt>
                <c:pt idx="44">
                  <c:v>-0.492557362</c:v>
                </c:pt>
                <c:pt idx="45">
                  <c:v>-0.28970262299999999</c:v>
                </c:pt>
                <c:pt idx="46">
                  <c:v>-0.27054244500000002</c:v>
                </c:pt>
                <c:pt idx="47">
                  <c:v>-0.16728813300000001</c:v>
                </c:pt>
                <c:pt idx="48">
                  <c:v>-0.19950997000000001</c:v>
                </c:pt>
                <c:pt idx="49">
                  <c:v>-0.24873040299999999</c:v>
                </c:pt>
                <c:pt idx="50">
                  <c:v>-0.24445309600000001</c:v>
                </c:pt>
                <c:pt idx="51">
                  <c:v>-0.24487710200000001</c:v>
                </c:pt>
                <c:pt idx="52">
                  <c:v>-0.25934415399999999</c:v>
                </c:pt>
                <c:pt idx="53">
                  <c:v>-0.26111462099999999</c:v>
                </c:pt>
                <c:pt idx="54">
                  <c:v>-0.32048135500000002</c:v>
                </c:pt>
                <c:pt idx="55">
                  <c:v>-0.34887684099999999</c:v>
                </c:pt>
                <c:pt idx="56">
                  <c:v>-0.35793423200000002</c:v>
                </c:pt>
                <c:pt idx="57">
                  <c:v>-0.58315626499999995</c:v>
                </c:pt>
                <c:pt idx="58">
                  <c:v>-0.87331489699999998</c:v>
                </c:pt>
                <c:pt idx="59">
                  <c:v>-1.000643406</c:v>
                </c:pt>
                <c:pt idx="60">
                  <c:v>-1.0032770929999999</c:v>
                </c:pt>
                <c:pt idx="61">
                  <c:v>-0.98922452599999999</c:v>
                </c:pt>
                <c:pt idx="62">
                  <c:v>-1.0133469390000001</c:v>
                </c:pt>
                <c:pt idx="63">
                  <c:v>-1.1206007920000001</c:v>
                </c:pt>
                <c:pt idx="64">
                  <c:v>-0.932600451</c:v>
                </c:pt>
                <c:pt idx="65">
                  <c:v>-0.60638340800000001</c:v>
                </c:pt>
                <c:pt idx="66">
                  <c:v>-0.48761545699999997</c:v>
                </c:pt>
                <c:pt idx="67">
                  <c:v>-0.46071108100000002</c:v>
                </c:pt>
                <c:pt idx="68">
                  <c:v>-0.30425777900000001</c:v>
                </c:pt>
                <c:pt idx="69">
                  <c:v>-0.130263449</c:v>
                </c:pt>
                <c:pt idx="70">
                  <c:v>6.7195596999999996E-2</c:v>
                </c:pt>
                <c:pt idx="71">
                  <c:v>5.6243031999999998E-2</c:v>
                </c:pt>
                <c:pt idx="72">
                  <c:v>7.8894881E-2</c:v>
                </c:pt>
                <c:pt idx="73">
                  <c:v>1.9694123000000001E-2</c:v>
                </c:pt>
                <c:pt idx="74">
                  <c:v>0.13015010199999999</c:v>
                </c:pt>
                <c:pt idx="75">
                  <c:v>0.19001892100000001</c:v>
                </c:pt>
                <c:pt idx="76">
                  <c:v>0.28615672800000003</c:v>
                </c:pt>
                <c:pt idx="77">
                  <c:v>0.324932532</c:v>
                </c:pt>
                <c:pt idx="78">
                  <c:v>0.200969287</c:v>
                </c:pt>
                <c:pt idx="79">
                  <c:v>0.20038689800000001</c:v>
                </c:pt>
                <c:pt idx="80">
                  <c:v>2.4005700000000001E-4</c:v>
                </c:pt>
                <c:pt idx="81">
                  <c:v>3.9314488000000002E-2</c:v>
                </c:pt>
                <c:pt idx="82">
                  <c:v>3.5090970999999999E-2</c:v>
                </c:pt>
                <c:pt idx="83">
                  <c:v>-5.6613060999999999E-2</c:v>
                </c:pt>
                <c:pt idx="84">
                  <c:v>-8.4869903999999996E-2</c:v>
                </c:pt>
                <c:pt idx="85">
                  <c:v>-0.18645393699999999</c:v>
                </c:pt>
                <c:pt idx="86">
                  <c:v>-0.29067694300000002</c:v>
                </c:pt>
                <c:pt idx="87">
                  <c:v>-0.32818049399999999</c:v>
                </c:pt>
                <c:pt idx="88">
                  <c:v>-0.16349370499999999</c:v>
                </c:pt>
                <c:pt idx="89">
                  <c:v>8.9996242000000004E-2</c:v>
                </c:pt>
                <c:pt idx="90">
                  <c:v>0.25277254700000001</c:v>
                </c:pt>
                <c:pt idx="91">
                  <c:v>0.34614892000000003</c:v>
                </c:pt>
                <c:pt idx="92">
                  <c:v>0.21839958700000001</c:v>
                </c:pt>
                <c:pt idx="93">
                  <c:v>8.8817310999999996E-2</c:v>
                </c:pt>
                <c:pt idx="94">
                  <c:v>6.1110219999999998E-3</c:v>
                </c:pt>
                <c:pt idx="95">
                  <c:v>-7.2606958999999999E-2</c:v>
                </c:pt>
                <c:pt idx="96">
                  <c:v>-0.2517414</c:v>
                </c:pt>
                <c:pt idx="97">
                  <c:v>-0.16347503599999999</c:v>
                </c:pt>
                <c:pt idx="98">
                  <c:v>8.9237269999999994E-3</c:v>
                </c:pt>
                <c:pt idx="99">
                  <c:v>-0.191836646</c:v>
                </c:pt>
                <c:pt idx="100">
                  <c:v>-0.55184497499999996</c:v>
                </c:pt>
                <c:pt idx="101">
                  <c:v>-0.780787754</c:v>
                </c:pt>
                <c:pt idx="102">
                  <c:v>-0.89852965799999995</c:v>
                </c:pt>
                <c:pt idx="103">
                  <c:v>-0.97869876300000003</c:v>
                </c:pt>
                <c:pt idx="104">
                  <c:v>-1.0542003360000001</c:v>
                </c:pt>
                <c:pt idx="105">
                  <c:v>-1.077130927</c:v>
                </c:pt>
                <c:pt idx="106">
                  <c:v>-0.84002221300000002</c:v>
                </c:pt>
                <c:pt idx="107">
                  <c:v>-0.59891108000000004</c:v>
                </c:pt>
                <c:pt idx="108">
                  <c:v>-0.464262544</c:v>
                </c:pt>
                <c:pt idx="109">
                  <c:v>-0.61759388800000004</c:v>
                </c:pt>
                <c:pt idx="110">
                  <c:v>-0.61797208699999995</c:v>
                </c:pt>
                <c:pt idx="111">
                  <c:v>-0.67197351699999996</c:v>
                </c:pt>
                <c:pt idx="112">
                  <c:v>-0.89986746299999998</c:v>
                </c:pt>
                <c:pt idx="113">
                  <c:v>-1.113471946</c:v>
                </c:pt>
                <c:pt idx="114">
                  <c:v>-0.85721398000000004</c:v>
                </c:pt>
                <c:pt idx="115">
                  <c:v>-0.49692600300000001</c:v>
                </c:pt>
                <c:pt idx="116">
                  <c:v>-0.22015438000000001</c:v>
                </c:pt>
                <c:pt idx="117">
                  <c:v>-3.2874079E-2</c:v>
                </c:pt>
                <c:pt idx="118">
                  <c:v>0.13159304299999999</c:v>
                </c:pt>
                <c:pt idx="119">
                  <c:v>8.7481669999999997E-2</c:v>
                </c:pt>
                <c:pt idx="120">
                  <c:v>-5.8836205000000003E-2</c:v>
                </c:pt>
                <c:pt idx="121">
                  <c:v>-0.176927902</c:v>
                </c:pt>
                <c:pt idx="122">
                  <c:v>-0.25825749100000001</c:v>
                </c:pt>
                <c:pt idx="123">
                  <c:v>-0.27456842300000001</c:v>
                </c:pt>
                <c:pt idx="124">
                  <c:v>-0.36670382200000001</c:v>
                </c:pt>
                <c:pt idx="125">
                  <c:v>-0.45242265100000001</c:v>
                </c:pt>
                <c:pt idx="126">
                  <c:v>-0.785480552</c:v>
                </c:pt>
                <c:pt idx="127">
                  <c:v>-1.013072752</c:v>
                </c:pt>
                <c:pt idx="128">
                  <c:v>-1.015106598</c:v>
                </c:pt>
                <c:pt idx="129">
                  <c:v>-1.043445585</c:v>
                </c:pt>
                <c:pt idx="130">
                  <c:v>-0.89349772900000002</c:v>
                </c:pt>
                <c:pt idx="131">
                  <c:v>-0.93808324300000001</c:v>
                </c:pt>
                <c:pt idx="132">
                  <c:v>-0.94791483700000001</c:v>
                </c:pt>
                <c:pt idx="133">
                  <c:v>-0.68191932399999999</c:v>
                </c:pt>
                <c:pt idx="134">
                  <c:v>-0.46708502600000001</c:v>
                </c:pt>
                <c:pt idx="135">
                  <c:v>-0.31488266500000001</c:v>
                </c:pt>
                <c:pt idx="136">
                  <c:v>-0.24199508</c:v>
                </c:pt>
                <c:pt idx="137">
                  <c:v>-0.182074347</c:v>
                </c:pt>
                <c:pt idx="138">
                  <c:v>-0.19880897</c:v>
                </c:pt>
                <c:pt idx="139">
                  <c:v>-0.34535258699999999</c:v>
                </c:pt>
                <c:pt idx="140">
                  <c:v>-0.56152239699999995</c:v>
                </c:pt>
                <c:pt idx="141">
                  <c:v>-0.59270440800000002</c:v>
                </c:pt>
                <c:pt idx="142">
                  <c:v>-0.72452423899999996</c:v>
                </c:pt>
                <c:pt idx="143">
                  <c:v>-0.73361599799999999</c:v>
                </c:pt>
                <c:pt idx="144">
                  <c:v>-0.58371932900000001</c:v>
                </c:pt>
                <c:pt idx="145">
                  <c:v>-0.46105741700000002</c:v>
                </c:pt>
                <c:pt idx="146">
                  <c:v>-0.33305457799999999</c:v>
                </c:pt>
                <c:pt idx="147">
                  <c:v>-7.0402449000000006E-2</c:v>
                </c:pt>
                <c:pt idx="148">
                  <c:v>8.3077059999999994E-2</c:v>
                </c:pt>
                <c:pt idx="149">
                  <c:v>-3.2499058999999997E-2</c:v>
                </c:pt>
                <c:pt idx="150">
                  <c:v>7.2868728999999993E-2</c:v>
                </c:pt>
                <c:pt idx="151">
                  <c:v>6.2623621000000004E-2</c:v>
                </c:pt>
                <c:pt idx="152">
                  <c:v>7.2590301999999995E-2</c:v>
                </c:pt>
                <c:pt idx="153">
                  <c:v>0.20306576000000001</c:v>
                </c:pt>
                <c:pt idx="154">
                  <c:v>0.27178931499999998</c:v>
                </c:pt>
                <c:pt idx="155">
                  <c:v>0.27471225399999999</c:v>
                </c:pt>
                <c:pt idx="156">
                  <c:v>0.23235164999999999</c:v>
                </c:pt>
                <c:pt idx="157">
                  <c:v>0.449865138</c:v>
                </c:pt>
                <c:pt idx="158">
                  <c:v>0.70647411900000001</c:v>
                </c:pt>
                <c:pt idx="159">
                  <c:v>0.78069216299999999</c:v>
                </c:pt>
                <c:pt idx="160">
                  <c:v>0.82019629199999999</c:v>
                </c:pt>
                <c:pt idx="161">
                  <c:v>0.873761644</c:v>
                </c:pt>
                <c:pt idx="162">
                  <c:v>0.70279253500000005</c:v>
                </c:pt>
                <c:pt idx="163">
                  <c:v>0.62493047899999998</c:v>
                </c:pt>
                <c:pt idx="164">
                  <c:v>0.60631233399999995</c:v>
                </c:pt>
                <c:pt idx="165">
                  <c:v>0.44605829899999999</c:v>
                </c:pt>
                <c:pt idx="166">
                  <c:v>0.42376165799999999</c:v>
                </c:pt>
                <c:pt idx="167">
                  <c:v>0.17120938399999999</c:v>
                </c:pt>
                <c:pt idx="168">
                  <c:v>-5.9611413000000002E-2</c:v>
                </c:pt>
                <c:pt idx="169">
                  <c:v>-0.24380047599999999</c:v>
                </c:pt>
                <c:pt idx="170">
                  <c:v>-0.26545111700000001</c:v>
                </c:pt>
                <c:pt idx="171">
                  <c:v>-0.26580725599999999</c:v>
                </c:pt>
                <c:pt idx="172">
                  <c:v>-0.25357566500000001</c:v>
                </c:pt>
                <c:pt idx="173">
                  <c:v>-0.22214036000000001</c:v>
                </c:pt>
                <c:pt idx="174">
                  <c:v>-0.31608702599999999</c:v>
                </c:pt>
                <c:pt idx="175">
                  <c:v>-0.179801501</c:v>
                </c:pt>
                <c:pt idx="176">
                  <c:v>-2.2777021000000001E-2</c:v>
                </c:pt>
                <c:pt idx="177">
                  <c:v>-0.21887419599999999</c:v>
                </c:pt>
                <c:pt idx="178">
                  <c:v>-0.27418685500000001</c:v>
                </c:pt>
                <c:pt idx="179">
                  <c:v>-0.28988075000000002</c:v>
                </c:pt>
                <c:pt idx="180">
                  <c:v>-0.30522861400000001</c:v>
                </c:pt>
                <c:pt idx="181">
                  <c:v>-0.16765739599999999</c:v>
                </c:pt>
                <c:pt idx="182">
                  <c:v>0.139485528</c:v>
                </c:pt>
                <c:pt idx="183">
                  <c:v>0.418820735</c:v>
                </c:pt>
                <c:pt idx="184">
                  <c:v>0.464793136</c:v>
                </c:pt>
                <c:pt idx="185">
                  <c:v>0.44915763399999997</c:v>
                </c:pt>
                <c:pt idx="186">
                  <c:v>0.18790395500000001</c:v>
                </c:pt>
                <c:pt idx="187">
                  <c:v>7.7949979000000003E-2</c:v>
                </c:pt>
                <c:pt idx="188">
                  <c:v>5.7063298999999998E-2</c:v>
                </c:pt>
                <c:pt idx="189">
                  <c:v>1.3389595000000001E-2</c:v>
                </c:pt>
                <c:pt idx="190">
                  <c:v>-4.9198782000000003E-2</c:v>
                </c:pt>
                <c:pt idx="191">
                  <c:v>-7.2538582000000004E-2</c:v>
                </c:pt>
                <c:pt idx="192">
                  <c:v>3.3519142000000002E-2</c:v>
                </c:pt>
                <c:pt idx="193">
                  <c:v>8.1561389999999998E-2</c:v>
                </c:pt>
                <c:pt idx="194">
                  <c:v>0.232142033</c:v>
                </c:pt>
                <c:pt idx="195">
                  <c:v>0.36298993000000002</c:v>
                </c:pt>
                <c:pt idx="196">
                  <c:v>0.46181882200000002</c:v>
                </c:pt>
                <c:pt idx="197">
                  <c:v>0.44010971700000001</c:v>
                </c:pt>
                <c:pt idx="198">
                  <c:v>0.36739567499999998</c:v>
                </c:pt>
                <c:pt idx="199">
                  <c:v>0.33140043000000002</c:v>
                </c:pt>
                <c:pt idx="200">
                  <c:v>0.169420026</c:v>
                </c:pt>
                <c:pt idx="201">
                  <c:v>-3.0978163E-2</c:v>
                </c:pt>
                <c:pt idx="202">
                  <c:v>-7.3315270000000002E-2</c:v>
                </c:pt>
                <c:pt idx="203">
                  <c:v>-9.3958328999999993E-2</c:v>
                </c:pt>
                <c:pt idx="204">
                  <c:v>-3.5859936000000002E-2</c:v>
                </c:pt>
                <c:pt idx="205">
                  <c:v>0.14449672899999999</c:v>
                </c:pt>
                <c:pt idx="206">
                  <c:v>0.27546058200000001</c:v>
                </c:pt>
                <c:pt idx="207">
                  <c:v>0.10973050299999999</c:v>
                </c:pt>
                <c:pt idx="208">
                  <c:v>9.8542914999999995E-2</c:v>
                </c:pt>
                <c:pt idx="209">
                  <c:v>0.200336132</c:v>
                </c:pt>
                <c:pt idx="210">
                  <c:v>0.17404382099999999</c:v>
                </c:pt>
                <c:pt idx="211">
                  <c:v>0.130473429</c:v>
                </c:pt>
                <c:pt idx="212">
                  <c:v>0.132471901</c:v>
                </c:pt>
                <c:pt idx="213">
                  <c:v>-8.0785094000000002E-2</c:v>
                </c:pt>
                <c:pt idx="214">
                  <c:v>-0.27608194600000002</c:v>
                </c:pt>
                <c:pt idx="215">
                  <c:v>-0.20644136399999999</c:v>
                </c:pt>
                <c:pt idx="216">
                  <c:v>-5.6132994999999998E-2</c:v>
                </c:pt>
                <c:pt idx="217">
                  <c:v>0.110805796</c:v>
                </c:pt>
                <c:pt idx="218">
                  <c:v>0.28252935000000001</c:v>
                </c:pt>
                <c:pt idx="219">
                  <c:v>0.19636225400000001</c:v>
                </c:pt>
                <c:pt idx="220">
                  <c:v>0.19718523399999999</c:v>
                </c:pt>
                <c:pt idx="221">
                  <c:v>0.23207201299999999</c:v>
                </c:pt>
                <c:pt idx="222">
                  <c:v>0.217611465</c:v>
                </c:pt>
                <c:pt idx="223">
                  <c:v>0.49450848400000003</c:v>
                </c:pt>
                <c:pt idx="224">
                  <c:v>0.56302214100000003</c:v>
                </c:pt>
                <c:pt idx="225">
                  <c:v>0.39937745800000002</c:v>
                </c:pt>
                <c:pt idx="226">
                  <c:v>0.38514117199999998</c:v>
                </c:pt>
                <c:pt idx="227">
                  <c:v>0.50196359300000004</c:v>
                </c:pt>
                <c:pt idx="228">
                  <c:v>0.53452388100000003</c:v>
                </c:pt>
                <c:pt idx="229">
                  <c:v>0.55527174300000004</c:v>
                </c:pt>
                <c:pt idx="230">
                  <c:v>0.54738757400000004</c:v>
                </c:pt>
                <c:pt idx="231">
                  <c:v>0.352425145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95-4117-9049-B20DFEE24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</a:t>
                </a:r>
                <a:r>
                  <a:rPr lang="en-US" altLang="zh-CN" sz="1100" b="1" baseline="0" dirty="0"/>
                  <a:t>                 </a:t>
                </a:r>
                <a:r>
                  <a:rPr lang="en-US" altLang="zh-CN" sz="1100" b="1" dirty="0"/>
                  <a:t>               800nm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6875602782583407"/>
              <c:y val="0.762890510393416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6578775780495"/>
          <c:y val="7.2008000793919669E-2"/>
          <c:w val="0.80215590742500298"/>
          <c:h val="0.855983998412160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MicroMeter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Sheet1!$A$2:$A$260</c:f>
              <c:strCache>
                <c:ptCount val="259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0.1953</c:v>
                </c:pt>
                <c:pt idx="5">
                  <c:v>0.3906</c:v>
                </c:pt>
                <c:pt idx="6">
                  <c:v>0.5859</c:v>
                </c:pt>
                <c:pt idx="7">
                  <c:v>0.7812</c:v>
                </c:pt>
                <c:pt idx="8">
                  <c:v>0.9766</c:v>
                </c:pt>
                <c:pt idx="9">
                  <c:v>1.1719</c:v>
                </c:pt>
                <c:pt idx="10">
                  <c:v>1.3672</c:v>
                </c:pt>
                <c:pt idx="11">
                  <c:v>1.5625</c:v>
                </c:pt>
                <c:pt idx="12">
                  <c:v>1.7578</c:v>
                </c:pt>
                <c:pt idx="13">
                  <c:v>1.9531</c:v>
                </c:pt>
                <c:pt idx="14">
                  <c:v>2.1484</c:v>
                </c:pt>
                <c:pt idx="15">
                  <c:v>2.3438</c:v>
                </c:pt>
                <c:pt idx="16">
                  <c:v>2.5391</c:v>
                </c:pt>
                <c:pt idx="17">
                  <c:v>2.7344</c:v>
                </c:pt>
                <c:pt idx="18">
                  <c:v>2.9297</c:v>
                </c:pt>
                <c:pt idx="19">
                  <c:v>3.125</c:v>
                </c:pt>
                <c:pt idx="20">
                  <c:v>3.3203</c:v>
                </c:pt>
                <c:pt idx="21">
                  <c:v>3.5156</c:v>
                </c:pt>
                <c:pt idx="22">
                  <c:v>3.7109</c:v>
                </c:pt>
                <c:pt idx="23">
                  <c:v>3.9063</c:v>
                </c:pt>
                <c:pt idx="24">
                  <c:v>4.1016</c:v>
                </c:pt>
                <c:pt idx="25">
                  <c:v>4.2969</c:v>
                </c:pt>
                <c:pt idx="26">
                  <c:v>4.4922</c:v>
                </c:pt>
                <c:pt idx="27">
                  <c:v>4.6875</c:v>
                </c:pt>
                <c:pt idx="28">
                  <c:v>4.8828</c:v>
                </c:pt>
                <c:pt idx="29">
                  <c:v>5.0781</c:v>
                </c:pt>
                <c:pt idx="30">
                  <c:v>5.2734</c:v>
                </c:pt>
                <c:pt idx="31">
                  <c:v>5.4687</c:v>
                </c:pt>
                <c:pt idx="32">
                  <c:v>5.6641</c:v>
                </c:pt>
                <c:pt idx="33">
                  <c:v>5.8594</c:v>
                </c:pt>
                <c:pt idx="34">
                  <c:v>6.0547</c:v>
                </c:pt>
                <c:pt idx="35">
                  <c:v>6.25</c:v>
                </c:pt>
                <c:pt idx="36">
                  <c:v>6.4453</c:v>
                </c:pt>
                <c:pt idx="37">
                  <c:v>6.6406</c:v>
                </c:pt>
                <c:pt idx="38">
                  <c:v>6.8359</c:v>
                </c:pt>
                <c:pt idx="39">
                  <c:v>7.0312</c:v>
                </c:pt>
                <c:pt idx="40">
                  <c:v>7.2266</c:v>
                </c:pt>
                <c:pt idx="41">
                  <c:v>7.4219</c:v>
                </c:pt>
                <c:pt idx="42">
                  <c:v>7.6172</c:v>
                </c:pt>
                <c:pt idx="43">
                  <c:v>7.8125</c:v>
                </c:pt>
                <c:pt idx="44">
                  <c:v>8.0078</c:v>
                </c:pt>
                <c:pt idx="45">
                  <c:v>8.2031</c:v>
                </c:pt>
                <c:pt idx="46">
                  <c:v>8.3984</c:v>
                </c:pt>
                <c:pt idx="47">
                  <c:v>8.5938</c:v>
                </c:pt>
                <c:pt idx="48">
                  <c:v>8.7891</c:v>
                </c:pt>
                <c:pt idx="49">
                  <c:v>8.9844</c:v>
                </c:pt>
                <c:pt idx="50">
                  <c:v>9.1797</c:v>
                </c:pt>
                <c:pt idx="51">
                  <c:v>9.375</c:v>
                </c:pt>
                <c:pt idx="52">
                  <c:v>9.5703</c:v>
                </c:pt>
                <c:pt idx="53">
                  <c:v>9.7656</c:v>
                </c:pt>
                <c:pt idx="54">
                  <c:v>9.9609</c:v>
                </c:pt>
                <c:pt idx="55">
                  <c:v>10.1562</c:v>
                </c:pt>
                <c:pt idx="56">
                  <c:v>10.3516</c:v>
                </c:pt>
                <c:pt idx="57">
                  <c:v>10.5469</c:v>
                </c:pt>
                <c:pt idx="58">
                  <c:v>10.7422</c:v>
                </c:pt>
                <c:pt idx="59">
                  <c:v>10.9375</c:v>
                </c:pt>
                <c:pt idx="60">
                  <c:v>11.1328</c:v>
                </c:pt>
                <c:pt idx="61">
                  <c:v>11.3281</c:v>
                </c:pt>
                <c:pt idx="62">
                  <c:v>11.5234</c:v>
                </c:pt>
                <c:pt idx="63">
                  <c:v>11.7187</c:v>
                </c:pt>
                <c:pt idx="64">
                  <c:v>11.9141</c:v>
                </c:pt>
                <c:pt idx="65">
                  <c:v>12.1094</c:v>
                </c:pt>
                <c:pt idx="66">
                  <c:v>12.3047</c:v>
                </c:pt>
                <c:pt idx="67">
                  <c:v>12.5</c:v>
                </c:pt>
                <c:pt idx="68">
                  <c:v>12.6953</c:v>
                </c:pt>
                <c:pt idx="69">
                  <c:v>12.8906</c:v>
                </c:pt>
                <c:pt idx="70">
                  <c:v>13.0859</c:v>
                </c:pt>
                <c:pt idx="71">
                  <c:v>13.2812</c:v>
                </c:pt>
                <c:pt idx="72">
                  <c:v>13.4766</c:v>
                </c:pt>
                <c:pt idx="73">
                  <c:v>13.6719</c:v>
                </c:pt>
                <c:pt idx="74">
                  <c:v>13.8672</c:v>
                </c:pt>
                <c:pt idx="75">
                  <c:v>14.0625</c:v>
                </c:pt>
                <c:pt idx="76">
                  <c:v>14.2578</c:v>
                </c:pt>
                <c:pt idx="77">
                  <c:v>14.4531</c:v>
                </c:pt>
                <c:pt idx="78">
                  <c:v>14.6484</c:v>
                </c:pt>
                <c:pt idx="79">
                  <c:v>14.8437</c:v>
                </c:pt>
                <c:pt idx="80">
                  <c:v>15.0391</c:v>
                </c:pt>
                <c:pt idx="81">
                  <c:v>15.2344</c:v>
                </c:pt>
                <c:pt idx="82">
                  <c:v>15.4297</c:v>
                </c:pt>
                <c:pt idx="83">
                  <c:v>15.625</c:v>
                </c:pt>
                <c:pt idx="84">
                  <c:v>15.8203</c:v>
                </c:pt>
                <c:pt idx="85">
                  <c:v>16.0156</c:v>
                </c:pt>
                <c:pt idx="86">
                  <c:v>16.2109</c:v>
                </c:pt>
                <c:pt idx="87">
                  <c:v>16.4062</c:v>
                </c:pt>
                <c:pt idx="88">
                  <c:v>16.6016</c:v>
                </c:pt>
                <c:pt idx="89">
                  <c:v>16.7969</c:v>
                </c:pt>
                <c:pt idx="90">
                  <c:v>16.9922</c:v>
                </c:pt>
                <c:pt idx="91">
                  <c:v>17.1875</c:v>
                </c:pt>
                <c:pt idx="92">
                  <c:v>17.3828</c:v>
                </c:pt>
                <c:pt idx="93">
                  <c:v>17.5781</c:v>
                </c:pt>
                <c:pt idx="94">
                  <c:v>17.7734</c:v>
                </c:pt>
                <c:pt idx="95">
                  <c:v>17.9688</c:v>
                </c:pt>
                <c:pt idx="96">
                  <c:v>18.1641</c:v>
                </c:pt>
                <c:pt idx="97">
                  <c:v>18.3594</c:v>
                </c:pt>
                <c:pt idx="98">
                  <c:v>18.5547</c:v>
                </c:pt>
                <c:pt idx="99">
                  <c:v>18.75</c:v>
                </c:pt>
                <c:pt idx="100">
                  <c:v>18.9453</c:v>
                </c:pt>
                <c:pt idx="101">
                  <c:v>19.1406</c:v>
                </c:pt>
                <c:pt idx="102">
                  <c:v>19.3359</c:v>
                </c:pt>
                <c:pt idx="103">
                  <c:v>19.5312</c:v>
                </c:pt>
                <c:pt idx="104">
                  <c:v>19.7266</c:v>
                </c:pt>
                <c:pt idx="105">
                  <c:v>19.9219</c:v>
                </c:pt>
                <c:pt idx="106">
                  <c:v>20.1172</c:v>
                </c:pt>
                <c:pt idx="107">
                  <c:v>20.3125</c:v>
                </c:pt>
                <c:pt idx="108">
                  <c:v>20.5078</c:v>
                </c:pt>
                <c:pt idx="109">
                  <c:v>20.7031</c:v>
                </c:pt>
                <c:pt idx="110">
                  <c:v>20.8984</c:v>
                </c:pt>
                <c:pt idx="111">
                  <c:v>21.0938</c:v>
                </c:pt>
                <c:pt idx="112">
                  <c:v>21.2891</c:v>
                </c:pt>
                <c:pt idx="113">
                  <c:v>21.4844</c:v>
                </c:pt>
                <c:pt idx="114">
                  <c:v>21.6797</c:v>
                </c:pt>
                <c:pt idx="115">
                  <c:v>21.875</c:v>
                </c:pt>
                <c:pt idx="116">
                  <c:v>22.0703</c:v>
                </c:pt>
                <c:pt idx="117">
                  <c:v>22.2656</c:v>
                </c:pt>
                <c:pt idx="118">
                  <c:v>22.4609</c:v>
                </c:pt>
                <c:pt idx="119">
                  <c:v>22.6562</c:v>
                </c:pt>
                <c:pt idx="120">
                  <c:v>22.8516</c:v>
                </c:pt>
                <c:pt idx="121">
                  <c:v>23.0469</c:v>
                </c:pt>
                <c:pt idx="122">
                  <c:v>23.2422</c:v>
                </c:pt>
                <c:pt idx="123">
                  <c:v>23.4375</c:v>
                </c:pt>
                <c:pt idx="124">
                  <c:v>23.6328</c:v>
                </c:pt>
                <c:pt idx="125">
                  <c:v>23.8281</c:v>
                </c:pt>
                <c:pt idx="126">
                  <c:v>24.0234</c:v>
                </c:pt>
                <c:pt idx="127">
                  <c:v>24.2188</c:v>
                </c:pt>
                <c:pt idx="128">
                  <c:v>24.4141</c:v>
                </c:pt>
                <c:pt idx="129">
                  <c:v>24.6094</c:v>
                </c:pt>
                <c:pt idx="130">
                  <c:v>24.8047</c:v>
                </c:pt>
                <c:pt idx="131">
                  <c:v>25</c:v>
                </c:pt>
                <c:pt idx="132">
                  <c:v>25.1953</c:v>
                </c:pt>
                <c:pt idx="133">
                  <c:v>25.3906</c:v>
                </c:pt>
                <c:pt idx="134">
                  <c:v>25.5859</c:v>
                </c:pt>
                <c:pt idx="135">
                  <c:v>25.7812</c:v>
                </c:pt>
                <c:pt idx="136">
                  <c:v>25.9766</c:v>
                </c:pt>
                <c:pt idx="137">
                  <c:v>26.1719</c:v>
                </c:pt>
                <c:pt idx="138">
                  <c:v>26.3672</c:v>
                </c:pt>
                <c:pt idx="139">
                  <c:v>26.5625</c:v>
                </c:pt>
                <c:pt idx="140">
                  <c:v>26.7578</c:v>
                </c:pt>
                <c:pt idx="141">
                  <c:v>26.9531</c:v>
                </c:pt>
                <c:pt idx="142">
                  <c:v>27.1484</c:v>
                </c:pt>
                <c:pt idx="143">
                  <c:v>27.3438</c:v>
                </c:pt>
                <c:pt idx="144">
                  <c:v>27.5391</c:v>
                </c:pt>
                <c:pt idx="145">
                  <c:v>27.7344</c:v>
                </c:pt>
                <c:pt idx="146">
                  <c:v>27.9297</c:v>
                </c:pt>
                <c:pt idx="147">
                  <c:v>28.125</c:v>
                </c:pt>
                <c:pt idx="148">
                  <c:v>28.3203</c:v>
                </c:pt>
                <c:pt idx="149">
                  <c:v>28.5156</c:v>
                </c:pt>
                <c:pt idx="150">
                  <c:v>28.7109</c:v>
                </c:pt>
                <c:pt idx="151">
                  <c:v>28.9062</c:v>
                </c:pt>
                <c:pt idx="152">
                  <c:v>29.1016</c:v>
                </c:pt>
                <c:pt idx="153">
                  <c:v>29.2969</c:v>
                </c:pt>
                <c:pt idx="154">
                  <c:v>29.4922</c:v>
                </c:pt>
                <c:pt idx="155">
                  <c:v>29.6875</c:v>
                </c:pt>
                <c:pt idx="156">
                  <c:v>29.8828</c:v>
                </c:pt>
                <c:pt idx="157">
                  <c:v>30.0781</c:v>
                </c:pt>
                <c:pt idx="158">
                  <c:v>30.2734</c:v>
                </c:pt>
                <c:pt idx="159">
                  <c:v>30.4688</c:v>
                </c:pt>
                <c:pt idx="160">
                  <c:v>30.6641</c:v>
                </c:pt>
                <c:pt idx="161">
                  <c:v>30.8594</c:v>
                </c:pt>
                <c:pt idx="162">
                  <c:v>31.0547</c:v>
                </c:pt>
                <c:pt idx="163">
                  <c:v>31.25</c:v>
                </c:pt>
                <c:pt idx="164">
                  <c:v>31.4453</c:v>
                </c:pt>
                <c:pt idx="165">
                  <c:v>31.6406</c:v>
                </c:pt>
                <c:pt idx="166">
                  <c:v>31.8359</c:v>
                </c:pt>
                <c:pt idx="167">
                  <c:v>32.0312</c:v>
                </c:pt>
                <c:pt idx="168">
                  <c:v>32.2266</c:v>
                </c:pt>
                <c:pt idx="169">
                  <c:v>32.4219</c:v>
                </c:pt>
                <c:pt idx="170">
                  <c:v>32.6172</c:v>
                </c:pt>
                <c:pt idx="171">
                  <c:v>32.8125</c:v>
                </c:pt>
                <c:pt idx="172">
                  <c:v>33.0078</c:v>
                </c:pt>
                <c:pt idx="173">
                  <c:v>33.2031</c:v>
                </c:pt>
                <c:pt idx="174">
                  <c:v>33.3984</c:v>
                </c:pt>
                <c:pt idx="175">
                  <c:v>33.5938</c:v>
                </c:pt>
                <c:pt idx="176">
                  <c:v>33.7891</c:v>
                </c:pt>
                <c:pt idx="177">
                  <c:v>33.9844</c:v>
                </c:pt>
                <c:pt idx="178">
                  <c:v>34.1797</c:v>
                </c:pt>
                <c:pt idx="179">
                  <c:v>34.375</c:v>
                </c:pt>
                <c:pt idx="180">
                  <c:v>34.5703</c:v>
                </c:pt>
                <c:pt idx="181">
                  <c:v>34.7656</c:v>
                </c:pt>
                <c:pt idx="182">
                  <c:v>34.9609</c:v>
                </c:pt>
                <c:pt idx="183">
                  <c:v>35.1562</c:v>
                </c:pt>
                <c:pt idx="184">
                  <c:v>35.3516</c:v>
                </c:pt>
                <c:pt idx="185">
                  <c:v>35.5469</c:v>
                </c:pt>
                <c:pt idx="186">
                  <c:v>35.7422</c:v>
                </c:pt>
                <c:pt idx="187">
                  <c:v>35.9375</c:v>
                </c:pt>
                <c:pt idx="188">
                  <c:v>36.1328</c:v>
                </c:pt>
                <c:pt idx="189">
                  <c:v>36.3281</c:v>
                </c:pt>
                <c:pt idx="190">
                  <c:v>36.5234</c:v>
                </c:pt>
                <c:pt idx="191">
                  <c:v>36.7187</c:v>
                </c:pt>
                <c:pt idx="192">
                  <c:v>36.9141</c:v>
                </c:pt>
                <c:pt idx="193">
                  <c:v>37.1094</c:v>
                </c:pt>
                <c:pt idx="194">
                  <c:v>37.3047</c:v>
                </c:pt>
                <c:pt idx="195">
                  <c:v>37.5</c:v>
                </c:pt>
                <c:pt idx="196">
                  <c:v>37.6953</c:v>
                </c:pt>
                <c:pt idx="197">
                  <c:v>37.8906</c:v>
                </c:pt>
                <c:pt idx="198">
                  <c:v>38.0859</c:v>
                </c:pt>
                <c:pt idx="199">
                  <c:v>38.2812</c:v>
                </c:pt>
                <c:pt idx="200">
                  <c:v>38.4766</c:v>
                </c:pt>
                <c:pt idx="201">
                  <c:v>38.6719</c:v>
                </c:pt>
                <c:pt idx="202">
                  <c:v>38.8672</c:v>
                </c:pt>
                <c:pt idx="203">
                  <c:v>39.0625</c:v>
                </c:pt>
                <c:pt idx="204">
                  <c:v>39.2578</c:v>
                </c:pt>
                <c:pt idx="205">
                  <c:v>39.4531</c:v>
                </c:pt>
                <c:pt idx="206">
                  <c:v>39.6484</c:v>
                </c:pt>
                <c:pt idx="207">
                  <c:v>39.8438</c:v>
                </c:pt>
                <c:pt idx="208">
                  <c:v>40.0391</c:v>
                </c:pt>
                <c:pt idx="209">
                  <c:v>40.2344</c:v>
                </c:pt>
                <c:pt idx="210">
                  <c:v>40.4297</c:v>
                </c:pt>
                <c:pt idx="211">
                  <c:v>40.625</c:v>
                </c:pt>
                <c:pt idx="212">
                  <c:v>40.8203</c:v>
                </c:pt>
                <c:pt idx="213">
                  <c:v>41.0156</c:v>
                </c:pt>
                <c:pt idx="214">
                  <c:v>41.2109</c:v>
                </c:pt>
                <c:pt idx="215">
                  <c:v>41.4062</c:v>
                </c:pt>
                <c:pt idx="216">
                  <c:v>41.6016</c:v>
                </c:pt>
                <c:pt idx="217">
                  <c:v>41.7969</c:v>
                </c:pt>
                <c:pt idx="218">
                  <c:v>41.9922</c:v>
                </c:pt>
                <c:pt idx="219">
                  <c:v>42.1875</c:v>
                </c:pt>
                <c:pt idx="220">
                  <c:v>42.3828</c:v>
                </c:pt>
                <c:pt idx="221">
                  <c:v>42.5781</c:v>
                </c:pt>
                <c:pt idx="222">
                  <c:v>42.7734</c:v>
                </c:pt>
                <c:pt idx="223">
                  <c:v>42.9688</c:v>
                </c:pt>
                <c:pt idx="224">
                  <c:v>43.1641</c:v>
                </c:pt>
                <c:pt idx="225">
                  <c:v>43.3594</c:v>
                </c:pt>
                <c:pt idx="226">
                  <c:v>43.5547</c:v>
                </c:pt>
                <c:pt idx="227">
                  <c:v>43.75</c:v>
                </c:pt>
                <c:pt idx="228">
                  <c:v>43.9453</c:v>
                </c:pt>
                <c:pt idx="229">
                  <c:v>44.1406</c:v>
                </c:pt>
                <c:pt idx="230">
                  <c:v>44.3359</c:v>
                </c:pt>
                <c:pt idx="231">
                  <c:v>44.5312</c:v>
                </c:pt>
                <c:pt idx="232">
                  <c:v>44.7266</c:v>
                </c:pt>
                <c:pt idx="233">
                  <c:v>44.9219</c:v>
                </c:pt>
                <c:pt idx="234">
                  <c:v>45.1172</c:v>
                </c:pt>
                <c:pt idx="235">
                  <c:v>45.3125</c:v>
                </c:pt>
                <c:pt idx="236">
                  <c:v>45.5078</c:v>
                </c:pt>
                <c:pt idx="237">
                  <c:v>45.7031</c:v>
                </c:pt>
                <c:pt idx="238">
                  <c:v>45.8984</c:v>
                </c:pt>
                <c:pt idx="239">
                  <c:v>46.0938</c:v>
                </c:pt>
                <c:pt idx="240">
                  <c:v>46.2891</c:v>
                </c:pt>
                <c:pt idx="241">
                  <c:v>46.4844</c:v>
                </c:pt>
                <c:pt idx="242">
                  <c:v>46.6797</c:v>
                </c:pt>
                <c:pt idx="243">
                  <c:v>46.875</c:v>
                </c:pt>
                <c:pt idx="244">
                  <c:v>47.0703</c:v>
                </c:pt>
                <c:pt idx="245">
                  <c:v>47.2656</c:v>
                </c:pt>
                <c:pt idx="246">
                  <c:v>47.4609</c:v>
                </c:pt>
                <c:pt idx="247">
                  <c:v>47.6562</c:v>
                </c:pt>
                <c:pt idx="248">
                  <c:v>47.8516</c:v>
                </c:pt>
                <c:pt idx="249">
                  <c:v>48.0469</c:v>
                </c:pt>
                <c:pt idx="250">
                  <c:v>48.2422</c:v>
                </c:pt>
                <c:pt idx="251">
                  <c:v>48.4375</c:v>
                </c:pt>
                <c:pt idx="252">
                  <c:v>48.6328</c:v>
                </c:pt>
                <c:pt idx="253">
                  <c:v>48.8281</c:v>
                </c:pt>
                <c:pt idx="254">
                  <c:v>49.0234</c:v>
                </c:pt>
                <c:pt idx="255">
                  <c:v>49.2187</c:v>
                </c:pt>
                <c:pt idx="256">
                  <c:v>49.4141</c:v>
                </c:pt>
                <c:pt idx="257">
                  <c:v>49.6094</c:v>
                </c:pt>
                <c:pt idx="258">
                  <c:v>49.8047</c:v>
                </c:pt>
              </c:strCache>
            </c:strRef>
          </c:cat>
          <c:val>
            <c:numRef>
              <c:f>Sheet1!$B$2:$B$260</c:f>
              <c:numCache>
                <c:formatCode>General</c:formatCode>
                <c:ptCount val="259"/>
                <c:pt idx="0">
                  <c:v>0</c:v>
                </c:pt>
                <c:pt idx="2">
                  <c:v>0</c:v>
                </c:pt>
                <c:pt idx="3">
                  <c:v>228.04697075999999</c:v>
                </c:pt>
                <c:pt idx="4">
                  <c:v>188.44790597100001</c:v>
                </c:pt>
                <c:pt idx="5">
                  <c:v>112.830669321</c:v>
                </c:pt>
                <c:pt idx="6">
                  <c:v>175.76420046000001</c:v>
                </c:pt>
                <c:pt idx="7">
                  <c:v>480.55969575400002</c:v>
                </c:pt>
                <c:pt idx="8">
                  <c:v>694.51322888799996</c:v>
                </c:pt>
                <c:pt idx="9">
                  <c:v>437.020394786</c:v>
                </c:pt>
                <c:pt idx="10">
                  <c:v>395.013730216</c:v>
                </c:pt>
                <c:pt idx="11">
                  <c:v>329.08678323499998</c:v>
                </c:pt>
                <c:pt idx="12">
                  <c:v>235.35862333899999</c:v>
                </c:pt>
                <c:pt idx="13">
                  <c:v>123.12430940900001</c:v>
                </c:pt>
                <c:pt idx="14">
                  <c:v>174.187546854</c:v>
                </c:pt>
                <c:pt idx="15">
                  <c:v>207.07999390500001</c:v>
                </c:pt>
                <c:pt idx="16">
                  <c:v>113.84294814899999</c:v>
                </c:pt>
                <c:pt idx="17">
                  <c:v>724.41559384799996</c:v>
                </c:pt>
                <c:pt idx="18">
                  <c:v>760.99729827600004</c:v>
                </c:pt>
                <c:pt idx="19">
                  <c:v>323.03030540200001</c:v>
                </c:pt>
                <c:pt idx="20">
                  <c:v>220.330542339</c:v>
                </c:pt>
                <c:pt idx="21">
                  <c:v>122.996995219</c:v>
                </c:pt>
                <c:pt idx="22">
                  <c:v>-9.0131756250000006</c:v>
                </c:pt>
                <c:pt idx="23">
                  <c:v>51.920017264999998</c:v>
                </c:pt>
                <c:pt idx="24">
                  <c:v>112.51782312100001</c:v>
                </c:pt>
                <c:pt idx="25">
                  <c:v>2.9186888290000002</c:v>
                </c:pt>
                <c:pt idx="26">
                  <c:v>50.532223569999999</c:v>
                </c:pt>
                <c:pt idx="27">
                  <c:v>50.844210013000001</c:v>
                </c:pt>
                <c:pt idx="28">
                  <c:v>100.266440762</c:v>
                </c:pt>
                <c:pt idx="29">
                  <c:v>121.707816213</c:v>
                </c:pt>
                <c:pt idx="30">
                  <c:v>84.707995091000001</c:v>
                </c:pt>
                <c:pt idx="31">
                  <c:v>-33.766919145999999</c:v>
                </c:pt>
                <c:pt idx="32">
                  <c:v>-9.3909137240000007</c:v>
                </c:pt>
                <c:pt idx="33">
                  <c:v>-260.247892605</c:v>
                </c:pt>
                <c:pt idx="34">
                  <c:v>-75.161594788000002</c:v>
                </c:pt>
                <c:pt idx="35">
                  <c:v>117.81826474499999</c:v>
                </c:pt>
                <c:pt idx="36">
                  <c:v>99.911554209000002</c:v>
                </c:pt>
                <c:pt idx="37">
                  <c:v>-64.655126874999993</c:v>
                </c:pt>
                <c:pt idx="38">
                  <c:v>9.3821180319999993</c:v>
                </c:pt>
                <c:pt idx="39">
                  <c:v>-93.784775174000004</c:v>
                </c:pt>
                <c:pt idx="40">
                  <c:v>-239.62966118200001</c:v>
                </c:pt>
                <c:pt idx="41">
                  <c:v>-310.77906341099998</c:v>
                </c:pt>
                <c:pt idx="42">
                  <c:v>-52.422694257000003</c:v>
                </c:pt>
                <c:pt idx="43">
                  <c:v>-354.19860669000002</c:v>
                </c:pt>
                <c:pt idx="44">
                  <c:v>-184.695833709</c:v>
                </c:pt>
                <c:pt idx="45">
                  <c:v>-197.05668007</c:v>
                </c:pt>
                <c:pt idx="46">
                  <c:v>-108.609778108</c:v>
                </c:pt>
                <c:pt idx="47">
                  <c:v>-147.765664585</c:v>
                </c:pt>
                <c:pt idx="48">
                  <c:v>-300.96510913100002</c:v>
                </c:pt>
                <c:pt idx="49">
                  <c:v>-296.640450536</c:v>
                </c:pt>
                <c:pt idx="50">
                  <c:v>-303.08411136400002</c:v>
                </c:pt>
                <c:pt idx="51">
                  <c:v>-220.877815559</c:v>
                </c:pt>
                <c:pt idx="52">
                  <c:v>-334.51356816800001</c:v>
                </c:pt>
                <c:pt idx="53">
                  <c:v>-82.733174658999999</c:v>
                </c:pt>
                <c:pt idx="54">
                  <c:v>-239.190658832</c:v>
                </c:pt>
                <c:pt idx="55">
                  <c:v>-81.031166170999995</c:v>
                </c:pt>
                <c:pt idx="56">
                  <c:v>-170.85445104300001</c:v>
                </c:pt>
                <c:pt idx="57">
                  <c:v>-284.562072301</c:v>
                </c:pt>
                <c:pt idx="58">
                  <c:v>-196.16308277300001</c:v>
                </c:pt>
                <c:pt idx="59">
                  <c:v>-221.78370679400001</c:v>
                </c:pt>
                <c:pt idx="60">
                  <c:v>-272.21098154700002</c:v>
                </c:pt>
                <c:pt idx="61">
                  <c:v>-313.39115664100001</c:v>
                </c:pt>
                <c:pt idx="62">
                  <c:v>-338.84407544800001</c:v>
                </c:pt>
                <c:pt idx="63">
                  <c:v>-147.99632505299999</c:v>
                </c:pt>
                <c:pt idx="64">
                  <c:v>-73.192482673000001</c:v>
                </c:pt>
                <c:pt idx="65">
                  <c:v>-220.079469958</c:v>
                </c:pt>
                <c:pt idx="66">
                  <c:v>-218.425929529</c:v>
                </c:pt>
                <c:pt idx="67">
                  <c:v>-307.01545754099999</c:v>
                </c:pt>
                <c:pt idx="68">
                  <c:v>-169.17083667200001</c:v>
                </c:pt>
                <c:pt idx="69">
                  <c:v>-198.504674287</c:v>
                </c:pt>
                <c:pt idx="70">
                  <c:v>-135.03211657400001</c:v>
                </c:pt>
                <c:pt idx="71">
                  <c:v>-188.897120126</c:v>
                </c:pt>
                <c:pt idx="72">
                  <c:v>-240.31858957099999</c:v>
                </c:pt>
                <c:pt idx="73">
                  <c:v>-78.362019012999994</c:v>
                </c:pt>
                <c:pt idx="74">
                  <c:v>-279.90511477799998</c:v>
                </c:pt>
                <c:pt idx="75">
                  <c:v>-129.663140051</c:v>
                </c:pt>
                <c:pt idx="76">
                  <c:v>-178.137994838</c:v>
                </c:pt>
                <c:pt idx="77">
                  <c:v>-347.13657601800003</c:v>
                </c:pt>
                <c:pt idx="78">
                  <c:v>-137.05197188700001</c:v>
                </c:pt>
                <c:pt idx="79">
                  <c:v>-218.766065696</c:v>
                </c:pt>
                <c:pt idx="80">
                  <c:v>-178.13577233699999</c:v>
                </c:pt>
                <c:pt idx="81">
                  <c:v>-55.455424964000002</c:v>
                </c:pt>
                <c:pt idx="82">
                  <c:v>-84.609585104999994</c:v>
                </c:pt>
                <c:pt idx="83">
                  <c:v>-218.12900345200001</c:v>
                </c:pt>
                <c:pt idx="84">
                  <c:v>-272.25751369099999</c:v>
                </c:pt>
                <c:pt idx="85">
                  <c:v>-358.18792503999998</c:v>
                </c:pt>
                <c:pt idx="86">
                  <c:v>60.184011341000001</c:v>
                </c:pt>
                <c:pt idx="87">
                  <c:v>-272.12409347200003</c:v>
                </c:pt>
                <c:pt idx="88">
                  <c:v>-162.380103136</c:v>
                </c:pt>
                <c:pt idx="89">
                  <c:v>-118.34802700100001</c:v>
                </c:pt>
                <c:pt idx="90">
                  <c:v>-10.652296850000001</c:v>
                </c:pt>
                <c:pt idx="91">
                  <c:v>-4.8782926270000004</c:v>
                </c:pt>
                <c:pt idx="92">
                  <c:v>-325.78323498399999</c:v>
                </c:pt>
                <c:pt idx="93">
                  <c:v>-194.87393886000001</c:v>
                </c:pt>
                <c:pt idx="94">
                  <c:v>-134.16832418000001</c:v>
                </c:pt>
                <c:pt idx="95">
                  <c:v>-304.90373107300002</c:v>
                </c:pt>
                <c:pt idx="96">
                  <c:v>-222.33806862200001</c:v>
                </c:pt>
                <c:pt idx="97">
                  <c:v>83.188097131999996</c:v>
                </c:pt>
                <c:pt idx="98">
                  <c:v>199.92728520899999</c:v>
                </c:pt>
                <c:pt idx="99">
                  <c:v>34.833584903000002</c:v>
                </c:pt>
                <c:pt idx="100">
                  <c:v>-194.13937902500001</c:v>
                </c:pt>
                <c:pt idx="101">
                  <c:v>-64.895034115000001</c:v>
                </c:pt>
                <c:pt idx="102">
                  <c:v>-300.93507028099998</c:v>
                </c:pt>
                <c:pt idx="103">
                  <c:v>-168.804007103</c:v>
                </c:pt>
                <c:pt idx="104">
                  <c:v>-203.89931484300001</c:v>
                </c:pt>
                <c:pt idx="105">
                  <c:v>-58.819904823000002</c:v>
                </c:pt>
                <c:pt idx="106">
                  <c:v>41.018181120999998</c:v>
                </c:pt>
                <c:pt idx="107">
                  <c:v>335.68019381200003</c:v>
                </c:pt>
                <c:pt idx="108">
                  <c:v>234.274089847</c:v>
                </c:pt>
                <c:pt idx="109">
                  <c:v>258.68603617399998</c:v>
                </c:pt>
                <c:pt idx="110">
                  <c:v>-103.219980264</c:v>
                </c:pt>
                <c:pt idx="111">
                  <c:v>-275.94375314600001</c:v>
                </c:pt>
                <c:pt idx="112">
                  <c:v>-298.43807918700003</c:v>
                </c:pt>
                <c:pt idx="113">
                  <c:v>-377.70863888899999</c:v>
                </c:pt>
                <c:pt idx="114">
                  <c:v>-384.367905667</c:v>
                </c:pt>
                <c:pt idx="115">
                  <c:v>-262.57393831299999</c:v>
                </c:pt>
                <c:pt idx="116">
                  <c:v>-98.030119740999993</c:v>
                </c:pt>
                <c:pt idx="117">
                  <c:v>9.7614360070000004</c:v>
                </c:pt>
                <c:pt idx="118">
                  <c:v>-102.580683822</c:v>
                </c:pt>
                <c:pt idx="119">
                  <c:v>-41.695406290000001</c:v>
                </c:pt>
                <c:pt idx="120">
                  <c:v>-98.542950051999995</c:v>
                </c:pt>
                <c:pt idx="121">
                  <c:v>-310.06381593600003</c:v>
                </c:pt>
                <c:pt idx="122">
                  <c:v>-182.68805008300001</c:v>
                </c:pt>
                <c:pt idx="123">
                  <c:v>-230.15673206899999</c:v>
                </c:pt>
                <c:pt idx="124">
                  <c:v>-100.82854625</c:v>
                </c:pt>
                <c:pt idx="125">
                  <c:v>-18.562342356999999</c:v>
                </c:pt>
                <c:pt idx="126">
                  <c:v>152.581425623</c:v>
                </c:pt>
                <c:pt idx="127">
                  <c:v>557.94510707300003</c:v>
                </c:pt>
                <c:pt idx="128">
                  <c:v>571.49290911100002</c:v>
                </c:pt>
                <c:pt idx="129">
                  <c:v>460.37255925900001</c:v>
                </c:pt>
                <c:pt idx="130">
                  <c:v>-88.152373846000003</c:v>
                </c:pt>
                <c:pt idx="131">
                  <c:v>-33.938896825</c:v>
                </c:pt>
                <c:pt idx="132">
                  <c:v>-93.313821453000003</c:v>
                </c:pt>
                <c:pt idx="133">
                  <c:v>-89.312577633000004</c:v>
                </c:pt>
                <c:pt idx="134">
                  <c:v>-61.798307088000001</c:v>
                </c:pt>
                <c:pt idx="135">
                  <c:v>379.811147828</c:v>
                </c:pt>
                <c:pt idx="136">
                  <c:v>587.36834769899997</c:v>
                </c:pt>
                <c:pt idx="137">
                  <c:v>942.45993172600004</c:v>
                </c:pt>
                <c:pt idx="138">
                  <c:v>922.12166519100003</c:v>
                </c:pt>
                <c:pt idx="139">
                  <c:v>134.801163672</c:v>
                </c:pt>
                <c:pt idx="140">
                  <c:v>-54.284699390999997</c:v>
                </c:pt>
                <c:pt idx="141">
                  <c:v>94.675611892000006</c:v>
                </c:pt>
                <c:pt idx="142">
                  <c:v>46.212743987000003</c:v>
                </c:pt>
                <c:pt idx="143">
                  <c:v>24.964135368000001</c:v>
                </c:pt>
                <c:pt idx="144">
                  <c:v>61.773420930999997</c:v>
                </c:pt>
                <c:pt idx="145">
                  <c:v>5.2612590849999998</c:v>
                </c:pt>
                <c:pt idx="146">
                  <c:v>-51.226942158</c:v>
                </c:pt>
                <c:pt idx="147">
                  <c:v>-40.398176567999997</c:v>
                </c:pt>
                <c:pt idx="148">
                  <c:v>76.640475914999996</c:v>
                </c:pt>
                <c:pt idx="149">
                  <c:v>-163.28048490899999</c:v>
                </c:pt>
                <c:pt idx="150">
                  <c:v>-112.08548827200001</c:v>
                </c:pt>
                <c:pt idx="151">
                  <c:v>20.967895099</c:v>
                </c:pt>
                <c:pt idx="152">
                  <c:v>96.262839921999998</c:v>
                </c:pt>
                <c:pt idx="153">
                  <c:v>-4.2928227359999998</c:v>
                </c:pt>
                <c:pt idx="154">
                  <c:v>-12.197817902000001</c:v>
                </c:pt>
                <c:pt idx="155">
                  <c:v>70.811026515999998</c:v>
                </c:pt>
                <c:pt idx="156">
                  <c:v>467.46664072999999</c:v>
                </c:pt>
                <c:pt idx="157">
                  <c:v>240.99710730000001</c:v>
                </c:pt>
                <c:pt idx="158">
                  <c:v>586.43433598299998</c:v>
                </c:pt>
                <c:pt idx="159">
                  <c:v>107.346485386</c:v>
                </c:pt>
                <c:pt idx="160">
                  <c:v>-34.030572050000004</c:v>
                </c:pt>
                <c:pt idx="161">
                  <c:v>-48.631330525000003</c:v>
                </c:pt>
                <c:pt idx="162">
                  <c:v>82.505555506999997</c:v>
                </c:pt>
                <c:pt idx="163">
                  <c:v>3.6901580749999998</c:v>
                </c:pt>
                <c:pt idx="164">
                  <c:v>-121.756009384</c:v>
                </c:pt>
                <c:pt idx="165">
                  <c:v>-22.564742754000001</c:v>
                </c:pt>
                <c:pt idx="166">
                  <c:v>194.53903141800001</c:v>
                </c:pt>
                <c:pt idx="167">
                  <c:v>371.71977186300001</c:v>
                </c:pt>
                <c:pt idx="168">
                  <c:v>644.60559816399996</c:v>
                </c:pt>
                <c:pt idx="169">
                  <c:v>475.27164164700002</c:v>
                </c:pt>
                <c:pt idx="170">
                  <c:v>132.78212717599999</c:v>
                </c:pt>
                <c:pt idx="171">
                  <c:v>253.67773640199999</c:v>
                </c:pt>
                <c:pt idx="172">
                  <c:v>377.44806824199998</c:v>
                </c:pt>
                <c:pt idx="173">
                  <c:v>445.38846037600001</c:v>
                </c:pt>
                <c:pt idx="174">
                  <c:v>428.96703527800003</c:v>
                </c:pt>
                <c:pt idx="175">
                  <c:v>544.78392655699997</c:v>
                </c:pt>
                <c:pt idx="176">
                  <c:v>623.07340432000001</c:v>
                </c:pt>
                <c:pt idx="177">
                  <c:v>-45.855491641</c:v>
                </c:pt>
                <c:pt idx="178">
                  <c:v>-106.116799212</c:v>
                </c:pt>
                <c:pt idx="179">
                  <c:v>206.45250010999999</c:v>
                </c:pt>
                <c:pt idx="180">
                  <c:v>10.982301632</c:v>
                </c:pt>
                <c:pt idx="181">
                  <c:v>-133.664775733</c:v>
                </c:pt>
                <c:pt idx="182">
                  <c:v>28.483429938</c:v>
                </c:pt>
                <c:pt idx="183">
                  <c:v>-171.933720717</c:v>
                </c:pt>
                <c:pt idx="184">
                  <c:v>-184.79765932699999</c:v>
                </c:pt>
                <c:pt idx="185">
                  <c:v>-51.169320906000003</c:v>
                </c:pt>
                <c:pt idx="186">
                  <c:v>-79.712597520000003</c:v>
                </c:pt>
                <c:pt idx="187">
                  <c:v>-109.238079021</c:v>
                </c:pt>
                <c:pt idx="188">
                  <c:v>-98.924377939999999</c:v>
                </c:pt>
                <c:pt idx="189">
                  <c:v>-18.790271487999998</c:v>
                </c:pt>
                <c:pt idx="190">
                  <c:v>39.903015136999997</c:v>
                </c:pt>
                <c:pt idx="191">
                  <c:v>-10.608110761000001</c:v>
                </c:pt>
                <c:pt idx="192">
                  <c:v>-112.601143498</c:v>
                </c:pt>
                <c:pt idx="193">
                  <c:v>-64.424641867999995</c:v>
                </c:pt>
                <c:pt idx="194">
                  <c:v>-232.03376247700001</c:v>
                </c:pt>
                <c:pt idx="195">
                  <c:v>-114.08476790900001</c:v>
                </c:pt>
                <c:pt idx="196">
                  <c:v>365.60309935700002</c:v>
                </c:pt>
                <c:pt idx="197">
                  <c:v>41.715601800999998</c:v>
                </c:pt>
                <c:pt idx="198">
                  <c:v>183.381248013</c:v>
                </c:pt>
                <c:pt idx="199">
                  <c:v>106.745860454</c:v>
                </c:pt>
                <c:pt idx="200">
                  <c:v>28.349702662999999</c:v>
                </c:pt>
                <c:pt idx="201">
                  <c:v>-133.05475781199999</c:v>
                </c:pt>
                <c:pt idx="202">
                  <c:v>-211.19936362999999</c:v>
                </c:pt>
                <c:pt idx="203">
                  <c:v>-41.852323603000002</c:v>
                </c:pt>
                <c:pt idx="204">
                  <c:v>-278.65897040300001</c:v>
                </c:pt>
                <c:pt idx="205">
                  <c:v>-75.090463072999995</c:v>
                </c:pt>
                <c:pt idx="206">
                  <c:v>-84.133379265000002</c:v>
                </c:pt>
                <c:pt idx="207">
                  <c:v>106.810207695</c:v>
                </c:pt>
                <c:pt idx="208">
                  <c:v>-36.255765945999997</c:v>
                </c:pt>
                <c:pt idx="209">
                  <c:v>8.3273097539999998</c:v>
                </c:pt>
                <c:pt idx="210">
                  <c:v>67.355985607999997</c:v>
                </c:pt>
                <c:pt idx="211">
                  <c:v>-90.670642459000007</c:v>
                </c:pt>
                <c:pt idx="212">
                  <c:v>-243.66647086</c:v>
                </c:pt>
                <c:pt idx="213">
                  <c:v>-146.60729728499999</c:v>
                </c:pt>
                <c:pt idx="214">
                  <c:v>-98.610455583000004</c:v>
                </c:pt>
                <c:pt idx="215">
                  <c:v>61.896746317999998</c:v>
                </c:pt>
                <c:pt idx="216">
                  <c:v>343.51460192100001</c:v>
                </c:pt>
                <c:pt idx="217">
                  <c:v>653.89190741300001</c:v>
                </c:pt>
                <c:pt idx="218">
                  <c:v>477.96999129400001</c:v>
                </c:pt>
                <c:pt idx="219">
                  <c:v>630.080550926</c:v>
                </c:pt>
                <c:pt idx="220">
                  <c:v>292.14271763400001</c:v>
                </c:pt>
                <c:pt idx="221">
                  <c:v>62.642728636000001</c:v>
                </c:pt>
                <c:pt idx="222">
                  <c:v>157.30627468899999</c:v>
                </c:pt>
                <c:pt idx="223">
                  <c:v>849.17433018099996</c:v>
                </c:pt>
                <c:pt idx="224">
                  <c:v>412.23745462699998</c:v>
                </c:pt>
                <c:pt idx="225">
                  <c:v>-79.786735461000006</c:v>
                </c:pt>
                <c:pt idx="226">
                  <c:v>18.590024186000001</c:v>
                </c:pt>
                <c:pt idx="227">
                  <c:v>15.069015951000001</c:v>
                </c:pt>
                <c:pt idx="228">
                  <c:v>-151.474047165</c:v>
                </c:pt>
                <c:pt idx="229">
                  <c:v>-191.803776564</c:v>
                </c:pt>
                <c:pt idx="230">
                  <c:v>-171.96747933099999</c:v>
                </c:pt>
                <c:pt idx="231">
                  <c:v>-224.706528999</c:v>
                </c:pt>
                <c:pt idx="232">
                  <c:v>-218.165920357</c:v>
                </c:pt>
                <c:pt idx="233">
                  <c:v>-122.112919582</c:v>
                </c:pt>
                <c:pt idx="234">
                  <c:v>-235.916377404</c:v>
                </c:pt>
                <c:pt idx="235">
                  <c:v>-243.21048392599999</c:v>
                </c:pt>
                <c:pt idx="236">
                  <c:v>-304.81333378599999</c:v>
                </c:pt>
                <c:pt idx="237">
                  <c:v>-317.54552490200001</c:v>
                </c:pt>
                <c:pt idx="238">
                  <c:v>-162.680000345</c:v>
                </c:pt>
                <c:pt idx="239">
                  <c:v>-314.78943702999999</c:v>
                </c:pt>
                <c:pt idx="240">
                  <c:v>-246.837066787</c:v>
                </c:pt>
                <c:pt idx="241">
                  <c:v>-219.14311876799999</c:v>
                </c:pt>
                <c:pt idx="242">
                  <c:v>-148.45975151499999</c:v>
                </c:pt>
                <c:pt idx="243">
                  <c:v>-204.43290214000001</c:v>
                </c:pt>
                <c:pt idx="244">
                  <c:v>-137.390868133</c:v>
                </c:pt>
                <c:pt idx="245">
                  <c:v>-67.294428190000005</c:v>
                </c:pt>
                <c:pt idx="246">
                  <c:v>-278.09660757300003</c:v>
                </c:pt>
                <c:pt idx="247">
                  <c:v>-265.19562338700001</c:v>
                </c:pt>
                <c:pt idx="248">
                  <c:v>-344.65783282299998</c:v>
                </c:pt>
                <c:pt idx="249">
                  <c:v>-223.17529628599999</c:v>
                </c:pt>
                <c:pt idx="250">
                  <c:v>-274.21347796100002</c:v>
                </c:pt>
                <c:pt idx="251">
                  <c:v>-38.004613632000002</c:v>
                </c:pt>
                <c:pt idx="252">
                  <c:v>79.632944269999996</c:v>
                </c:pt>
                <c:pt idx="253">
                  <c:v>-1.4343373530000001</c:v>
                </c:pt>
                <c:pt idx="254">
                  <c:v>-66.618647647000003</c:v>
                </c:pt>
                <c:pt idx="255">
                  <c:v>397.54560287200002</c:v>
                </c:pt>
                <c:pt idx="256">
                  <c:v>355.58682734000001</c:v>
                </c:pt>
                <c:pt idx="257">
                  <c:v>-5.3369761699999998</c:v>
                </c:pt>
                <c:pt idx="258">
                  <c:v>-171.25717984400001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E7-414D-A07C-59F76E4A4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                             50um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21786288394350359"/>
              <c:y val="0.887297740856675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(pm)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1722881021490242E-3"/>
              <c:y val="0.20238877424962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rgbClr val="FFFF00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6578775780495"/>
          <c:y val="7.2008000793919669E-2"/>
          <c:w val="0.80215590742500298"/>
          <c:h val="0.855983998412160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Sheet1!$A$2:$A$169</c:f>
              <c:strCache>
                <c:ptCount val="168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3.9062</c:v>
                </c:pt>
                <c:pt idx="5">
                  <c:v>7.8125</c:v>
                </c:pt>
                <c:pt idx="6">
                  <c:v>11.7188</c:v>
                </c:pt>
                <c:pt idx="7">
                  <c:v>15.625</c:v>
                </c:pt>
                <c:pt idx="8">
                  <c:v>19.5312</c:v>
                </c:pt>
                <c:pt idx="9">
                  <c:v>23.4375</c:v>
                </c:pt>
                <c:pt idx="10">
                  <c:v>27.3437</c:v>
                </c:pt>
                <c:pt idx="11">
                  <c:v>31.25</c:v>
                </c:pt>
                <c:pt idx="12">
                  <c:v>35.1562</c:v>
                </c:pt>
                <c:pt idx="13">
                  <c:v>39.0625</c:v>
                </c:pt>
                <c:pt idx="14">
                  <c:v>42.9687</c:v>
                </c:pt>
                <c:pt idx="15">
                  <c:v>46.875</c:v>
                </c:pt>
                <c:pt idx="16">
                  <c:v>50.7812</c:v>
                </c:pt>
                <c:pt idx="17">
                  <c:v>54.6875</c:v>
                </c:pt>
                <c:pt idx="18">
                  <c:v>58.5937</c:v>
                </c:pt>
                <c:pt idx="19">
                  <c:v>62.5</c:v>
                </c:pt>
                <c:pt idx="20">
                  <c:v>66.4062</c:v>
                </c:pt>
                <c:pt idx="21">
                  <c:v>70.3125</c:v>
                </c:pt>
                <c:pt idx="22">
                  <c:v>74.2187</c:v>
                </c:pt>
                <c:pt idx="23">
                  <c:v>78.125</c:v>
                </c:pt>
                <c:pt idx="24">
                  <c:v>82.0312</c:v>
                </c:pt>
                <c:pt idx="25">
                  <c:v>85.9375</c:v>
                </c:pt>
                <c:pt idx="26">
                  <c:v>89.8438</c:v>
                </c:pt>
                <c:pt idx="27">
                  <c:v>93.75</c:v>
                </c:pt>
                <c:pt idx="28">
                  <c:v>97.6562</c:v>
                </c:pt>
                <c:pt idx="29">
                  <c:v>101.5625</c:v>
                </c:pt>
                <c:pt idx="30">
                  <c:v>105.4687</c:v>
                </c:pt>
                <c:pt idx="31">
                  <c:v>109.375</c:v>
                </c:pt>
                <c:pt idx="32">
                  <c:v>113.2812</c:v>
                </c:pt>
                <c:pt idx="33">
                  <c:v>117.1875</c:v>
                </c:pt>
                <c:pt idx="34">
                  <c:v>121.0938</c:v>
                </c:pt>
                <c:pt idx="35">
                  <c:v>125</c:v>
                </c:pt>
                <c:pt idx="36">
                  <c:v>128.9062</c:v>
                </c:pt>
                <c:pt idx="37">
                  <c:v>132.8125</c:v>
                </c:pt>
                <c:pt idx="38">
                  <c:v>136.7187</c:v>
                </c:pt>
                <c:pt idx="39">
                  <c:v>140.625</c:v>
                </c:pt>
                <c:pt idx="40">
                  <c:v>144.5312</c:v>
                </c:pt>
                <c:pt idx="41">
                  <c:v>148.4375</c:v>
                </c:pt>
                <c:pt idx="42">
                  <c:v>152.3438</c:v>
                </c:pt>
                <c:pt idx="43">
                  <c:v>156.25</c:v>
                </c:pt>
                <c:pt idx="44">
                  <c:v>160.1562</c:v>
                </c:pt>
                <c:pt idx="45">
                  <c:v>164.0625</c:v>
                </c:pt>
                <c:pt idx="46">
                  <c:v>167.9687</c:v>
                </c:pt>
                <c:pt idx="47">
                  <c:v>171.875</c:v>
                </c:pt>
                <c:pt idx="48">
                  <c:v>175.7812</c:v>
                </c:pt>
                <c:pt idx="49">
                  <c:v>179.6875</c:v>
                </c:pt>
                <c:pt idx="50">
                  <c:v>183.5937</c:v>
                </c:pt>
                <c:pt idx="51">
                  <c:v>187.5</c:v>
                </c:pt>
                <c:pt idx="52">
                  <c:v>191.4062</c:v>
                </c:pt>
                <c:pt idx="53">
                  <c:v>195.3125</c:v>
                </c:pt>
                <c:pt idx="54">
                  <c:v>199.2188</c:v>
                </c:pt>
                <c:pt idx="55">
                  <c:v>203.125</c:v>
                </c:pt>
                <c:pt idx="56">
                  <c:v>207.0312</c:v>
                </c:pt>
                <c:pt idx="57">
                  <c:v>210.9375</c:v>
                </c:pt>
                <c:pt idx="58">
                  <c:v>214.8437</c:v>
                </c:pt>
                <c:pt idx="59">
                  <c:v>218.75</c:v>
                </c:pt>
                <c:pt idx="60">
                  <c:v>222.6562</c:v>
                </c:pt>
                <c:pt idx="61">
                  <c:v>226.5625</c:v>
                </c:pt>
                <c:pt idx="62">
                  <c:v>230.4687</c:v>
                </c:pt>
                <c:pt idx="63">
                  <c:v>234.375</c:v>
                </c:pt>
                <c:pt idx="64">
                  <c:v>238.2812</c:v>
                </c:pt>
                <c:pt idx="65">
                  <c:v>242.1875</c:v>
                </c:pt>
                <c:pt idx="66">
                  <c:v>246.0937</c:v>
                </c:pt>
                <c:pt idx="67">
                  <c:v>250</c:v>
                </c:pt>
                <c:pt idx="68">
                  <c:v>253.9062</c:v>
                </c:pt>
                <c:pt idx="69">
                  <c:v>257.8125</c:v>
                </c:pt>
                <c:pt idx="70">
                  <c:v>261.7188</c:v>
                </c:pt>
                <c:pt idx="71">
                  <c:v>265.625</c:v>
                </c:pt>
                <c:pt idx="72">
                  <c:v>269.5312</c:v>
                </c:pt>
                <c:pt idx="73">
                  <c:v>273.4375</c:v>
                </c:pt>
                <c:pt idx="74">
                  <c:v>277.3437</c:v>
                </c:pt>
                <c:pt idx="75">
                  <c:v>281.25</c:v>
                </c:pt>
                <c:pt idx="76">
                  <c:v>285.1562</c:v>
                </c:pt>
                <c:pt idx="77">
                  <c:v>289.0625</c:v>
                </c:pt>
                <c:pt idx="78">
                  <c:v>292.9687</c:v>
                </c:pt>
                <c:pt idx="79">
                  <c:v>296.875</c:v>
                </c:pt>
                <c:pt idx="80">
                  <c:v>300.7812</c:v>
                </c:pt>
                <c:pt idx="81">
                  <c:v>304.6875</c:v>
                </c:pt>
                <c:pt idx="82">
                  <c:v>308.5937</c:v>
                </c:pt>
                <c:pt idx="83">
                  <c:v>312.5</c:v>
                </c:pt>
                <c:pt idx="84">
                  <c:v>316.4062</c:v>
                </c:pt>
                <c:pt idx="85">
                  <c:v>320.3125</c:v>
                </c:pt>
                <c:pt idx="86">
                  <c:v>324.2188</c:v>
                </c:pt>
                <c:pt idx="87">
                  <c:v>328.125</c:v>
                </c:pt>
                <c:pt idx="88">
                  <c:v>332.0312</c:v>
                </c:pt>
                <c:pt idx="89">
                  <c:v>335.9375</c:v>
                </c:pt>
                <c:pt idx="90">
                  <c:v>339.8438</c:v>
                </c:pt>
                <c:pt idx="91">
                  <c:v>343.75</c:v>
                </c:pt>
                <c:pt idx="92">
                  <c:v>347.6562</c:v>
                </c:pt>
                <c:pt idx="93">
                  <c:v>351.5625</c:v>
                </c:pt>
                <c:pt idx="94">
                  <c:v>355.4687</c:v>
                </c:pt>
                <c:pt idx="95">
                  <c:v>359.375</c:v>
                </c:pt>
                <c:pt idx="96">
                  <c:v>363.2812</c:v>
                </c:pt>
                <c:pt idx="97">
                  <c:v>367.1875</c:v>
                </c:pt>
                <c:pt idx="98">
                  <c:v>371.0937</c:v>
                </c:pt>
                <c:pt idx="99">
                  <c:v>375</c:v>
                </c:pt>
                <c:pt idx="100">
                  <c:v>378.9062</c:v>
                </c:pt>
                <c:pt idx="101">
                  <c:v>382.8125</c:v>
                </c:pt>
                <c:pt idx="102">
                  <c:v>386.7187</c:v>
                </c:pt>
                <c:pt idx="103">
                  <c:v>390.625</c:v>
                </c:pt>
                <c:pt idx="104">
                  <c:v>394.5312</c:v>
                </c:pt>
                <c:pt idx="105">
                  <c:v>398.4375</c:v>
                </c:pt>
                <c:pt idx="106">
                  <c:v>402.3437</c:v>
                </c:pt>
                <c:pt idx="107">
                  <c:v>406.25</c:v>
                </c:pt>
                <c:pt idx="108">
                  <c:v>410.1562</c:v>
                </c:pt>
                <c:pt idx="109">
                  <c:v>414.0625</c:v>
                </c:pt>
                <c:pt idx="110">
                  <c:v>417.9687</c:v>
                </c:pt>
                <c:pt idx="111">
                  <c:v>421.875</c:v>
                </c:pt>
                <c:pt idx="112">
                  <c:v>425.7812</c:v>
                </c:pt>
                <c:pt idx="113">
                  <c:v>429.6875</c:v>
                </c:pt>
                <c:pt idx="114">
                  <c:v>433.5938</c:v>
                </c:pt>
                <c:pt idx="115">
                  <c:v>437.5</c:v>
                </c:pt>
                <c:pt idx="116">
                  <c:v>441.4062</c:v>
                </c:pt>
                <c:pt idx="117">
                  <c:v>445.3125</c:v>
                </c:pt>
                <c:pt idx="118">
                  <c:v>449.2187</c:v>
                </c:pt>
                <c:pt idx="119">
                  <c:v>453.125</c:v>
                </c:pt>
                <c:pt idx="120">
                  <c:v>457.0312</c:v>
                </c:pt>
                <c:pt idx="121">
                  <c:v>460.9375</c:v>
                </c:pt>
                <c:pt idx="122">
                  <c:v>464.8437</c:v>
                </c:pt>
                <c:pt idx="123">
                  <c:v>468.75</c:v>
                </c:pt>
                <c:pt idx="124">
                  <c:v>472.6562</c:v>
                </c:pt>
                <c:pt idx="125">
                  <c:v>476.5625</c:v>
                </c:pt>
                <c:pt idx="126">
                  <c:v>480.4687</c:v>
                </c:pt>
                <c:pt idx="127">
                  <c:v>484.375</c:v>
                </c:pt>
                <c:pt idx="128">
                  <c:v>488.2812</c:v>
                </c:pt>
                <c:pt idx="129">
                  <c:v>492.1875</c:v>
                </c:pt>
                <c:pt idx="130">
                  <c:v>496.0937</c:v>
                </c:pt>
                <c:pt idx="131">
                  <c:v>500</c:v>
                </c:pt>
                <c:pt idx="132">
                  <c:v>503.9062</c:v>
                </c:pt>
                <c:pt idx="133">
                  <c:v>507.8125</c:v>
                </c:pt>
                <c:pt idx="134">
                  <c:v>511.7187</c:v>
                </c:pt>
                <c:pt idx="135">
                  <c:v>515.625</c:v>
                </c:pt>
                <c:pt idx="136">
                  <c:v>519.5312</c:v>
                </c:pt>
                <c:pt idx="137">
                  <c:v>523.4375</c:v>
                </c:pt>
                <c:pt idx="138">
                  <c:v>527.3438</c:v>
                </c:pt>
                <c:pt idx="139">
                  <c:v>531.25</c:v>
                </c:pt>
                <c:pt idx="140">
                  <c:v>535.1562</c:v>
                </c:pt>
                <c:pt idx="141">
                  <c:v>539.0625</c:v>
                </c:pt>
                <c:pt idx="142">
                  <c:v>542.9687</c:v>
                </c:pt>
                <c:pt idx="143">
                  <c:v>546.875</c:v>
                </c:pt>
                <c:pt idx="144">
                  <c:v>550.7812</c:v>
                </c:pt>
                <c:pt idx="145">
                  <c:v>554.6875</c:v>
                </c:pt>
                <c:pt idx="146">
                  <c:v>558.5938</c:v>
                </c:pt>
                <c:pt idx="147">
                  <c:v>562.5</c:v>
                </c:pt>
                <c:pt idx="148">
                  <c:v>566.4062</c:v>
                </c:pt>
                <c:pt idx="149">
                  <c:v>570.3125</c:v>
                </c:pt>
                <c:pt idx="150">
                  <c:v>574.2188</c:v>
                </c:pt>
                <c:pt idx="151">
                  <c:v>578.125</c:v>
                </c:pt>
                <c:pt idx="152">
                  <c:v>582.0312</c:v>
                </c:pt>
                <c:pt idx="153">
                  <c:v>585.9375</c:v>
                </c:pt>
                <c:pt idx="154">
                  <c:v>589.8437</c:v>
                </c:pt>
                <c:pt idx="155">
                  <c:v>593.75</c:v>
                </c:pt>
                <c:pt idx="156">
                  <c:v>597.6562</c:v>
                </c:pt>
                <c:pt idx="157">
                  <c:v>601.5625</c:v>
                </c:pt>
                <c:pt idx="158">
                  <c:v>605.4688</c:v>
                </c:pt>
                <c:pt idx="159">
                  <c:v>609.375</c:v>
                </c:pt>
                <c:pt idx="160">
                  <c:v>613.2812</c:v>
                </c:pt>
                <c:pt idx="161">
                  <c:v>617.1875</c:v>
                </c:pt>
                <c:pt idx="162">
                  <c:v>621.0937</c:v>
                </c:pt>
                <c:pt idx="163">
                  <c:v>625</c:v>
                </c:pt>
                <c:pt idx="164">
                  <c:v>628.9062</c:v>
                </c:pt>
                <c:pt idx="165">
                  <c:v>632.8125</c:v>
                </c:pt>
                <c:pt idx="166">
                  <c:v>636.7188</c:v>
                </c:pt>
                <c:pt idx="167">
                  <c:v>640.625</c:v>
                </c:pt>
              </c:strCache>
            </c:strRef>
          </c:cat>
          <c:val>
            <c:numRef>
              <c:f>Sheet1!$B$2:$B$169</c:f>
              <c:numCache>
                <c:formatCode>General</c:formatCode>
                <c:ptCount val="168"/>
                <c:pt idx="0">
                  <c:v>0</c:v>
                </c:pt>
                <c:pt idx="2">
                  <c:v>0</c:v>
                </c:pt>
                <c:pt idx="3">
                  <c:v>-0.155719257</c:v>
                </c:pt>
                <c:pt idx="4">
                  <c:v>-0.219709248</c:v>
                </c:pt>
                <c:pt idx="5">
                  <c:v>-8.7435189999999996E-2</c:v>
                </c:pt>
                <c:pt idx="6">
                  <c:v>6.9479597000000004E-2</c:v>
                </c:pt>
                <c:pt idx="7">
                  <c:v>0.10677411000000001</c:v>
                </c:pt>
                <c:pt idx="8">
                  <c:v>-6.2136466000000001E-2</c:v>
                </c:pt>
                <c:pt idx="9">
                  <c:v>-0.24954105500000001</c:v>
                </c:pt>
                <c:pt idx="10">
                  <c:v>-0.235459268</c:v>
                </c:pt>
                <c:pt idx="11">
                  <c:v>-0.16061403399999999</c:v>
                </c:pt>
                <c:pt idx="12">
                  <c:v>-0.168179473</c:v>
                </c:pt>
                <c:pt idx="13">
                  <c:v>-3.1705707999999999E-2</c:v>
                </c:pt>
                <c:pt idx="14">
                  <c:v>-0.14312687299999999</c:v>
                </c:pt>
                <c:pt idx="15">
                  <c:v>-0.26998869199999997</c:v>
                </c:pt>
                <c:pt idx="16">
                  <c:v>-0.20867069599999999</c:v>
                </c:pt>
                <c:pt idx="17">
                  <c:v>-0.24292981699999999</c:v>
                </c:pt>
                <c:pt idx="18">
                  <c:v>-0.29049455800000001</c:v>
                </c:pt>
                <c:pt idx="19">
                  <c:v>-0.276576932</c:v>
                </c:pt>
                <c:pt idx="20">
                  <c:v>-0.21642254399999999</c:v>
                </c:pt>
                <c:pt idx="21">
                  <c:v>-0.142926474</c:v>
                </c:pt>
                <c:pt idx="22">
                  <c:v>-2.8850022999999999E-2</c:v>
                </c:pt>
                <c:pt idx="23">
                  <c:v>1.596554E-3</c:v>
                </c:pt>
                <c:pt idx="24">
                  <c:v>-2.4491168000000001E-2</c:v>
                </c:pt>
                <c:pt idx="25">
                  <c:v>-2.9423649999999999E-2</c:v>
                </c:pt>
                <c:pt idx="26">
                  <c:v>4.7228985000000001E-2</c:v>
                </c:pt>
                <c:pt idx="27">
                  <c:v>0.81766834899999996</c:v>
                </c:pt>
                <c:pt idx="28">
                  <c:v>1.475576526</c:v>
                </c:pt>
                <c:pt idx="29">
                  <c:v>1.855693279</c:v>
                </c:pt>
                <c:pt idx="30">
                  <c:v>2.675346813</c:v>
                </c:pt>
                <c:pt idx="31">
                  <c:v>3.0736376320000001</c:v>
                </c:pt>
                <c:pt idx="32">
                  <c:v>2.9300062630000001</c:v>
                </c:pt>
                <c:pt idx="33">
                  <c:v>2.8806098539999998</c:v>
                </c:pt>
                <c:pt idx="34">
                  <c:v>2.745135764</c:v>
                </c:pt>
                <c:pt idx="35">
                  <c:v>2.4443860499999999</c:v>
                </c:pt>
                <c:pt idx="36">
                  <c:v>1.4973795839999999</c:v>
                </c:pt>
                <c:pt idx="37">
                  <c:v>0.23437269899999999</c:v>
                </c:pt>
                <c:pt idx="38">
                  <c:v>-0.147672308</c:v>
                </c:pt>
                <c:pt idx="39">
                  <c:v>-0.148205217</c:v>
                </c:pt>
                <c:pt idx="40">
                  <c:v>-0.15066675299999999</c:v>
                </c:pt>
                <c:pt idx="41">
                  <c:v>-0.20199615300000001</c:v>
                </c:pt>
                <c:pt idx="42">
                  <c:v>-0.199484048</c:v>
                </c:pt>
                <c:pt idx="43">
                  <c:v>-0.16184600099999999</c:v>
                </c:pt>
                <c:pt idx="44">
                  <c:v>-0.21790111500000001</c:v>
                </c:pt>
                <c:pt idx="45">
                  <c:v>-0.175664293</c:v>
                </c:pt>
                <c:pt idx="46">
                  <c:v>-0.102828025</c:v>
                </c:pt>
                <c:pt idx="47">
                  <c:v>-0.13381768399999999</c:v>
                </c:pt>
                <c:pt idx="48">
                  <c:v>-0.22916879500000001</c:v>
                </c:pt>
                <c:pt idx="49">
                  <c:v>-0.28381758099999999</c:v>
                </c:pt>
                <c:pt idx="50">
                  <c:v>-0.23955510199999999</c:v>
                </c:pt>
                <c:pt idx="51">
                  <c:v>-0.17137300699999999</c:v>
                </c:pt>
                <c:pt idx="52">
                  <c:v>-9.6446090999999998E-2</c:v>
                </c:pt>
                <c:pt idx="53">
                  <c:v>-6.7586956000000004E-2</c:v>
                </c:pt>
                <c:pt idx="54">
                  <c:v>-0.131675193</c:v>
                </c:pt>
                <c:pt idx="55">
                  <c:v>-0.18845298299999999</c:v>
                </c:pt>
                <c:pt idx="56">
                  <c:v>-0.13976965699999999</c:v>
                </c:pt>
                <c:pt idx="57">
                  <c:v>-4.7773834000000001E-2</c:v>
                </c:pt>
                <c:pt idx="58">
                  <c:v>0.16368400899999999</c:v>
                </c:pt>
                <c:pt idx="59">
                  <c:v>1.1186080279999999</c:v>
                </c:pt>
                <c:pt idx="60">
                  <c:v>2.314123747</c:v>
                </c:pt>
                <c:pt idx="61">
                  <c:v>3.6684487830000001</c:v>
                </c:pt>
                <c:pt idx="62">
                  <c:v>3.8343620540000001</c:v>
                </c:pt>
                <c:pt idx="63">
                  <c:v>3.392497122</c:v>
                </c:pt>
                <c:pt idx="64">
                  <c:v>2.9882058319999998</c:v>
                </c:pt>
                <c:pt idx="65">
                  <c:v>1.9154617940000001</c:v>
                </c:pt>
                <c:pt idx="66">
                  <c:v>0.24900636800000001</c:v>
                </c:pt>
                <c:pt idx="67">
                  <c:v>-6.6328231000000001E-2</c:v>
                </c:pt>
                <c:pt idx="68">
                  <c:v>-0.25669123700000002</c:v>
                </c:pt>
                <c:pt idx="69">
                  <c:v>-0.37462202999999999</c:v>
                </c:pt>
                <c:pt idx="70">
                  <c:v>-0.219011172</c:v>
                </c:pt>
                <c:pt idx="71">
                  <c:v>5.0607829999999999E-2</c:v>
                </c:pt>
                <c:pt idx="72">
                  <c:v>0.18854622200000001</c:v>
                </c:pt>
                <c:pt idx="73">
                  <c:v>-8.2358941000000005E-2</c:v>
                </c:pt>
                <c:pt idx="74">
                  <c:v>-0.215990654</c:v>
                </c:pt>
                <c:pt idx="75">
                  <c:v>-0.20156840300000001</c:v>
                </c:pt>
                <c:pt idx="76">
                  <c:v>-0.17799524</c:v>
                </c:pt>
                <c:pt idx="77">
                  <c:v>-4.7787330000000003E-3</c:v>
                </c:pt>
                <c:pt idx="78">
                  <c:v>-8.0631958000000004E-2</c:v>
                </c:pt>
                <c:pt idx="79">
                  <c:v>0.39148348700000002</c:v>
                </c:pt>
                <c:pt idx="80">
                  <c:v>1.0997806880000001</c:v>
                </c:pt>
                <c:pt idx="81">
                  <c:v>1.0972885859999999</c:v>
                </c:pt>
                <c:pt idx="82">
                  <c:v>0.92327596199999995</c:v>
                </c:pt>
                <c:pt idx="83">
                  <c:v>0.88684548100000005</c:v>
                </c:pt>
                <c:pt idx="84">
                  <c:v>0.68086492300000001</c:v>
                </c:pt>
                <c:pt idx="85">
                  <c:v>0.57448729600000004</c:v>
                </c:pt>
                <c:pt idx="86">
                  <c:v>3.6824302000000003E-2</c:v>
                </c:pt>
                <c:pt idx="87">
                  <c:v>1.8960674E-2</c:v>
                </c:pt>
                <c:pt idx="88">
                  <c:v>1.135126308</c:v>
                </c:pt>
                <c:pt idx="89">
                  <c:v>2.6865607549999999</c:v>
                </c:pt>
                <c:pt idx="90">
                  <c:v>3.7889987110000001</c:v>
                </c:pt>
                <c:pt idx="91">
                  <c:v>4.7898969329999996</c:v>
                </c:pt>
                <c:pt idx="92">
                  <c:v>5.3239075800000002</c:v>
                </c:pt>
                <c:pt idx="93">
                  <c:v>5.4852208830000002</c:v>
                </c:pt>
                <c:pt idx="94">
                  <c:v>6.052142506</c:v>
                </c:pt>
                <c:pt idx="95">
                  <c:v>6.7160849359999997</c:v>
                </c:pt>
                <c:pt idx="96">
                  <c:v>6.7838982469999998</c:v>
                </c:pt>
                <c:pt idx="97">
                  <c:v>5.3287340089999997</c:v>
                </c:pt>
                <c:pt idx="98">
                  <c:v>1.853658872</c:v>
                </c:pt>
                <c:pt idx="99">
                  <c:v>-0.45156139699999998</c:v>
                </c:pt>
                <c:pt idx="100">
                  <c:v>-0.17356084799999999</c:v>
                </c:pt>
                <c:pt idx="101">
                  <c:v>-0.41442430200000002</c:v>
                </c:pt>
                <c:pt idx="102">
                  <c:v>-0.34303510300000001</c:v>
                </c:pt>
                <c:pt idx="103">
                  <c:v>-4.6019985999999999E-2</c:v>
                </c:pt>
                <c:pt idx="104">
                  <c:v>-0.351204711</c:v>
                </c:pt>
                <c:pt idx="105">
                  <c:v>-0.41866899699999999</c:v>
                </c:pt>
                <c:pt idx="106">
                  <c:v>-0.11057196499999999</c:v>
                </c:pt>
                <c:pt idx="107">
                  <c:v>0.12364396499999999</c:v>
                </c:pt>
                <c:pt idx="108">
                  <c:v>-0.190962619</c:v>
                </c:pt>
                <c:pt idx="109">
                  <c:v>-0.25268526099999999</c:v>
                </c:pt>
                <c:pt idx="110">
                  <c:v>-0.43147883500000001</c:v>
                </c:pt>
                <c:pt idx="111">
                  <c:v>-0.43832109600000002</c:v>
                </c:pt>
                <c:pt idx="112">
                  <c:v>-0.24261118100000001</c:v>
                </c:pt>
                <c:pt idx="113">
                  <c:v>-0.174287782</c:v>
                </c:pt>
                <c:pt idx="114">
                  <c:v>-0.103854528</c:v>
                </c:pt>
                <c:pt idx="115">
                  <c:v>-9.2217696000000002E-2</c:v>
                </c:pt>
                <c:pt idx="116">
                  <c:v>-0.185305208</c:v>
                </c:pt>
                <c:pt idx="117">
                  <c:v>5.4410714999999998E-2</c:v>
                </c:pt>
                <c:pt idx="118">
                  <c:v>0.17935026400000001</c:v>
                </c:pt>
                <c:pt idx="119">
                  <c:v>-0.144122624</c:v>
                </c:pt>
                <c:pt idx="120">
                  <c:v>-5.3011464000000001E-2</c:v>
                </c:pt>
                <c:pt idx="121">
                  <c:v>0.31530124399999998</c:v>
                </c:pt>
                <c:pt idx="122">
                  <c:v>0.29622510000000002</c:v>
                </c:pt>
                <c:pt idx="123">
                  <c:v>0.399049932</c:v>
                </c:pt>
                <c:pt idx="124">
                  <c:v>1.9017827940000001</c:v>
                </c:pt>
                <c:pt idx="125">
                  <c:v>3.2102584379999999</c:v>
                </c:pt>
                <c:pt idx="126">
                  <c:v>4.1170023650000003</c:v>
                </c:pt>
                <c:pt idx="127">
                  <c:v>5.0570383200000002</c:v>
                </c:pt>
                <c:pt idx="128">
                  <c:v>6.131969861</c:v>
                </c:pt>
                <c:pt idx="129">
                  <c:v>6.8480223020000004</c:v>
                </c:pt>
                <c:pt idx="130">
                  <c:v>6.0007796290000002</c:v>
                </c:pt>
                <c:pt idx="131">
                  <c:v>4.292078514</c:v>
                </c:pt>
                <c:pt idx="132">
                  <c:v>2.2384806830000001</c:v>
                </c:pt>
                <c:pt idx="133">
                  <c:v>9.8417039999999997E-2</c:v>
                </c:pt>
                <c:pt idx="134">
                  <c:v>-0.53164979000000001</c:v>
                </c:pt>
                <c:pt idx="135">
                  <c:v>-0.72561700699999998</c:v>
                </c:pt>
                <c:pt idx="136">
                  <c:v>-0.73600591100000001</c:v>
                </c:pt>
                <c:pt idx="137">
                  <c:v>-0.52635340799999997</c:v>
                </c:pt>
                <c:pt idx="138">
                  <c:v>-0.32614562000000002</c:v>
                </c:pt>
                <c:pt idx="139">
                  <c:v>-0.22263448</c:v>
                </c:pt>
                <c:pt idx="140">
                  <c:v>-0.222759712</c:v>
                </c:pt>
                <c:pt idx="141">
                  <c:v>-0.24141379099999999</c:v>
                </c:pt>
                <c:pt idx="142">
                  <c:v>0.10887693399999999</c:v>
                </c:pt>
                <c:pt idx="143">
                  <c:v>0.406993149</c:v>
                </c:pt>
                <c:pt idx="144">
                  <c:v>0.21181534699999999</c:v>
                </c:pt>
                <c:pt idx="145">
                  <c:v>-7.6715479000000003E-2</c:v>
                </c:pt>
                <c:pt idx="146">
                  <c:v>-0.141101216</c:v>
                </c:pt>
                <c:pt idx="147">
                  <c:v>-7.0298237E-2</c:v>
                </c:pt>
                <c:pt idx="148">
                  <c:v>-6.0115150000000003E-3</c:v>
                </c:pt>
                <c:pt idx="149">
                  <c:v>-0.106241458</c:v>
                </c:pt>
                <c:pt idx="150">
                  <c:v>-0.22380154999999999</c:v>
                </c:pt>
                <c:pt idx="151">
                  <c:v>-0.26048942000000003</c:v>
                </c:pt>
                <c:pt idx="152">
                  <c:v>-0.25305199699999997</c:v>
                </c:pt>
                <c:pt idx="153">
                  <c:v>-0.27300420399999997</c:v>
                </c:pt>
                <c:pt idx="154">
                  <c:v>-0.27679490099999998</c:v>
                </c:pt>
                <c:pt idx="155">
                  <c:v>-0.16491156600000001</c:v>
                </c:pt>
                <c:pt idx="156">
                  <c:v>-0.20243370399999999</c:v>
                </c:pt>
                <c:pt idx="157">
                  <c:v>4.3617120000000002E-3</c:v>
                </c:pt>
                <c:pt idx="158">
                  <c:v>0.18048992699999999</c:v>
                </c:pt>
                <c:pt idx="159">
                  <c:v>3.3392668E-2</c:v>
                </c:pt>
                <c:pt idx="160">
                  <c:v>-0.229730503</c:v>
                </c:pt>
                <c:pt idx="161">
                  <c:v>-0.27676434700000002</c:v>
                </c:pt>
                <c:pt idx="162">
                  <c:v>-0.23058254</c:v>
                </c:pt>
                <c:pt idx="163">
                  <c:v>-0.16603706400000001</c:v>
                </c:pt>
                <c:pt idx="164">
                  <c:v>3.8885940000000001E-2</c:v>
                </c:pt>
                <c:pt idx="165">
                  <c:v>0.31240785199999999</c:v>
                </c:pt>
                <c:pt idx="166">
                  <c:v>0.56746849899999996</c:v>
                </c:pt>
                <c:pt idx="167">
                  <c:v>0.51566112099999994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768-41D0-8312-AF559D9FE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                             50um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21786288394350359"/>
              <c:y val="0.887297740856675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6228348017668098E-2"/>
              <c:y val="0.381246162310556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accent1">
          <a:lumMod val="50000"/>
          <a:lumOff val="50000"/>
        </a:schemeClr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8411248345221"/>
          <c:y val="9.1292961230581907E-2"/>
          <c:w val="0.79138965646834314"/>
          <c:h val="0.688538695330406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Sheet1!$A$2:$A$539</c:f>
              <c:strCache>
                <c:ptCount val="538"/>
                <c:pt idx="0">
                  <c:v>类别 1</c:v>
                </c:pt>
                <c:pt idx="3">
                  <c:v>X</c:v>
                </c:pt>
                <c:pt idx="4">
                  <c:v>0</c:v>
                </c:pt>
                <c:pt idx="5">
                  <c:v>0.0055</c:v>
                </c:pt>
                <c:pt idx="6">
                  <c:v>0.0109</c:v>
                </c:pt>
                <c:pt idx="7">
                  <c:v>0.0164</c:v>
                </c:pt>
                <c:pt idx="8">
                  <c:v>0.0218</c:v>
                </c:pt>
                <c:pt idx="9">
                  <c:v>0.0273</c:v>
                </c:pt>
                <c:pt idx="10">
                  <c:v>0.0328</c:v>
                </c:pt>
                <c:pt idx="11">
                  <c:v>0.0382</c:v>
                </c:pt>
                <c:pt idx="12">
                  <c:v>0.0437</c:v>
                </c:pt>
                <c:pt idx="13">
                  <c:v>0.0492</c:v>
                </c:pt>
                <c:pt idx="14">
                  <c:v>0.0546</c:v>
                </c:pt>
                <c:pt idx="15">
                  <c:v>0.0601</c:v>
                </c:pt>
                <c:pt idx="16">
                  <c:v>0.0655</c:v>
                </c:pt>
                <c:pt idx="17">
                  <c:v>0.071</c:v>
                </c:pt>
                <c:pt idx="18">
                  <c:v>0.0765</c:v>
                </c:pt>
                <c:pt idx="19">
                  <c:v>0.0819</c:v>
                </c:pt>
                <c:pt idx="20">
                  <c:v>0.0874</c:v>
                </c:pt>
                <c:pt idx="21">
                  <c:v>0.0928</c:v>
                </c:pt>
                <c:pt idx="22">
                  <c:v>0.0983</c:v>
                </c:pt>
                <c:pt idx="23">
                  <c:v>0.1038</c:v>
                </c:pt>
                <c:pt idx="24">
                  <c:v>0.1092</c:v>
                </c:pt>
                <c:pt idx="25">
                  <c:v>0.1147</c:v>
                </c:pt>
                <c:pt idx="26">
                  <c:v>0.1201</c:v>
                </c:pt>
                <c:pt idx="27">
                  <c:v>0.1256</c:v>
                </c:pt>
                <c:pt idx="28">
                  <c:v>0.1311</c:v>
                </c:pt>
                <c:pt idx="29">
                  <c:v>0.1365</c:v>
                </c:pt>
                <c:pt idx="30">
                  <c:v>0.142</c:v>
                </c:pt>
                <c:pt idx="31">
                  <c:v>0.1475</c:v>
                </c:pt>
                <c:pt idx="32">
                  <c:v>0.1529</c:v>
                </c:pt>
                <c:pt idx="33">
                  <c:v>0.1584</c:v>
                </c:pt>
                <c:pt idx="34">
                  <c:v>0.1638</c:v>
                </c:pt>
                <c:pt idx="35">
                  <c:v>0.1693</c:v>
                </c:pt>
                <c:pt idx="36">
                  <c:v>0.1748</c:v>
                </c:pt>
                <c:pt idx="37">
                  <c:v>0.1802</c:v>
                </c:pt>
                <c:pt idx="38">
                  <c:v>0.1857</c:v>
                </c:pt>
                <c:pt idx="39">
                  <c:v>0.1911</c:v>
                </c:pt>
                <c:pt idx="40">
                  <c:v>0.1966</c:v>
                </c:pt>
                <c:pt idx="41">
                  <c:v>0.2021</c:v>
                </c:pt>
                <c:pt idx="42">
                  <c:v>0.2075</c:v>
                </c:pt>
                <c:pt idx="43">
                  <c:v>0.213</c:v>
                </c:pt>
                <c:pt idx="44">
                  <c:v>0.2184</c:v>
                </c:pt>
                <c:pt idx="45">
                  <c:v>0.2239</c:v>
                </c:pt>
                <c:pt idx="46">
                  <c:v>0.2294</c:v>
                </c:pt>
                <c:pt idx="47">
                  <c:v>0.2348</c:v>
                </c:pt>
                <c:pt idx="48">
                  <c:v>0.2403</c:v>
                </c:pt>
                <c:pt idx="49">
                  <c:v>0.2458</c:v>
                </c:pt>
                <c:pt idx="50">
                  <c:v>0.2512</c:v>
                </c:pt>
                <c:pt idx="51">
                  <c:v>0.2567</c:v>
                </c:pt>
                <c:pt idx="52">
                  <c:v>0.2621</c:v>
                </c:pt>
                <c:pt idx="53">
                  <c:v>0.2676</c:v>
                </c:pt>
                <c:pt idx="54">
                  <c:v>0.2731</c:v>
                </c:pt>
                <c:pt idx="55">
                  <c:v>0.2785</c:v>
                </c:pt>
                <c:pt idx="56">
                  <c:v>0.284</c:v>
                </c:pt>
                <c:pt idx="57">
                  <c:v>0.2894</c:v>
                </c:pt>
                <c:pt idx="58">
                  <c:v>0.2949</c:v>
                </c:pt>
                <c:pt idx="59">
                  <c:v>0.3004</c:v>
                </c:pt>
                <c:pt idx="60">
                  <c:v>0.3058</c:v>
                </c:pt>
                <c:pt idx="61">
                  <c:v>0.3113</c:v>
                </c:pt>
                <c:pt idx="62">
                  <c:v>0.3167</c:v>
                </c:pt>
                <c:pt idx="63">
                  <c:v>0.3222</c:v>
                </c:pt>
                <c:pt idx="64">
                  <c:v>0.3277</c:v>
                </c:pt>
                <c:pt idx="65">
                  <c:v>0.3331</c:v>
                </c:pt>
                <c:pt idx="66">
                  <c:v>0.3386</c:v>
                </c:pt>
                <c:pt idx="67">
                  <c:v>0.3441</c:v>
                </c:pt>
                <c:pt idx="68">
                  <c:v>0.3495</c:v>
                </c:pt>
                <c:pt idx="69">
                  <c:v>0.355</c:v>
                </c:pt>
                <c:pt idx="70">
                  <c:v>0.3604</c:v>
                </c:pt>
                <c:pt idx="71">
                  <c:v>0.3659</c:v>
                </c:pt>
                <c:pt idx="72">
                  <c:v>0.3714</c:v>
                </c:pt>
                <c:pt idx="73">
                  <c:v>0.3768</c:v>
                </c:pt>
                <c:pt idx="74">
                  <c:v>0.3823</c:v>
                </c:pt>
                <c:pt idx="75">
                  <c:v>0.3877</c:v>
                </c:pt>
                <c:pt idx="76">
                  <c:v>0.3932</c:v>
                </c:pt>
                <c:pt idx="77">
                  <c:v>0.3987</c:v>
                </c:pt>
                <c:pt idx="78">
                  <c:v>0.4041</c:v>
                </c:pt>
                <c:pt idx="79">
                  <c:v>0.4096</c:v>
                </c:pt>
                <c:pt idx="80">
                  <c:v>0.415</c:v>
                </c:pt>
                <c:pt idx="81">
                  <c:v>0.4205</c:v>
                </c:pt>
                <c:pt idx="82">
                  <c:v>0.426</c:v>
                </c:pt>
                <c:pt idx="83">
                  <c:v>0.4314</c:v>
                </c:pt>
                <c:pt idx="84">
                  <c:v>0.4369</c:v>
                </c:pt>
                <c:pt idx="85">
                  <c:v>0.4424</c:v>
                </c:pt>
                <c:pt idx="86">
                  <c:v>0.4478</c:v>
                </c:pt>
                <c:pt idx="87">
                  <c:v>0.4533</c:v>
                </c:pt>
                <c:pt idx="88">
                  <c:v>0.4587</c:v>
                </c:pt>
                <c:pt idx="89">
                  <c:v>0.4642</c:v>
                </c:pt>
                <c:pt idx="90">
                  <c:v>0.4697</c:v>
                </c:pt>
                <c:pt idx="91">
                  <c:v>0.4751</c:v>
                </c:pt>
                <c:pt idx="92">
                  <c:v>0.4806</c:v>
                </c:pt>
                <c:pt idx="93">
                  <c:v>0.486</c:v>
                </c:pt>
                <c:pt idx="94">
                  <c:v>0.4915</c:v>
                </c:pt>
                <c:pt idx="95">
                  <c:v>0.497</c:v>
                </c:pt>
                <c:pt idx="96">
                  <c:v>0.5024</c:v>
                </c:pt>
                <c:pt idx="97">
                  <c:v>0.5079</c:v>
                </c:pt>
                <c:pt idx="98">
                  <c:v>0.5134</c:v>
                </c:pt>
                <c:pt idx="99">
                  <c:v>0.5188</c:v>
                </c:pt>
                <c:pt idx="100">
                  <c:v>0.5243</c:v>
                </c:pt>
                <c:pt idx="101">
                  <c:v>0.5297</c:v>
                </c:pt>
                <c:pt idx="102">
                  <c:v>0.5352</c:v>
                </c:pt>
                <c:pt idx="103">
                  <c:v>0.5407</c:v>
                </c:pt>
                <c:pt idx="104">
                  <c:v>0.5461</c:v>
                </c:pt>
                <c:pt idx="105">
                  <c:v>0.5516</c:v>
                </c:pt>
                <c:pt idx="106">
                  <c:v>0.557</c:v>
                </c:pt>
                <c:pt idx="107">
                  <c:v>0.5625</c:v>
                </c:pt>
                <c:pt idx="108">
                  <c:v>0.568</c:v>
                </c:pt>
                <c:pt idx="109">
                  <c:v>0.5734</c:v>
                </c:pt>
                <c:pt idx="110">
                  <c:v>0.5789</c:v>
                </c:pt>
                <c:pt idx="111">
                  <c:v>0.5843</c:v>
                </c:pt>
                <c:pt idx="112">
                  <c:v>0.5898</c:v>
                </c:pt>
                <c:pt idx="113">
                  <c:v>0.5953</c:v>
                </c:pt>
                <c:pt idx="114">
                  <c:v>0.6007</c:v>
                </c:pt>
                <c:pt idx="115">
                  <c:v>0.6062</c:v>
                </c:pt>
                <c:pt idx="116">
                  <c:v>0.6117</c:v>
                </c:pt>
                <c:pt idx="117">
                  <c:v>0.6171</c:v>
                </c:pt>
                <c:pt idx="118">
                  <c:v>0.6226</c:v>
                </c:pt>
                <c:pt idx="119">
                  <c:v>0.628</c:v>
                </c:pt>
                <c:pt idx="120">
                  <c:v>0.6335</c:v>
                </c:pt>
                <c:pt idx="121">
                  <c:v>0.639</c:v>
                </c:pt>
                <c:pt idx="122">
                  <c:v>0.6444</c:v>
                </c:pt>
                <c:pt idx="123">
                  <c:v>0.6499</c:v>
                </c:pt>
                <c:pt idx="124">
                  <c:v>0.6553</c:v>
                </c:pt>
                <c:pt idx="125">
                  <c:v>0.6608</c:v>
                </c:pt>
                <c:pt idx="126">
                  <c:v>0.6663</c:v>
                </c:pt>
                <c:pt idx="127">
                  <c:v>0.6717</c:v>
                </c:pt>
                <c:pt idx="128">
                  <c:v>0.6772</c:v>
                </c:pt>
                <c:pt idx="129">
                  <c:v>0.6826</c:v>
                </c:pt>
                <c:pt idx="130">
                  <c:v>0.6881</c:v>
                </c:pt>
                <c:pt idx="131">
                  <c:v>0.6936</c:v>
                </c:pt>
                <c:pt idx="132">
                  <c:v>0.699</c:v>
                </c:pt>
                <c:pt idx="133">
                  <c:v>0.7045</c:v>
                </c:pt>
                <c:pt idx="134">
                  <c:v>0.71</c:v>
                </c:pt>
                <c:pt idx="135">
                  <c:v>0.7154</c:v>
                </c:pt>
                <c:pt idx="136">
                  <c:v>0.7209</c:v>
                </c:pt>
                <c:pt idx="137">
                  <c:v>0.7263</c:v>
                </c:pt>
                <c:pt idx="138">
                  <c:v>0.7318</c:v>
                </c:pt>
                <c:pt idx="139">
                  <c:v>0.7373</c:v>
                </c:pt>
                <c:pt idx="140">
                  <c:v>0.7427</c:v>
                </c:pt>
                <c:pt idx="141">
                  <c:v>0.7482</c:v>
                </c:pt>
                <c:pt idx="142">
                  <c:v>0.7536</c:v>
                </c:pt>
                <c:pt idx="143">
                  <c:v>0.7591</c:v>
                </c:pt>
                <c:pt idx="144">
                  <c:v>0.7646</c:v>
                </c:pt>
                <c:pt idx="145">
                  <c:v>0.77</c:v>
                </c:pt>
                <c:pt idx="146">
                  <c:v>0.7755</c:v>
                </c:pt>
                <c:pt idx="147">
                  <c:v>0.7809</c:v>
                </c:pt>
                <c:pt idx="148">
                  <c:v>0.7864</c:v>
                </c:pt>
                <c:pt idx="149">
                  <c:v>0.7919</c:v>
                </c:pt>
                <c:pt idx="150">
                  <c:v>0.7973</c:v>
                </c:pt>
                <c:pt idx="151">
                  <c:v>0.8028</c:v>
                </c:pt>
                <c:pt idx="152">
                  <c:v>0.8083</c:v>
                </c:pt>
                <c:pt idx="153">
                  <c:v>0.8137</c:v>
                </c:pt>
                <c:pt idx="154">
                  <c:v>0.8192</c:v>
                </c:pt>
                <c:pt idx="155">
                  <c:v>0.8246</c:v>
                </c:pt>
                <c:pt idx="156">
                  <c:v>0.8301</c:v>
                </c:pt>
                <c:pt idx="157">
                  <c:v>0.8356</c:v>
                </c:pt>
                <c:pt idx="158">
                  <c:v>0.841</c:v>
                </c:pt>
                <c:pt idx="159">
                  <c:v>0.8465</c:v>
                </c:pt>
                <c:pt idx="160">
                  <c:v>0.8519</c:v>
                </c:pt>
                <c:pt idx="161">
                  <c:v>0.8574</c:v>
                </c:pt>
                <c:pt idx="162">
                  <c:v>0.8629</c:v>
                </c:pt>
                <c:pt idx="163">
                  <c:v>0.8683</c:v>
                </c:pt>
                <c:pt idx="164">
                  <c:v>0.8738</c:v>
                </c:pt>
                <c:pt idx="165">
                  <c:v>0.8792</c:v>
                </c:pt>
                <c:pt idx="166">
                  <c:v>0.8847</c:v>
                </c:pt>
                <c:pt idx="167">
                  <c:v>0.8902</c:v>
                </c:pt>
                <c:pt idx="168">
                  <c:v>0.8956</c:v>
                </c:pt>
                <c:pt idx="169">
                  <c:v>0.9011</c:v>
                </c:pt>
                <c:pt idx="170">
                  <c:v>0.9066</c:v>
                </c:pt>
                <c:pt idx="171">
                  <c:v>0.912</c:v>
                </c:pt>
                <c:pt idx="172">
                  <c:v>0.9175</c:v>
                </c:pt>
                <c:pt idx="173">
                  <c:v>0.9229</c:v>
                </c:pt>
                <c:pt idx="174">
                  <c:v>0.9284</c:v>
                </c:pt>
                <c:pt idx="175">
                  <c:v>0.9339</c:v>
                </c:pt>
                <c:pt idx="176">
                  <c:v>0.9393</c:v>
                </c:pt>
                <c:pt idx="177">
                  <c:v>0.9448</c:v>
                </c:pt>
                <c:pt idx="178">
                  <c:v>0.9502</c:v>
                </c:pt>
                <c:pt idx="179">
                  <c:v>0.9557</c:v>
                </c:pt>
                <c:pt idx="180">
                  <c:v>0.9612</c:v>
                </c:pt>
                <c:pt idx="181">
                  <c:v>0.9666</c:v>
                </c:pt>
                <c:pt idx="182">
                  <c:v>0.9721</c:v>
                </c:pt>
                <c:pt idx="183">
                  <c:v>0.9776</c:v>
                </c:pt>
                <c:pt idx="184">
                  <c:v>0.983</c:v>
                </c:pt>
                <c:pt idx="185">
                  <c:v>0.9885</c:v>
                </c:pt>
                <c:pt idx="186">
                  <c:v>0.9939</c:v>
                </c:pt>
                <c:pt idx="187">
                  <c:v>0.9994</c:v>
                </c:pt>
                <c:pt idx="188">
                  <c:v>1.0049</c:v>
                </c:pt>
                <c:pt idx="189">
                  <c:v>1.0103</c:v>
                </c:pt>
                <c:pt idx="190">
                  <c:v>1.0158</c:v>
                </c:pt>
                <c:pt idx="191">
                  <c:v>1.0212</c:v>
                </c:pt>
                <c:pt idx="192">
                  <c:v>1.0267</c:v>
                </c:pt>
                <c:pt idx="193">
                  <c:v>1.0322</c:v>
                </c:pt>
                <c:pt idx="194">
                  <c:v>1.0376</c:v>
                </c:pt>
                <c:pt idx="195">
                  <c:v>1.0431</c:v>
                </c:pt>
                <c:pt idx="196">
                  <c:v>1.0485</c:v>
                </c:pt>
                <c:pt idx="197">
                  <c:v>1.054</c:v>
                </c:pt>
                <c:pt idx="198">
                  <c:v>1.0595</c:v>
                </c:pt>
                <c:pt idx="199">
                  <c:v>1.0649</c:v>
                </c:pt>
                <c:pt idx="200">
                  <c:v>1.0704</c:v>
                </c:pt>
                <c:pt idx="201">
                  <c:v>1.0759</c:v>
                </c:pt>
                <c:pt idx="202">
                  <c:v>1.0813</c:v>
                </c:pt>
                <c:pt idx="203">
                  <c:v>1.0868</c:v>
                </c:pt>
                <c:pt idx="204">
                  <c:v>1.0922</c:v>
                </c:pt>
                <c:pt idx="205">
                  <c:v>1.0977</c:v>
                </c:pt>
                <c:pt idx="206">
                  <c:v>1.1032</c:v>
                </c:pt>
                <c:pt idx="207">
                  <c:v>1.1086</c:v>
                </c:pt>
                <c:pt idx="208">
                  <c:v>1.1141</c:v>
                </c:pt>
                <c:pt idx="209">
                  <c:v>1.1195</c:v>
                </c:pt>
                <c:pt idx="210">
                  <c:v>1.125</c:v>
                </c:pt>
                <c:pt idx="211">
                  <c:v>1.1305</c:v>
                </c:pt>
                <c:pt idx="212">
                  <c:v>1.1359</c:v>
                </c:pt>
                <c:pt idx="213">
                  <c:v>1.1414</c:v>
                </c:pt>
                <c:pt idx="214">
                  <c:v>1.1468</c:v>
                </c:pt>
                <c:pt idx="215">
                  <c:v>1.1523</c:v>
                </c:pt>
                <c:pt idx="216">
                  <c:v>1.1578</c:v>
                </c:pt>
                <c:pt idx="217">
                  <c:v>1.1632</c:v>
                </c:pt>
                <c:pt idx="218">
                  <c:v>1.1687</c:v>
                </c:pt>
                <c:pt idx="219">
                  <c:v>1.1742</c:v>
                </c:pt>
                <c:pt idx="220">
                  <c:v>1.1796</c:v>
                </c:pt>
                <c:pt idx="221">
                  <c:v>1.1851</c:v>
                </c:pt>
                <c:pt idx="222">
                  <c:v>1.1905</c:v>
                </c:pt>
                <c:pt idx="223">
                  <c:v>1.196</c:v>
                </c:pt>
                <c:pt idx="224">
                  <c:v>1.2015</c:v>
                </c:pt>
                <c:pt idx="225">
                  <c:v>1.2069</c:v>
                </c:pt>
                <c:pt idx="226">
                  <c:v>1.2124</c:v>
                </c:pt>
                <c:pt idx="227">
                  <c:v>1.2178</c:v>
                </c:pt>
                <c:pt idx="228">
                  <c:v>1.2233</c:v>
                </c:pt>
                <c:pt idx="229">
                  <c:v>1.2288</c:v>
                </c:pt>
                <c:pt idx="230">
                  <c:v>1.2342</c:v>
                </c:pt>
                <c:pt idx="231">
                  <c:v>1.2397</c:v>
                </c:pt>
                <c:pt idx="232">
                  <c:v>1.2451</c:v>
                </c:pt>
                <c:pt idx="233">
                  <c:v>1.2506</c:v>
                </c:pt>
                <c:pt idx="234">
                  <c:v>1.2561</c:v>
                </c:pt>
                <c:pt idx="235">
                  <c:v>1.2615</c:v>
                </c:pt>
                <c:pt idx="236">
                  <c:v>1.267</c:v>
                </c:pt>
                <c:pt idx="237">
                  <c:v>1.2725</c:v>
                </c:pt>
                <c:pt idx="238">
                  <c:v>1.2779</c:v>
                </c:pt>
                <c:pt idx="239">
                  <c:v>1.2834</c:v>
                </c:pt>
                <c:pt idx="240">
                  <c:v>1.2888</c:v>
                </c:pt>
                <c:pt idx="241">
                  <c:v>1.2943</c:v>
                </c:pt>
                <c:pt idx="242">
                  <c:v>1.2998</c:v>
                </c:pt>
                <c:pt idx="243">
                  <c:v>1.3052</c:v>
                </c:pt>
                <c:pt idx="244">
                  <c:v>1.3107</c:v>
                </c:pt>
                <c:pt idx="245">
                  <c:v>1.3161</c:v>
                </c:pt>
                <c:pt idx="246">
                  <c:v>1.3216</c:v>
                </c:pt>
                <c:pt idx="247">
                  <c:v>1.3271</c:v>
                </c:pt>
                <c:pt idx="248">
                  <c:v>1.3325</c:v>
                </c:pt>
                <c:pt idx="249">
                  <c:v>1.338</c:v>
                </c:pt>
                <c:pt idx="250">
                  <c:v>1.3435</c:v>
                </c:pt>
                <c:pt idx="251">
                  <c:v>1.3489</c:v>
                </c:pt>
                <c:pt idx="252">
                  <c:v>1.3544</c:v>
                </c:pt>
                <c:pt idx="253">
                  <c:v>1.3598</c:v>
                </c:pt>
                <c:pt idx="254">
                  <c:v>1.3653</c:v>
                </c:pt>
                <c:pt idx="255">
                  <c:v>1.3708</c:v>
                </c:pt>
                <c:pt idx="256">
                  <c:v>1.3762</c:v>
                </c:pt>
                <c:pt idx="257">
                  <c:v>1.3817</c:v>
                </c:pt>
                <c:pt idx="258">
                  <c:v>1.3871</c:v>
                </c:pt>
                <c:pt idx="259">
                  <c:v>1.3926</c:v>
                </c:pt>
                <c:pt idx="260">
                  <c:v>1.3981</c:v>
                </c:pt>
                <c:pt idx="261">
                  <c:v>1.4035</c:v>
                </c:pt>
                <c:pt idx="262">
                  <c:v>1.409</c:v>
                </c:pt>
                <c:pt idx="263">
                  <c:v>1.4144</c:v>
                </c:pt>
                <c:pt idx="264">
                  <c:v>1.4199</c:v>
                </c:pt>
                <c:pt idx="265">
                  <c:v>1.4254</c:v>
                </c:pt>
                <c:pt idx="266">
                  <c:v>1.4308</c:v>
                </c:pt>
                <c:pt idx="267">
                  <c:v>1.4363</c:v>
                </c:pt>
                <c:pt idx="268">
                  <c:v>1.4418</c:v>
                </c:pt>
                <c:pt idx="269">
                  <c:v>1.4472</c:v>
                </c:pt>
                <c:pt idx="270">
                  <c:v>1.4527</c:v>
                </c:pt>
                <c:pt idx="271">
                  <c:v>1.4581</c:v>
                </c:pt>
                <c:pt idx="272">
                  <c:v>1.4636</c:v>
                </c:pt>
                <c:pt idx="273">
                  <c:v>1.4691</c:v>
                </c:pt>
                <c:pt idx="274">
                  <c:v>1.4745</c:v>
                </c:pt>
                <c:pt idx="275">
                  <c:v>1.48</c:v>
                </c:pt>
                <c:pt idx="276">
                  <c:v>1.4854</c:v>
                </c:pt>
                <c:pt idx="277">
                  <c:v>1.4909</c:v>
                </c:pt>
                <c:pt idx="278">
                  <c:v>1.4964</c:v>
                </c:pt>
                <c:pt idx="279">
                  <c:v>1.5018</c:v>
                </c:pt>
                <c:pt idx="280">
                  <c:v>1.5073</c:v>
                </c:pt>
                <c:pt idx="281">
                  <c:v>1.5127</c:v>
                </c:pt>
                <c:pt idx="282">
                  <c:v>1.5182</c:v>
                </c:pt>
                <c:pt idx="283">
                  <c:v>1.5237</c:v>
                </c:pt>
                <c:pt idx="284">
                  <c:v>1.5291</c:v>
                </c:pt>
                <c:pt idx="285">
                  <c:v>1.5346</c:v>
                </c:pt>
                <c:pt idx="286">
                  <c:v>1.5401</c:v>
                </c:pt>
                <c:pt idx="287">
                  <c:v>1.5455</c:v>
                </c:pt>
                <c:pt idx="288">
                  <c:v>1.551</c:v>
                </c:pt>
                <c:pt idx="289">
                  <c:v>1.5564</c:v>
                </c:pt>
                <c:pt idx="290">
                  <c:v>1.5619</c:v>
                </c:pt>
                <c:pt idx="291">
                  <c:v>1.5674</c:v>
                </c:pt>
                <c:pt idx="292">
                  <c:v>1.5728</c:v>
                </c:pt>
                <c:pt idx="293">
                  <c:v>1.5783</c:v>
                </c:pt>
                <c:pt idx="294">
                  <c:v>1.5837</c:v>
                </c:pt>
                <c:pt idx="295">
                  <c:v>1.5892</c:v>
                </c:pt>
                <c:pt idx="296">
                  <c:v>1.5947</c:v>
                </c:pt>
                <c:pt idx="297">
                  <c:v>1.6001</c:v>
                </c:pt>
                <c:pt idx="298">
                  <c:v>1.6056</c:v>
                </c:pt>
                <c:pt idx="299">
                  <c:v>1.611</c:v>
                </c:pt>
                <c:pt idx="300">
                  <c:v>1.6165</c:v>
                </c:pt>
                <c:pt idx="301">
                  <c:v>1.622</c:v>
                </c:pt>
                <c:pt idx="302">
                  <c:v>1.6274</c:v>
                </c:pt>
                <c:pt idx="303">
                  <c:v>1.6329</c:v>
                </c:pt>
                <c:pt idx="304">
                  <c:v>1.6384</c:v>
                </c:pt>
                <c:pt idx="305">
                  <c:v>1.6438</c:v>
                </c:pt>
                <c:pt idx="306">
                  <c:v>1.6493</c:v>
                </c:pt>
                <c:pt idx="307">
                  <c:v>1.6547</c:v>
                </c:pt>
                <c:pt idx="308">
                  <c:v>1.6602</c:v>
                </c:pt>
                <c:pt idx="309">
                  <c:v>1.6657</c:v>
                </c:pt>
                <c:pt idx="310">
                  <c:v>1.6711</c:v>
                </c:pt>
                <c:pt idx="311">
                  <c:v>1.6766</c:v>
                </c:pt>
                <c:pt idx="312">
                  <c:v>1.682</c:v>
                </c:pt>
                <c:pt idx="313">
                  <c:v>1.6875</c:v>
                </c:pt>
                <c:pt idx="314">
                  <c:v>1.693</c:v>
                </c:pt>
                <c:pt idx="315">
                  <c:v>1.6984</c:v>
                </c:pt>
                <c:pt idx="316">
                  <c:v>1.7039</c:v>
                </c:pt>
                <c:pt idx="317">
                  <c:v>1.7093</c:v>
                </c:pt>
                <c:pt idx="318">
                  <c:v>1.7148</c:v>
                </c:pt>
                <c:pt idx="319">
                  <c:v>1.7203</c:v>
                </c:pt>
                <c:pt idx="320">
                  <c:v>1.7257</c:v>
                </c:pt>
                <c:pt idx="321">
                  <c:v>1.7312</c:v>
                </c:pt>
                <c:pt idx="322">
                  <c:v>1.7367</c:v>
                </c:pt>
                <c:pt idx="323">
                  <c:v>1.7421</c:v>
                </c:pt>
                <c:pt idx="324">
                  <c:v>1.7476</c:v>
                </c:pt>
                <c:pt idx="325">
                  <c:v>1.753</c:v>
                </c:pt>
                <c:pt idx="326">
                  <c:v>1.7585</c:v>
                </c:pt>
                <c:pt idx="327">
                  <c:v>1.764</c:v>
                </c:pt>
                <c:pt idx="328">
                  <c:v>1.7694</c:v>
                </c:pt>
                <c:pt idx="329">
                  <c:v>1.7749</c:v>
                </c:pt>
                <c:pt idx="330">
                  <c:v>1.7803</c:v>
                </c:pt>
                <c:pt idx="331">
                  <c:v>1.7858</c:v>
                </c:pt>
                <c:pt idx="332">
                  <c:v>1.7913</c:v>
                </c:pt>
                <c:pt idx="333">
                  <c:v>1.7967</c:v>
                </c:pt>
                <c:pt idx="334">
                  <c:v>1.8022</c:v>
                </c:pt>
                <c:pt idx="335">
                  <c:v>1.8077</c:v>
                </c:pt>
                <c:pt idx="336">
                  <c:v>1.8131</c:v>
                </c:pt>
                <c:pt idx="337">
                  <c:v>1.8186</c:v>
                </c:pt>
                <c:pt idx="338">
                  <c:v>1.824</c:v>
                </c:pt>
                <c:pt idx="339">
                  <c:v>1.8295</c:v>
                </c:pt>
                <c:pt idx="340">
                  <c:v>1.835</c:v>
                </c:pt>
                <c:pt idx="341">
                  <c:v>1.8404</c:v>
                </c:pt>
                <c:pt idx="342">
                  <c:v>1.8459</c:v>
                </c:pt>
                <c:pt idx="343">
                  <c:v>1.8513</c:v>
                </c:pt>
                <c:pt idx="344">
                  <c:v>1.8568</c:v>
                </c:pt>
                <c:pt idx="345">
                  <c:v>1.8623</c:v>
                </c:pt>
                <c:pt idx="346">
                  <c:v>1.8677</c:v>
                </c:pt>
                <c:pt idx="347">
                  <c:v>1.8732</c:v>
                </c:pt>
                <c:pt idx="348">
                  <c:v>1.8786</c:v>
                </c:pt>
                <c:pt idx="349">
                  <c:v>1.8841</c:v>
                </c:pt>
                <c:pt idx="350">
                  <c:v>1.8896</c:v>
                </c:pt>
                <c:pt idx="351">
                  <c:v>1.895</c:v>
                </c:pt>
                <c:pt idx="352">
                  <c:v>1.9005</c:v>
                </c:pt>
                <c:pt idx="353">
                  <c:v>1.906</c:v>
                </c:pt>
                <c:pt idx="354">
                  <c:v>1.9114</c:v>
                </c:pt>
                <c:pt idx="355">
                  <c:v>1.9169</c:v>
                </c:pt>
                <c:pt idx="356">
                  <c:v>1.9223</c:v>
                </c:pt>
                <c:pt idx="357">
                  <c:v>1.9278</c:v>
                </c:pt>
                <c:pt idx="358">
                  <c:v>1.9333</c:v>
                </c:pt>
                <c:pt idx="359">
                  <c:v>1.9387</c:v>
                </c:pt>
                <c:pt idx="360">
                  <c:v>1.9442</c:v>
                </c:pt>
                <c:pt idx="361">
                  <c:v>1.9496</c:v>
                </c:pt>
                <c:pt idx="362">
                  <c:v>1.9551</c:v>
                </c:pt>
                <c:pt idx="363">
                  <c:v>1.9606</c:v>
                </c:pt>
                <c:pt idx="364">
                  <c:v>1.966</c:v>
                </c:pt>
                <c:pt idx="365">
                  <c:v>1.9715</c:v>
                </c:pt>
                <c:pt idx="366">
                  <c:v>1.9769</c:v>
                </c:pt>
                <c:pt idx="367">
                  <c:v>1.9824</c:v>
                </c:pt>
                <c:pt idx="368">
                  <c:v>1.9879</c:v>
                </c:pt>
                <c:pt idx="369">
                  <c:v>1.9933</c:v>
                </c:pt>
                <c:pt idx="370">
                  <c:v>1.9988</c:v>
                </c:pt>
                <c:pt idx="371">
                  <c:v>2.0043</c:v>
                </c:pt>
                <c:pt idx="372">
                  <c:v>2.0097</c:v>
                </c:pt>
                <c:pt idx="373">
                  <c:v>2.0152</c:v>
                </c:pt>
                <c:pt idx="374">
                  <c:v>2.0206</c:v>
                </c:pt>
                <c:pt idx="375">
                  <c:v>2.0261</c:v>
                </c:pt>
                <c:pt idx="376">
                  <c:v>2.0316</c:v>
                </c:pt>
                <c:pt idx="377">
                  <c:v>2.037</c:v>
                </c:pt>
                <c:pt idx="378">
                  <c:v>2.0425</c:v>
                </c:pt>
                <c:pt idx="379">
                  <c:v>2.0479</c:v>
                </c:pt>
                <c:pt idx="380">
                  <c:v>2.0534</c:v>
                </c:pt>
                <c:pt idx="381">
                  <c:v>2.0589</c:v>
                </c:pt>
                <c:pt idx="382">
                  <c:v>2.0643</c:v>
                </c:pt>
                <c:pt idx="383">
                  <c:v>2.0698</c:v>
                </c:pt>
                <c:pt idx="384">
                  <c:v>2.0752</c:v>
                </c:pt>
                <c:pt idx="385">
                  <c:v>2.0807</c:v>
                </c:pt>
                <c:pt idx="386">
                  <c:v>2.0862</c:v>
                </c:pt>
                <c:pt idx="387">
                  <c:v>2.0916</c:v>
                </c:pt>
                <c:pt idx="388">
                  <c:v>2.0971</c:v>
                </c:pt>
                <c:pt idx="389">
                  <c:v>2.1026</c:v>
                </c:pt>
                <c:pt idx="390">
                  <c:v>2.108</c:v>
                </c:pt>
                <c:pt idx="391">
                  <c:v>2.1135</c:v>
                </c:pt>
                <c:pt idx="392">
                  <c:v>2.1189</c:v>
                </c:pt>
                <c:pt idx="393">
                  <c:v>2.1244</c:v>
                </c:pt>
                <c:pt idx="394">
                  <c:v>2.1299</c:v>
                </c:pt>
                <c:pt idx="395">
                  <c:v>2.1353</c:v>
                </c:pt>
                <c:pt idx="396">
                  <c:v>2.1408</c:v>
                </c:pt>
                <c:pt idx="397">
                  <c:v>2.1462</c:v>
                </c:pt>
                <c:pt idx="398">
                  <c:v>2.1517</c:v>
                </c:pt>
                <c:pt idx="399">
                  <c:v>2.1572</c:v>
                </c:pt>
                <c:pt idx="400">
                  <c:v>2.1626</c:v>
                </c:pt>
                <c:pt idx="401">
                  <c:v>2.1681</c:v>
                </c:pt>
                <c:pt idx="402">
                  <c:v>2.1735</c:v>
                </c:pt>
                <c:pt idx="403">
                  <c:v>2.179</c:v>
                </c:pt>
                <c:pt idx="404">
                  <c:v>2.1845</c:v>
                </c:pt>
                <c:pt idx="405">
                  <c:v>2.1899</c:v>
                </c:pt>
                <c:pt idx="406">
                  <c:v>2.1954</c:v>
                </c:pt>
                <c:pt idx="407">
                  <c:v>2.2009</c:v>
                </c:pt>
                <c:pt idx="408">
                  <c:v>2.2063</c:v>
                </c:pt>
                <c:pt idx="409">
                  <c:v>2.2118</c:v>
                </c:pt>
                <c:pt idx="410">
                  <c:v>2.2172</c:v>
                </c:pt>
                <c:pt idx="411">
                  <c:v>2.2227</c:v>
                </c:pt>
                <c:pt idx="412">
                  <c:v>2.2282</c:v>
                </c:pt>
                <c:pt idx="413">
                  <c:v>2.2336</c:v>
                </c:pt>
                <c:pt idx="414">
                  <c:v>2.2391</c:v>
                </c:pt>
                <c:pt idx="415">
                  <c:v>2.2445</c:v>
                </c:pt>
                <c:pt idx="416">
                  <c:v>2.25</c:v>
                </c:pt>
                <c:pt idx="417">
                  <c:v>2.2555</c:v>
                </c:pt>
                <c:pt idx="418">
                  <c:v>2.2609</c:v>
                </c:pt>
                <c:pt idx="419">
                  <c:v>2.2664</c:v>
                </c:pt>
                <c:pt idx="420">
                  <c:v>2.2719</c:v>
                </c:pt>
                <c:pt idx="421">
                  <c:v>2.2773</c:v>
                </c:pt>
                <c:pt idx="422">
                  <c:v>2.2828</c:v>
                </c:pt>
                <c:pt idx="423">
                  <c:v>2.2882</c:v>
                </c:pt>
                <c:pt idx="424">
                  <c:v>2.2937</c:v>
                </c:pt>
                <c:pt idx="425">
                  <c:v>2.2992</c:v>
                </c:pt>
                <c:pt idx="426">
                  <c:v>2.3046</c:v>
                </c:pt>
                <c:pt idx="427">
                  <c:v>2.3101</c:v>
                </c:pt>
                <c:pt idx="428">
                  <c:v>2.3155</c:v>
                </c:pt>
                <c:pt idx="429">
                  <c:v>2.321</c:v>
                </c:pt>
                <c:pt idx="430">
                  <c:v>2.3265</c:v>
                </c:pt>
                <c:pt idx="431">
                  <c:v>2.3319</c:v>
                </c:pt>
                <c:pt idx="432">
                  <c:v>2.3374</c:v>
                </c:pt>
                <c:pt idx="433">
                  <c:v>2.3428</c:v>
                </c:pt>
                <c:pt idx="434">
                  <c:v>2.3483</c:v>
                </c:pt>
                <c:pt idx="435">
                  <c:v>2.3538</c:v>
                </c:pt>
                <c:pt idx="436">
                  <c:v>2.3592</c:v>
                </c:pt>
                <c:pt idx="437">
                  <c:v>2.3647</c:v>
                </c:pt>
                <c:pt idx="438">
                  <c:v>2.3702</c:v>
                </c:pt>
                <c:pt idx="439">
                  <c:v>2.3756</c:v>
                </c:pt>
                <c:pt idx="440">
                  <c:v>2.3811</c:v>
                </c:pt>
                <c:pt idx="441">
                  <c:v>2.3865</c:v>
                </c:pt>
                <c:pt idx="442">
                  <c:v>2.392</c:v>
                </c:pt>
                <c:pt idx="443">
                  <c:v>2.3975</c:v>
                </c:pt>
                <c:pt idx="444">
                  <c:v>2.4029</c:v>
                </c:pt>
                <c:pt idx="445">
                  <c:v>2.4084</c:v>
                </c:pt>
                <c:pt idx="446">
                  <c:v>2.4138</c:v>
                </c:pt>
                <c:pt idx="447">
                  <c:v>2.4193</c:v>
                </c:pt>
                <c:pt idx="448">
                  <c:v>2.4248</c:v>
                </c:pt>
                <c:pt idx="449">
                  <c:v>2.4302</c:v>
                </c:pt>
                <c:pt idx="450">
                  <c:v>2.4357</c:v>
                </c:pt>
                <c:pt idx="451">
                  <c:v>2.4411</c:v>
                </c:pt>
                <c:pt idx="452">
                  <c:v>2.4466</c:v>
                </c:pt>
                <c:pt idx="453">
                  <c:v>2.4521</c:v>
                </c:pt>
                <c:pt idx="454">
                  <c:v>2.4575</c:v>
                </c:pt>
                <c:pt idx="455">
                  <c:v>2.463</c:v>
                </c:pt>
                <c:pt idx="456">
                  <c:v>2.4685</c:v>
                </c:pt>
                <c:pt idx="457">
                  <c:v>2.4739</c:v>
                </c:pt>
                <c:pt idx="458">
                  <c:v>2.4794</c:v>
                </c:pt>
                <c:pt idx="459">
                  <c:v>2.4848</c:v>
                </c:pt>
                <c:pt idx="460">
                  <c:v>2.4903</c:v>
                </c:pt>
                <c:pt idx="461">
                  <c:v>2.4958</c:v>
                </c:pt>
                <c:pt idx="462">
                  <c:v>2.5012</c:v>
                </c:pt>
                <c:pt idx="463">
                  <c:v>2.5067</c:v>
                </c:pt>
                <c:pt idx="464">
                  <c:v>2.5121</c:v>
                </c:pt>
                <c:pt idx="465">
                  <c:v>2.5176</c:v>
                </c:pt>
                <c:pt idx="466">
                  <c:v>2.5231</c:v>
                </c:pt>
                <c:pt idx="467">
                  <c:v>2.5285</c:v>
                </c:pt>
                <c:pt idx="468">
                  <c:v>2.534</c:v>
                </c:pt>
                <c:pt idx="469">
                  <c:v>2.5394</c:v>
                </c:pt>
                <c:pt idx="470">
                  <c:v>2.5449</c:v>
                </c:pt>
                <c:pt idx="471">
                  <c:v>2.5504</c:v>
                </c:pt>
                <c:pt idx="472">
                  <c:v>2.5558</c:v>
                </c:pt>
                <c:pt idx="473">
                  <c:v>2.5613</c:v>
                </c:pt>
                <c:pt idx="474">
                  <c:v>2.5668</c:v>
                </c:pt>
                <c:pt idx="475">
                  <c:v>2.5722</c:v>
                </c:pt>
                <c:pt idx="476">
                  <c:v>2.5777</c:v>
                </c:pt>
                <c:pt idx="477">
                  <c:v>2.5831</c:v>
                </c:pt>
                <c:pt idx="478">
                  <c:v>2.5886</c:v>
                </c:pt>
                <c:pt idx="479">
                  <c:v>2.5941</c:v>
                </c:pt>
                <c:pt idx="480">
                  <c:v>2.5995</c:v>
                </c:pt>
                <c:pt idx="481">
                  <c:v>2.605</c:v>
                </c:pt>
                <c:pt idx="482">
                  <c:v>2.6104</c:v>
                </c:pt>
                <c:pt idx="483">
                  <c:v>2.6159</c:v>
                </c:pt>
                <c:pt idx="484">
                  <c:v>2.6214</c:v>
                </c:pt>
                <c:pt idx="485">
                  <c:v>2.6268</c:v>
                </c:pt>
                <c:pt idx="486">
                  <c:v>2.6323</c:v>
                </c:pt>
                <c:pt idx="487">
                  <c:v>2.6377</c:v>
                </c:pt>
                <c:pt idx="488">
                  <c:v>2.6432</c:v>
                </c:pt>
                <c:pt idx="489">
                  <c:v>2.6487</c:v>
                </c:pt>
                <c:pt idx="490">
                  <c:v>2.6541</c:v>
                </c:pt>
                <c:pt idx="491">
                  <c:v>2.6596</c:v>
                </c:pt>
                <c:pt idx="492">
                  <c:v>2.6651</c:v>
                </c:pt>
                <c:pt idx="493">
                  <c:v>2.6705</c:v>
                </c:pt>
                <c:pt idx="494">
                  <c:v>2.676</c:v>
                </c:pt>
                <c:pt idx="495">
                  <c:v>2.6814</c:v>
                </c:pt>
                <c:pt idx="496">
                  <c:v>2.6869</c:v>
                </c:pt>
                <c:pt idx="497">
                  <c:v>2.6924</c:v>
                </c:pt>
                <c:pt idx="498">
                  <c:v>2.6978</c:v>
                </c:pt>
                <c:pt idx="499">
                  <c:v>2.7033</c:v>
                </c:pt>
                <c:pt idx="500">
                  <c:v>2.7087</c:v>
                </c:pt>
                <c:pt idx="501">
                  <c:v>2.7142</c:v>
                </c:pt>
                <c:pt idx="502">
                  <c:v>2.7197</c:v>
                </c:pt>
                <c:pt idx="503">
                  <c:v>2.7251</c:v>
                </c:pt>
                <c:pt idx="504">
                  <c:v>2.7306</c:v>
                </c:pt>
                <c:pt idx="505">
                  <c:v>2.7361</c:v>
                </c:pt>
                <c:pt idx="506">
                  <c:v>2.7415</c:v>
                </c:pt>
                <c:pt idx="507">
                  <c:v>2.747</c:v>
                </c:pt>
                <c:pt idx="508">
                  <c:v>2.7524</c:v>
                </c:pt>
                <c:pt idx="509">
                  <c:v>2.7579</c:v>
                </c:pt>
                <c:pt idx="510">
                  <c:v>2.7634</c:v>
                </c:pt>
                <c:pt idx="511">
                  <c:v>2.7688</c:v>
                </c:pt>
                <c:pt idx="512">
                  <c:v>2.7743</c:v>
                </c:pt>
                <c:pt idx="513">
                  <c:v>2.7797</c:v>
                </c:pt>
                <c:pt idx="514">
                  <c:v>2.7852</c:v>
                </c:pt>
                <c:pt idx="515">
                  <c:v>2.7907</c:v>
                </c:pt>
                <c:pt idx="516">
                  <c:v>2.7961</c:v>
                </c:pt>
                <c:pt idx="517">
                  <c:v>2.8016</c:v>
                </c:pt>
                <c:pt idx="518">
                  <c:v>2.807</c:v>
                </c:pt>
                <c:pt idx="519">
                  <c:v>2.8125</c:v>
                </c:pt>
                <c:pt idx="520">
                  <c:v>2.818</c:v>
                </c:pt>
                <c:pt idx="521">
                  <c:v>2.8234</c:v>
                </c:pt>
                <c:pt idx="522">
                  <c:v>2.8289</c:v>
                </c:pt>
                <c:pt idx="523">
                  <c:v>2.8344</c:v>
                </c:pt>
                <c:pt idx="524">
                  <c:v>2.8398</c:v>
                </c:pt>
                <c:pt idx="525">
                  <c:v>2.8453</c:v>
                </c:pt>
                <c:pt idx="526">
                  <c:v>2.8507</c:v>
                </c:pt>
                <c:pt idx="527">
                  <c:v>2.8562</c:v>
                </c:pt>
                <c:pt idx="528">
                  <c:v>2.8617</c:v>
                </c:pt>
                <c:pt idx="529">
                  <c:v>2.8671</c:v>
                </c:pt>
                <c:pt idx="530">
                  <c:v>2.8726</c:v>
                </c:pt>
                <c:pt idx="531">
                  <c:v>2.878</c:v>
                </c:pt>
                <c:pt idx="532">
                  <c:v>2.8835</c:v>
                </c:pt>
                <c:pt idx="533">
                  <c:v>2.889</c:v>
                </c:pt>
                <c:pt idx="534">
                  <c:v>2.8944</c:v>
                </c:pt>
                <c:pt idx="535">
                  <c:v>2.8999</c:v>
                </c:pt>
                <c:pt idx="536">
                  <c:v>2.9053</c:v>
                </c:pt>
                <c:pt idx="537">
                  <c:v>2.9108</c:v>
                </c:pt>
              </c:strCache>
            </c:strRef>
          </c:cat>
          <c:val>
            <c:numRef>
              <c:f>Sheet1!$B$2:$B$539</c:f>
              <c:numCache>
                <c:formatCode>General</c:formatCode>
                <c:ptCount val="538"/>
                <c:pt idx="0">
                  <c:v>4.3</c:v>
                </c:pt>
                <c:pt idx="3">
                  <c:v>0</c:v>
                </c:pt>
                <c:pt idx="4">
                  <c:v>1.323566096</c:v>
                </c:pt>
                <c:pt idx="5">
                  <c:v>0.92674062999999995</c:v>
                </c:pt>
                <c:pt idx="6">
                  <c:v>0.7233079</c:v>
                </c:pt>
                <c:pt idx="7">
                  <c:v>0.42489190500000001</c:v>
                </c:pt>
                <c:pt idx="8">
                  <c:v>3.8918820000000002E-3</c:v>
                </c:pt>
                <c:pt idx="9">
                  <c:v>-0.27891479200000002</c:v>
                </c:pt>
                <c:pt idx="10">
                  <c:v>-0.208283724</c:v>
                </c:pt>
                <c:pt idx="11">
                  <c:v>-6.9893946999999998E-2</c:v>
                </c:pt>
                <c:pt idx="12">
                  <c:v>-8.0097463999999993E-2</c:v>
                </c:pt>
                <c:pt idx="13">
                  <c:v>0.35233996499999998</c:v>
                </c:pt>
                <c:pt idx="14">
                  <c:v>0.98523946500000004</c:v>
                </c:pt>
                <c:pt idx="15">
                  <c:v>1.1441237390000001</c:v>
                </c:pt>
                <c:pt idx="16">
                  <c:v>0.91770791900000004</c:v>
                </c:pt>
                <c:pt idx="17">
                  <c:v>0.56936253699999995</c:v>
                </c:pt>
                <c:pt idx="18">
                  <c:v>0.39320789</c:v>
                </c:pt>
                <c:pt idx="19">
                  <c:v>6.0618579999999998E-2</c:v>
                </c:pt>
                <c:pt idx="20">
                  <c:v>-0.25204932200000002</c:v>
                </c:pt>
                <c:pt idx="21">
                  <c:v>-0.38122884600000001</c:v>
                </c:pt>
                <c:pt idx="22">
                  <c:v>-0.33576804100000002</c:v>
                </c:pt>
                <c:pt idx="23">
                  <c:v>-0.17031186800000001</c:v>
                </c:pt>
                <c:pt idx="24">
                  <c:v>-6.3039690999999995E-2</c:v>
                </c:pt>
                <c:pt idx="25">
                  <c:v>-0.14178897500000001</c:v>
                </c:pt>
                <c:pt idx="26">
                  <c:v>-0.37360534099999998</c:v>
                </c:pt>
                <c:pt idx="27">
                  <c:v>-0.59611311499999997</c:v>
                </c:pt>
                <c:pt idx="28">
                  <c:v>-0.59898542799999999</c:v>
                </c:pt>
                <c:pt idx="29">
                  <c:v>-0.17759561099999999</c:v>
                </c:pt>
                <c:pt idx="30">
                  <c:v>0.29780927499999998</c:v>
                </c:pt>
                <c:pt idx="31">
                  <c:v>0.41472300600000001</c:v>
                </c:pt>
                <c:pt idx="32">
                  <c:v>0.248968304</c:v>
                </c:pt>
                <c:pt idx="33">
                  <c:v>3.2129056000000003E-2</c:v>
                </c:pt>
                <c:pt idx="34">
                  <c:v>-9.2391599999999997E-3</c:v>
                </c:pt>
                <c:pt idx="35">
                  <c:v>-7.5000247000000006E-2</c:v>
                </c:pt>
                <c:pt idx="36">
                  <c:v>-0.51797678000000003</c:v>
                </c:pt>
                <c:pt idx="37">
                  <c:v>-0.96493058200000004</c:v>
                </c:pt>
                <c:pt idx="38">
                  <c:v>-0.99246263899999998</c:v>
                </c:pt>
                <c:pt idx="39">
                  <c:v>-0.75586865599999997</c:v>
                </c:pt>
                <c:pt idx="40">
                  <c:v>-0.638961008</c:v>
                </c:pt>
                <c:pt idx="41">
                  <c:v>-0.795874368</c:v>
                </c:pt>
                <c:pt idx="42">
                  <c:v>-1.016646814</c:v>
                </c:pt>
                <c:pt idx="43">
                  <c:v>-0.974541985</c:v>
                </c:pt>
                <c:pt idx="44">
                  <c:v>-0.66482567400000003</c:v>
                </c:pt>
                <c:pt idx="45">
                  <c:v>-0.51301279</c:v>
                </c:pt>
                <c:pt idx="46">
                  <c:v>-0.40480733099999999</c:v>
                </c:pt>
                <c:pt idx="47">
                  <c:v>-0.33570494499999998</c:v>
                </c:pt>
                <c:pt idx="48">
                  <c:v>-0.47965422600000002</c:v>
                </c:pt>
                <c:pt idx="49">
                  <c:v>-0.81515743799999996</c:v>
                </c:pt>
                <c:pt idx="50">
                  <c:v>-1.021288424</c:v>
                </c:pt>
                <c:pt idx="51">
                  <c:v>-0.94377986300000005</c:v>
                </c:pt>
                <c:pt idx="52">
                  <c:v>-0.86540270200000002</c:v>
                </c:pt>
                <c:pt idx="53">
                  <c:v>-0.82117475299999998</c:v>
                </c:pt>
                <c:pt idx="54">
                  <c:v>-0.73535151300000001</c:v>
                </c:pt>
                <c:pt idx="55">
                  <c:v>-0.71589242099999995</c:v>
                </c:pt>
                <c:pt idx="56">
                  <c:v>-0.83479049400000005</c:v>
                </c:pt>
                <c:pt idx="57">
                  <c:v>-1.0521086589999999</c:v>
                </c:pt>
                <c:pt idx="58">
                  <c:v>-1.167761319</c:v>
                </c:pt>
                <c:pt idx="59">
                  <c:v>-0.960943463</c:v>
                </c:pt>
                <c:pt idx="60">
                  <c:v>-0.78935687399999999</c:v>
                </c:pt>
                <c:pt idx="61">
                  <c:v>-0.75327169900000002</c:v>
                </c:pt>
                <c:pt idx="62">
                  <c:v>-0.67382011100000005</c:v>
                </c:pt>
                <c:pt idx="63">
                  <c:v>-0.50552689299999998</c:v>
                </c:pt>
                <c:pt idx="64">
                  <c:v>-0.469103618</c:v>
                </c:pt>
                <c:pt idx="65">
                  <c:v>-0.62407511999999998</c:v>
                </c:pt>
                <c:pt idx="66">
                  <c:v>-0.47577294399999998</c:v>
                </c:pt>
                <c:pt idx="67">
                  <c:v>0.235946603</c:v>
                </c:pt>
                <c:pt idx="68">
                  <c:v>0.62031076600000001</c:v>
                </c:pt>
                <c:pt idx="69">
                  <c:v>0.37399729700000001</c:v>
                </c:pt>
                <c:pt idx="70">
                  <c:v>-4.7345040999999997E-2</c:v>
                </c:pt>
                <c:pt idx="71">
                  <c:v>-0.36286233499999998</c:v>
                </c:pt>
                <c:pt idx="72">
                  <c:v>-0.52803722099999995</c:v>
                </c:pt>
                <c:pt idx="73">
                  <c:v>-0.37124682399999998</c:v>
                </c:pt>
                <c:pt idx="74">
                  <c:v>0.93885152699999996</c:v>
                </c:pt>
                <c:pt idx="75">
                  <c:v>2.795342379</c:v>
                </c:pt>
                <c:pt idx="76">
                  <c:v>3.951276252</c:v>
                </c:pt>
                <c:pt idx="77">
                  <c:v>5.1725735390000001</c:v>
                </c:pt>
                <c:pt idx="78">
                  <c:v>6.5135261389999997</c:v>
                </c:pt>
                <c:pt idx="79">
                  <c:v>7.2554539150000004</c:v>
                </c:pt>
                <c:pt idx="80">
                  <c:v>8.2048956799999999</c:v>
                </c:pt>
                <c:pt idx="81">
                  <c:v>9.4508607579999993</c:v>
                </c:pt>
                <c:pt idx="82">
                  <c:v>9.4906393080000004</c:v>
                </c:pt>
                <c:pt idx="83">
                  <c:v>9.3056658720000005</c:v>
                </c:pt>
                <c:pt idx="84">
                  <c:v>9.5172112440000003</c:v>
                </c:pt>
                <c:pt idx="85">
                  <c:v>9.6276097249999992</c:v>
                </c:pt>
                <c:pt idx="86">
                  <c:v>9.1911297019999996</c:v>
                </c:pt>
                <c:pt idx="87">
                  <c:v>8.4146405929999997</c:v>
                </c:pt>
                <c:pt idx="88">
                  <c:v>7.6012836139999997</c:v>
                </c:pt>
                <c:pt idx="89">
                  <c:v>7.1101048100000002</c:v>
                </c:pt>
                <c:pt idx="90">
                  <c:v>5.9728305849999996</c:v>
                </c:pt>
                <c:pt idx="91">
                  <c:v>4.4999791719999997</c:v>
                </c:pt>
                <c:pt idx="92">
                  <c:v>2.9614463639999999</c:v>
                </c:pt>
                <c:pt idx="93">
                  <c:v>1.6844325309999999</c:v>
                </c:pt>
                <c:pt idx="94">
                  <c:v>0.90326821599999996</c:v>
                </c:pt>
                <c:pt idx="95">
                  <c:v>0.939375662</c:v>
                </c:pt>
                <c:pt idx="96">
                  <c:v>1.5479466660000001</c:v>
                </c:pt>
                <c:pt idx="97">
                  <c:v>1.6561213370000001</c:v>
                </c:pt>
                <c:pt idx="98">
                  <c:v>0.96683285600000002</c:v>
                </c:pt>
                <c:pt idx="99">
                  <c:v>0.33605500100000002</c:v>
                </c:pt>
                <c:pt idx="100">
                  <c:v>0.168801118</c:v>
                </c:pt>
                <c:pt idx="101">
                  <c:v>0.308151226</c:v>
                </c:pt>
                <c:pt idx="102">
                  <c:v>0.450713478</c:v>
                </c:pt>
                <c:pt idx="103">
                  <c:v>0.73734479200000003</c:v>
                </c:pt>
                <c:pt idx="104">
                  <c:v>0.80344294199999999</c:v>
                </c:pt>
                <c:pt idx="105">
                  <c:v>0.38724445299999999</c:v>
                </c:pt>
                <c:pt idx="106">
                  <c:v>-0.20670174799999999</c:v>
                </c:pt>
                <c:pt idx="107">
                  <c:v>-0.43031190499999999</c:v>
                </c:pt>
                <c:pt idx="108">
                  <c:v>-0.27366760800000001</c:v>
                </c:pt>
                <c:pt idx="109">
                  <c:v>-0.211224209</c:v>
                </c:pt>
                <c:pt idx="110">
                  <c:v>-0.361875381</c:v>
                </c:pt>
                <c:pt idx="111">
                  <c:v>-0.47925773199999999</c:v>
                </c:pt>
                <c:pt idx="112">
                  <c:v>-0.51959897099999997</c:v>
                </c:pt>
                <c:pt idx="113">
                  <c:v>-0.40708186200000002</c:v>
                </c:pt>
                <c:pt idx="114">
                  <c:v>-0.34181373399999998</c:v>
                </c:pt>
                <c:pt idx="115">
                  <c:v>-0.33186558700000002</c:v>
                </c:pt>
                <c:pt idx="116">
                  <c:v>-0.30351894899999998</c:v>
                </c:pt>
                <c:pt idx="117">
                  <c:v>-0.21816154600000001</c:v>
                </c:pt>
                <c:pt idx="118">
                  <c:v>-0.27280754699999998</c:v>
                </c:pt>
                <c:pt idx="119">
                  <c:v>-0.40844132999999999</c:v>
                </c:pt>
                <c:pt idx="120">
                  <c:v>-0.45115545200000001</c:v>
                </c:pt>
                <c:pt idx="121">
                  <c:v>-0.30632421300000001</c:v>
                </c:pt>
                <c:pt idx="122">
                  <c:v>-0.184239929</c:v>
                </c:pt>
                <c:pt idx="123">
                  <c:v>-0.149086941</c:v>
                </c:pt>
                <c:pt idx="124">
                  <c:v>-0.20969711699999999</c:v>
                </c:pt>
                <c:pt idx="125">
                  <c:v>-0.31760586000000002</c:v>
                </c:pt>
                <c:pt idx="126">
                  <c:v>-0.43554067699999999</c:v>
                </c:pt>
                <c:pt idx="127">
                  <c:v>-0.47110550600000001</c:v>
                </c:pt>
                <c:pt idx="128">
                  <c:v>-0.37026646699999999</c:v>
                </c:pt>
                <c:pt idx="129">
                  <c:v>-0.32575567599999999</c:v>
                </c:pt>
                <c:pt idx="130">
                  <c:v>-0.31722915800000001</c:v>
                </c:pt>
                <c:pt idx="131">
                  <c:v>-0.39967550699999999</c:v>
                </c:pt>
                <c:pt idx="132">
                  <c:v>-0.318394754</c:v>
                </c:pt>
                <c:pt idx="133">
                  <c:v>-0.194755714</c:v>
                </c:pt>
                <c:pt idx="134">
                  <c:v>-0.177833501</c:v>
                </c:pt>
                <c:pt idx="135">
                  <c:v>-0.37964766500000002</c:v>
                </c:pt>
                <c:pt idx="136">
                  <c:v>-0.56821413600000004</c:v>
                </c:pt>
                <c:pt idx="137">
                  <c:v>-0.60084652699999996</c:v>
                </c:pt>
                <c:pt idx="138">
                  <c:v>-0.51183406899999995</c:v>
                </c:pt>
                <c:pt idx="139">
                  <c:v>-0.47621702300000002</c:v>
                </c:pt>
                <c:pt idx="140">
                  <c:v>-0.52933988700000001</c:v>
                </c:pt>
                <c:pt idx="141">
                  <c:v>-0.49997377599999998</c:v>
                </c:pt>
                <c:pt idx="142">
                  <c:v>-0.42301789299999998</c:v>
                </c:pt>
                <c:pt idx="143">
                  <c:v>-0.62143708200000003</c:v>
                </c:pt>
                <c:pt idx="144">
                  <c:v>-0.47137847599999999</c:v>
                </c:pt>
                <c:pt idx="145">
                  <c:v>0.34367569799999997</c:v>
                </c:pt>
                <c:pt idx="146">
                  <c:v>1.787964001</c:v>
                </c:pt>
                <c:pt idx="147">
                  <c:v>3.3765299290000002</c:v>
                </c:pt>
                <c:pt idx="148">
                  <c:v>4.9099845809999998</c:v>
                </c:pt>
                <c:pt idx="149">
                  <c:v>6.8987353669999996</c:v>
                </c:pt>
                <c:pt idx="150">
                  <c:v>9.0133423829999995</c:v>
                </c:pt>
                <c:pt idx="151">
                  <c:v>10.510807311000001</c:v>
                </c:pt>
                <c:pt idx="152">
                  <c:v>10.868856178</c:v>
                </c:pt>
                <c:pt idx="153">
                  <c:v>11.308201214</c:v>
                </c:pt>
                <c:pt idx="154">
                  <c:v>11.679995709</c:v>
                </c:pt>
                <c:pt idx="155">
                  <c:v>11.697385677</c:v>
                </c:pt>
                <c:pt idx="156">
                  <c:v>11.499775337000001</c:v>
                </c:pt>
                <c:pt idx="157">
                  <c:v>11.405841513</c:v>
                </c:pt>
                <c:pt idx="158">
                  <c:v>11.445183610000001</c:v>
                </c:pt>
                <c:pt idx="159">
                  <c:v>11.252249224</c:v>
                </c:pt>
                <c:pt idx="160">
                  <c:v>10.600676064</c:v>
                </c:pt>
                <c:pt idx="161">
                  <c:v>10.036188991</c:v>
                </c:pt>
                <c:pt idx="162">
                  <c:v>9.6385749349999994</c:v>
                </c:pt>
                <c:pt idx="163">
                  <c:v>9.0287574599999996</c:v>
                </c:pt>
                <c:pt idx="164">
                  <c:v>8.0269459080000001</c:v>
                </c:pt>
                <c:pt idx="165">
                  <c:v>6.8257797030000003</c:v>
                </c:pt>
                <c:pt idx="166">
                  <c:v>5.4760984309999996</c:v>
                </c:pt>
                <c:pt idx="167">
                  <c:v>4.0205606249999999</c:v>
                </c:pt>
                <c:pt idx="168">
                  <c:v>2.6461864820000001</c:v>
                </c:pt>
                <c:pt idx="169">
                  <c:v>1.332867284</c:v>
                </c:pt>
                <c:pt idx="170">
                  <c:v>1.6630418000000001E-2</c:v>
                </c:pt>
                <c:pt idx="171">
                  <c:v>-1.0827145039999999</c:v>
                </c:pt>
                <c:pt idx="172">
                  <c:v>-1.4219628870000001</c:v>
                </c:pt>
                <c:pt idx="173">
                  <c:v>-0.94484385599999998</c:v>
                </c:pt>
                <c:pt idx="174">
                  <c:v>-0.47209454200000001</c:v>
                </c:pt>
                <c:pt idx="175">
                  <c:v>-0.56757354100000001</c:v>
                </c:pt>
                <c:pt idx="176">
                  <c:v>-0.85202783400000004</c:v>
                </c:pt>
                <c:pt idx="177">
                  <c:v>-1.006865004</c:v>
                </c:pt>
                <c:pt idx="178">
                  <c:v>-0.90819430700000003</c:v>
                </c:pt>
                <c:pt idx="179">
                  <c:v>-0.74960878399999997</c:v>
                </c:pt>
                <c:pt idx="180">
                  <c:v>-0.71810874499999999</c:v>
                </c:pt>
                <c:pt idx="181">
                  <c:v>-0.71965204999999999</c:v>
                </c:pt>
                <c:pt idx="182">
                  <c:v>-0.64344418999999997</c:v>
                </c:pt>
                <c:pt idx="183">
                  <c:v>-0.486591516</c:v>
                </c:pt>
                <c:pt idx="184">
                  <c:v>-0.45939030800000002</c:v>
                </c:pt>
                <c:pt idx="185">
                  <c:v>-0.60715197200000004</c:v>
                </c:pt>
                <c:pt idx="186">
                  <c:v>-0.70554230600000001</c:v>
                </c:pt>
                <c:pt idx="187">
                  <c:v>-0.57571790599999995</c:v>
                </c:pt>
                <c:pt idx="188">
                  <c:v>-0.36752036900000001</c:v>
                </c:pt>
                <c:pt idx="189">
                  <c:v>-0.300697029</c:v>
                </c:pt>
                <c:pt idx="190">
                  <c:v>-0.449794158</c:v>
                </c:pt>
                <c:pt idx="191">
                  <c:v>-0.56746391299999999</c:v>
                </c:pt>
                <c:pt idx="192">
                  <c:v>-0.40152266199999997</c:v>
                </c:pt>
                <c:pt idx="193">
                  <c:v>1.2989773E-2</c:v>
                </c:pt>
                <c:pt idx="194">
                  <c:v>0.246117795</c:v>
                </c:pt>
                <c:pt idx="195">
                  <c:v>0.109049751</c:v>
                </c:pt>
                <c:pt idx="196">
                  <c:v>-2.7764049999999998E-2</c:v>
                </c:pt>
                <c:pt idx="197">
                  <c:v>-9.4423013E-2</c:v>
                </c:pt>
                <c:pt idx="198">
                  <c:v>-0.24805497400000001</c:v>
                </c:pt>
                <c:pt idx="199">
                  <c:v>-0.51903408200000001</c:v>
                </c:pt>
                <c:pt idx="200">
                  <c:v>-0.741055994</c:v>
                </c:pt>
                <c:pt idx="201">
                  <c:v>-0.81251037000000004</c:v>
                </c:pt>
                <c:pt idx="202">
                  <c:v>-0.794817581</c:v>
                </c:pt>
                <c:pt idx="203">
                  <c:v>-0.58003175600000001</c:v>
                </c:pt>
                <c:pt idx="204">
                  <c:v>4.7982466000000001E-2</c:v>
                </c:pt>
                <c:pt idx="205">
                  <c:v>0.62397166900000001</c:v>
                </c:pt>
                <c:pt idx="206">
                  <c:v>0.242480638</c:v>
                </c:pt>
                <c:pt idx="207">
                  <c:v>-0.346591712</c:v>
                </c:pt>
                <c:pt idx="208">
                  <c:v>-0.37566316599999999</c:v>
                </c:pt>
                <c:pt idx="209">
                  <c:v>0.82614772700000005</c:v>
                </c:pt>
                <c:pt idx="210">
                  <c:v>2.213913582</c:v>
                </c:pt>
                <c:pt idx="211">
                  <c:v>3.4798512210000001</c:v>
                </c:pt>
                <c:pt idx="212">
                  <c:v>5.6811947140000001</c:v>
                </c:pt>
                <c:pt idx="213">
                  <c:v>7.6655401760000004</c:v>
                </c:pt>
                <c:pt idx="214">
                  <c:v>8.5208182879999992</c:v>
                </c:pt>
                <c:pt idx="215">
                  <c:v>9.7242768030000004</c:v>
                </c:pt>
                <c:pt idx="216">
                  <c:v>11.366274827</c:v>
                </c:pt>
                <c:pt idx="217">
                  <c:v>12.46218041</c:v>
                </c:pt>
                <c:pt idx="218">
                  <c:v>12.615911195000001</c:v>
                </c:pt>
                <c:pt idx="219">
                  <c:v>12.796379365</c:v>
                </c:pt>
                <c:pt idx="220">
                  <c:v>13.203322121999999</c:v>
                </c:pt>
                <c:pt idx="221">
                  <c:v>12.854657354</c:v>
                </c:pt>
                <c:pt idx="222">
                  <c:v>12.342364889000001</c:v>
                </c:pt>
                <c:pt idx="223">
                  <c:v>11.893923976</c:v>
                </c:pt>
                <c:pt idx="224">
                  <c:v>10.939267242</c:v>
                </c:pt>
                <c:pt idx="225">
                  <c:v>9.6951797319999997</c:v>
                </c:pt>
                <c:pt idx="226">
                  <c:v>8.5573896989999998</c:v>
                </c:pt>
                <c:pt idx="227">
                  <c:v>7.5223052079999997</c:v>
                </c:pt>
                <c:pt idx="228">
                  <c:v>6.3025774270000001</c:v>
                </c:pt>
                <c:pt idx="229">
                  <c:v>4.6584570320000003</c:v>
                </c:pt>
                <c:pt idx="230">
                  <c:v>3.1193004270000002</c:v>
                </c:pt>
                <c:pt idx="231">
                  <c:v>1.6706374939999999</c:v>
                </c:pt>
                <c:pt idx="232">
                  <c:v>0.36624437300000001</c:v>
                </c:pt>
                <c:pt idx="233">
                  <c:v>-0.55925872200000004</c:v>
                </c:pt>
                <c:pt idx="234">
                  <c:v>-0.77185367599999999</c:v>
                </c:pt>
                <c:pt idx="235">
                  <c:v>-0.61788791300000001</c:v>
                </c:pt>
                <c:pt idx="236">
                  <c:v>-0.493210543</c:v>
                </c:pt>
                <c:pt idx="237">
                  <c:v>-0.66570246300000002</c:v>
                </c:pt>
                <c:pt idx="238">
                  <c:v>-0.89733297000000001</c:v>
                </c:pt>
                <c:pt idx="239">
                  <c:v>-0.987728104</c:v>
                </c:pt>
                <c:pt idx="240">
                  <c:v>-0.97575607799999997</c:v>
                </c:pt>
                <c:pt idx="241">
                  <c:v>-0.87387197299999997</c:v>
                </c:pt>
                <c:pt idx="242">
                  <c:v>-0.81969255600000002</c:v>
                </c:pt>
                <c:pt idx="243">
                  <c:v>-0.8634134</c:v>
                </c:pt>
                <c:pt idx="244">
                  <c:v>-0.85371918000000002</c:v>
                </c:pt>
                <c:pt idx="245">
                  <c:v>-0.845147066</c:v>
                </c:pt>
                <c:pt idx="246">
                  <c:v>-0.83290581299999999</c:v>
                </c:pt>
                <c:pt idx="247">
                  <c:v>-0.87798954100000004</c:v>
                </c:pt>
                <c:pt idx="248">
                  <c:v>-0.86503119299999998</c:v>
                </c:pt>
                <c:pt idx="249">
                  <c:v>-0.86760526999999998</c:v>
                </c:pt>
                <c:pt idx="250">
                  <c:v>-0.89117378899999999</c:v>
                </c:pt>
                <c:pt idx="251">
                  <c:v>-0.97998818700000001</c:v>
                </c:pt>
                <c:pt idx="252">
                  <c:v>-0.86713035699999996</c:v>
                </c:pt>
                <c:pt idx="253">
                  <c:v>-0.70643537700000003</c:v>
                </c:pt>
                <c:pt idx="254">
                  <c:v>-0.78057401900000001</c:v>
                </c:pt>
                <c:pt idx="255">
                  <c:v>-0.94823759100000005</c:v>
                </c:pt>
                <c:pt idx="256">
                  <c:v>-1.027846813</c:v>
                </c:pt>
                <c:pt idx="257">
                  <c:v>-1.055484052</c:v>
                </c:pt>
                <c:pt idx="258">
                  <c:v>-1.113678569</c:v>
                </c:pt>
                <c:pt idx="259">
                  <c:v>-1.130128816</c:v>
                </c:pt>
                <c:pt idx="260">
                  <c:v>-0.41623837699999999</c:v>
                </c:pt>
                <c:pt idx="261">
                  <c:v>0.58263891300000004</c:v>
                </c:pt>
                <c:pt idx="262">
                  <c:v>0.992190605</c:v>
                </c:pt>
                <c:pt idx="263">
                  <c:v>0.71212544600000005</c:v>
                </c:pt>
                <c:pt idx="264">
                  <c:v>0.30017986499999999</c:v>
                </c:pt>
                <c:pt idx="265">
                  <c:v>0.28528295799999998</c:v>
                </c:pt>
                <c:pt idx="266">
                  <c:v>0.35426471999999998</c:v>
                </c:pt>
                <c:pt idx="267">
                  <c:v>9.1507923000000005E-2</c:v>
                </c:pt>
                <c:pt idx="268">
                  <c:v>-0.42568620299999999</c:v>
                </c:pt>
                <c:pt idx="269">
                  <c:v>-9.7682783999999995E-2</c:v>
                </c:pt>
                <c:pt idx="270">
                  <c:v>2.8429177409999999</c:v>
                </c:pt>
                <c:pt idx="271">
                  <c:v>6.2283045460000004</c:v>
                </c:pt>
                <c:pt idx="272">
                  <c:v>7.8973008519999999</c:v>
                </c:pt>
                <c:pt idx="273">
                  <c:v>8.6710260130000005</c:v>
                </c:pt>
                <c:pt idx="274">
                  <c:v>10.166852935</c:v>
                </c:pt>
                <c:pt idx="275">
                  <c:v>11.750346883000001</c:v>
                </c:pt>
                <c:pt idx="276">
                  <c:v>11.9758475</c:v>
                </c:pt>
                <c:pt idx="277">
                  <c:v>12.25047483</c:v>
                </c:pt>
                <c:pt idx="278">
                  <c:v>12.820127462</c:v>
                </c:pt>
                <c:pt idx="279">
                  <c:v>12.880232113</c:v>
                </c:pt>
                <c:pt idx="280">
                  <c:v>12.771424474</c:v>
                </c:pt>
                <c:pt idx="281">
                  <c:v>13.329836399</c:v>
                </c:pt>
                <c:pt idx="282">
                  <c:v>13.996912226999999</c:v>
                </c:pt>
                <c:pt idx="283">
                  <c:v>13.407944147</c:v>
                </c:pt>
                <c:pt idx="284">
                  <c:v>12.801157133</c:v>
                </c:pt>
                <c:pt idx="285">
                  <c:v>12.75368789</c:v>
                </c:pt>
                <c:pt idx="286">
                  <c:v>12.001381083</c:v>
                </c:pt>
                <c:pt idx="287">
                  <c:v>10.563002666999999</c:v>
                </c:pt>
                <c:pt idx="288">
                  <c:v>9.5761345529999993</c:v>
                </c:pt>
                <c:pt idx="289">
                  <c:v>9.0041424469999995</c:v>
                </c:pt>
                <c:pt idx="290">
                  <c:v>7.9003642530000002</c:v>
                </c:pt>
                <c:pt idx="291">
                  <c:v>6.2779186190000003</c:v>
                </c:pt>
                <c:pt idx="292">
                  <c:v>5.2283200299999999</c:v>
                </c:pt>
                <c:pt idx="293">
                  <c:v>4.8430445479999999</c:v>
                </c:pt>
                <c:pt idx="294">
                  <c:v>4.3598124709999997</c:v>
                </c:pt>
                <c:pt idx="295">
                  <c:v>3.3814450709999999</c:v>
                </c:pt>
                <c:pt idx="296">
                  <c:v>2.0116452549999999</c:v>
                </c:pt>
                <c:pt idx="297">
                  <c:v>0.64722735300000001</c:v>
                </c:pt>
                <c:pt idx="298">
                  <c:v>-6.5934219999999998E-3</c:v>
                </c:pt>
                <c:pt idx="299">
                  <c:v>9.4313292000000007E-2</c:v>
                </c:pt>
                <c:pt idx="300">
                  <c:v>-0.105676662</c:v>
                </c:pt>
                <c:pt idx="301">
                  <c:v>-0.432074185</c:v>
                </c:pt>
                <c:pt idx="302">
                  <c:v>-0.55328440599999995</c:v>
                </c:pt>
                <c:pt idx="303">
                  <c:v>-0.47789704599999999</c:v>
                </c:pt>
                <c:pt idx="304">
                  <c:v>-0.48711541699999999</c:v>
                </c:pt>
                <c:pt idx="305">
                  <c:v>-0.66168577200000001</c:v>
                </c:pt>
                <c:pt idx="306">
                  <c:v>-0.74045559100000002</c:v>
                </c:pt>
                <c:pt idx="307">
                  <c:v>-0.69018637100000002</c:v>
                </c:pt>
                <c:pt idx="308">
                  <c:v>-0.56826064499999995</c:v>
                </c:pt>
                <c:pt idx="309">
                  <c:v>-0.40201198700000002</c:v>
                </c:pt>
                <c:pt idx="310">
                  <c:v>-0.34628811900000001</c:v>
                </c:pt>
                <c:pt idx="311">
                  <c:v>-0.48235444700000002</c:v>
                </c:pt>
                <c:pt idx="312">
                  <c:v>-0.76455245699999996</c:v>
                </c:pt>
                <c:pt idx="313">
                  <c:v>-0.95553525399999995</c:v>
                </c:pt>
                <c:pt idx="314">
                  <c:v>-0.75385132700000002</c:v>
                </c:pt>
                <c:pt idx="315">
                  <c:v>-9.5548422999999993E-2</c:v>
                </c:pt>
                <c:pt idx="316">
                  <c:v>0.87825259200000005</c:v>
                </c:pt>
                <c:pt idx="317">
                  <c:v>1.8174299599999999</c:v>
                </c:pt>
                <c:pt idx="318">
                  <c:v>3.2227078100000002</c:v>
                </c:pt>
                <c:pt idx="319">
                  <c:v>5.2879590309999998</c:v>
                </c:pt>
                <c:pt idx="320">
                  <c:v>7.1776201669999997</c:v>
                </c:pt>
                <c:pt idx="321">
                  <c:v>8.9978150110000001</c:v>
                </c:pt>
                <c:pt idx="322">
                  <c:v>10.45548492</c:v>
                </c:pt>
                <c:pt idx="323">
                  <c:v>11.340268108</c:v>
                </c:pt>
                <c:pt idx="324">
                  <c:v>11.637608178000001</c:v>
                </c:pt>
                <c:pt idx="325">
                  <c:v>11.625131481</c:v>
                </c:pt>
                <c:pt idx="326">
                  <c:v>11.637752664000001</c:v>
                </c:pt>
                <c:pt idx="327">
                  <c:v>11.919594559</c:v>
                </c:pt>
                <c:pt idx="328">
                  <c:v>12.064317808</c:v>
                </c:pt>
                <c:pt idx="329">
                  <c:v>11.521137544</c:v>
                </c:pt>
                <c:pt idx="330">
                  <c:v>10.174292089</c:v>
                </c:pt>
                <c:pt idx="331">
                  <c:v>9.0700400099999996</c:v>
                </c:pt>
                <c:pt idx="332">
                  <c:v>8.0937777630000003</c:v>
                </c:pt>
                <c:pt idx="333">
                  <c:v>6.9227282670000001</c:v>
                </c:pt>
                <c:pt idx="334">
                  <c:v>5.5813646669999999</c:v>
                </c:pt>
                <c:pt idx="335">
                  <c:v>4.1304118570000004</c:v>
                </c:pt>
                <c:pt idx="336">
                  <c:v>2.6115822880000001</c:v>
                </c:pt>
                <c:pt idx="337">
                  <c:v>1.1308392679999999</c:v>
                </c:pt>
                <c:pt idx="338">
                  <c:v>0.15625318399999999</c:v>
                </c:pt>
                <c:pt idx="339">
                  <c:v>-0.13312294199999999</c:v>
                </c:pt>
                <c:pt idx="340">
                  <c:v>-4.1679884E-2</c:v>
                </c:pt>
                <c:pt idx="341">
                  <c:v>-2.5231488E-2</c:v>
                </c:pt>
                <c:pt idx="342">
                  <c:v>-5.7376923000000003E-2</c:v>
                </c:pt>
                <c:pt idx="343">
                  <c:v>4.6771273000000002E-2</c:v>
                </c:pt>
                <c:pt idx="344">
                  <c:v>0.76511580199999996</c:v>
                </c:pt>
                <c:pt idx="345">
                  <c:v>1.1228581040000001</c:v>
                </c:pt>
                <c:pt idx="346">
                  <c:v>0.76540697300000005</c:v>
                </c:pt>
                <c:pt idx="347">
                  <c:v>0.28711420500000001</c:v>
                </c:pt>
                <c:pt idx="348">
                  <c:v>-1.2396162E-2</c:v>
                </c:pt>
                <c:pt idx="349">
                  <c:v>-0.20605710599999999</c:v>
                </c:pt>
                <c:pt idx="350">
                  <c:v>-0.41070477100000002</c:v>
                </c:pt>
                <c:pt idx="351">
                  <c:v>-0.576336089</c:v>
                </c:pt>
                <c:pt idx="352">
                  <c:v>-0.57433855199999995</c:v>
                </c:pt>
                <c:pt idx="353">
                  <c:v>-9.0413703999999998E-2</c:v>
                </c:pt>
                <c:pt idx="354">
                  <c:v>0.32646799900000001</c:v>
                </c:pt>
                <c:pt idx="355">
                  <c:v>0.25473824299999998</c:v>
                </c:pt>
                <c:pt idx="356">
                  <c:v>-7.9432533E-2</c:v>
                </c:pt>
                <c:pt idx="357">
                  <c:v>-0.28560376999999998</c:v>
                </c:pt>
                <c:pt idx="358">
                  <c:v>-0.43122355200000001</c:v>
                </c:pt>
                <c:pt idx="359">
                  <c:v>-0.59886195099999995</c:v>
                </c:pt>
                <c:pt idx="360">
                  <c:v>-0.38354829400000001</c:v>
                </c:pt>
                <c:pt idx="361">
                  <c:v>0.48633459400000001</c:v>
                </c:pt>
                <c:pt idx="362">
                  <c:v>1.1419633739999999</c:v>
                </c:pt>
                <c:pt idx="363">
                  <c:v>1.2594640319999999</c:v>
                </c:pt>
                <c:pt idx="364">
                  <c:v>0.91270247400000004</c:v>
                </c:pt>
                <c:pt idx="365">
                  <c:v>0.43062787499999999</c:v>
                </c:pt>
                <c:pt idx="366">
                  <c:v>0.21065995100000001</c:v>
                </c:pt>
                <c:pt idx="367">
                  <c:v>0.122545453</c:v>
                </c:pt>
                <c:pt idx="368">
                  <c:v>-0.21018878099999999</c:v>
                </c:pt>
                <c:pt idx="369">
                  <c:v>-0.51061361199999999</c:v>
                </c:pt>
                <c:pt idx="370">
                  <c:v>-0.56237466800000002</c:v>
                </c:pt>
                <c:pt idx="371">
                  <c:v>-0.50248931900000005</c:v>
                </c:pt>
                <c:pt idx="372">
                  <c:v>-0.49472221799999999</c:v>
                </c:pt>
                <c:pt idx="373">
                  <c:v>-0.492300815</c:v>
                </c:pt>
                <c:pt idx="374">
                  <c:v>-0.48733874399999999</c:v>
                </c:pt>
                <c:pt idx="375">
                  <c:v>-0.51767540899999998</c:v>
                </c:pt>
                <c:pt idx="376">
                  <c:v>-0.44550262699999998</c:v>
                </c:pt>
                <c:pt idx="377">
                  <c:v>-0.384870027</c:v>
                </c:pt>
                <c:pt idx="378">
                  <c:v>-0.37734171599999999</c:v>
                </c:pt>
                <c:pt idx="379">
                  <c:v>-0.36488520800000002</c:v>
                </c:pt>
                <c:pt idx="380">
                  <c:v>-0.19692375100000001</c:v>
                </c:pt>
                <c:pt idx="381">
                  <c:v>0.207590046</c:v>
                </c:pt>
                <c:pt idx="382">
                  <c:v>0.26529252399999997</c:v>
                </c:pt>
                <c:pt idx="383">
                  <c:v>0.202776227</c:v>
                </c:pt>
                <c:pt idx="384">
                  <c:v>0.78438853200000003</c:v>
                </c:pt>
                <c:pt idx="385">
                  <c:v>1.3501378449999999</c:v>
                </c:pt>
                <c:pt idx="386">
                  <c:v>1.271373173</c:v>
                </c:pt>
                <c:pt idx="387">
                  <c:v>0.72117766800000005</c:v>
                </c:pt>
                <c:pt idx="388">
                  <c:v>0.12418547200000001</c:v>
                </c:pt>
                <c:pt idx="389">
                  <c:v>-3.0726660999999999E-2</c:v>
                </c:pt>
                <c:pt idx="390">
                  <c:v>0.119927336</c:v>
                </c:pt>
                <c:pt idx="391">
                  <c:v>-2.3952462000000001E-2</c:v>
                </c:pt>
                <c:pt idx="392">
                  <c:v>-0.37214546300000001</c:v>
                </c:pt>
                <c:pt idx="393">
                  <c:v>-0.55061305400000005</c:v>
                </c:pt>
                <c:pt idx="394">
                  <c:v>-0.51184197600000003</c:v>
                </c:pt>
                <c:pt idx="395">
                  <c:v>-0.42501903200000002</c:v>
                </c:pt>
                <c:pt idx="396">
                  <c:v>-0.497110775</c:v>
                </c:pt>
                <c:pt idx="397">
                  <c:v>-0.71803940300000002</c:v>
                </c:pt>
                <c:pt idx="398">
                  <c:v>-0.91355909599999996</c:v>
                </c:pt>
                <c:pt idx="399">
                  <c:v>-0.81440758999999996</c:v>
                </c:pt>
                <c:pt idx="400">
                  <c:v>-0.67894421500000002</c:v>
                </c:pt>
                <c:pt idx="401">
                  <c:v>-0.74629800700000004</c:v>
                </c:pt>
                <c:pt idx="402">
                  <c:v>-0.95077676300000002</c:v>
                </c:pt>
                <c:pt idx="403">
                  <c:v>-1.0525061819999999</c:v>
                </c:pt>
                <c:pt idx="404">
                  <c:v>-0.92881499499999998</c:v>
                </c:pt>
                <c:pt idx="405">
                  <c:v>-0.50046618899999995</c:v>
                </c:pt>
                <c:pt idx="406">
                  <c:v>0.277781363</c:v>
                </c:pt>
                <c:pt idx="407">
                  <c:v>0.51811630600000003</c:v>
                </c:pt>
                <c:pt idx="408">
                  <c:v>0.17864844499999999</c:v>
                </c:pt>
                <c:pt idx="409">
                  <c:v>-0.34751217899999998</c:v>
                </c:pt>
                <c:pt idx="410">
                  <c:v>-0.68298219400000004</c:v>
                </c:pt>
                <c:pt idx="411">
                  <c:v>-0.79943542199999995</c:v>
                </c:pt>
                <c:pt idx="412">
                  <c:v>-0.89605711399999999</c:v>
                </c:pt>
                <c:pt idx="413">
                  <c:v>-1.032478411</c:v>
                </c:pt>
                <c:pt idx="414">
                  <c:v>-1.1402061480000001</c:v>
                </c:pt>
                <c:pt idx="415">
                  <c:v>-1.102320983</c:v>
                </c:pt>
                <c:pt idx="416">
                  <c:v>-1.0993186880000001</c:v>
                </c:pt>
                <c:pt idx="417">
                  <c:v>-1.168528292</c:v>
                </c:pt>
                <c:pt idx="418">
                  <c:v>-1.198926766</c:v>
                </c:pt>
                <c:pt idx="419">
                  <c:v>-1.0884264699999999</c:v>
                </c:pt>
                <c:pt idx="420">
                  <c:v>-0.85664258699999996</c:v>
                </c:pt>
                <c:pt idx="421">
                  <c:v>-0.65632594300000002</c:v>
                </c:pt>
                <c:pt idx="422">
                  <c:v>-0.49872454399999999</c:v>
                </c:pt>
                <c:pt idx="423">
                  <c:v>-0.42659275000000002</c:v>
                </c:pt>
                <c:pt idx="424">
                  <c:v>-0.50623430300000005</c:v>
                </c:pt>
                <c:pt idx="425">
                  <c:v>-0.62644014199999998</c:v>
                </c:pt>
                <c:pt idx="426">
                  <c:v>-0.78854554399999999</c:v>
                </c:pt>
                <c:pt idx="427">
                  <c:v>-0.970658083</c:v>
                </c:pt>
                <c:pt idx="428">
                  <c:v>-1.0335292089999999</c:v>
                </c:pt>
                <c:pt idx="429">
                  <c:v>-0.85377513999999999</c:v>
                </c:pt>
                <c:pt idx="430">
                  <c:v>-0.59392168300000003</c:v>
                </c:pt>
                <c:pt idx="431">
                  <c:v>-0.60196680800000002</c:v>
                </c:pt>
                <c:pt idx="432">
                  <c:v>-0.75092520600000001</c:v>
                </c:pt>
                <c:pt idx="433">
                  <c:v>-0.85366546600000004</c:v>
                </c:pt>
                <c:pt idx="434">
                  <c:v>-0.79189707499999995</c:v>
                </c:pt>
                <c:pt idx="435">
                  <c:v>-0.62245372399999999</c:v>
                </c:pt>
                <c:pt idx="436">
                  <c:v>-0.43806375400000003</c:v>
                </c:pt>
                <c:pt idx="437">
                  <c:v>-0.32566439000000003</c:v>
                </c:pt>
                <c:pt idx="438">
                  <c:v>-0.23136932800000001</c:v>
                </c:pt>
                <c:pt idx="439">
                  <c:v>-0.25929553900000002</c:v>
                </c:pt>
                <c:pt idx="440">
                  <c:v>-0.26669955400000001</c:v>
                </c:pt>
                <c:pt idx="441">
                  <c:v>-7.1208065000000001E-2</c:v>
                </c:pt>
                <c:pt idx="442">
                  <c:v>0.47480154800000002</c:v>
                </c:pt>
                <c:pt idx="443">
                  <c:v>1.24253335</c:v>
                </c:pt>
                <c:pt idx="444">
                  <c:v>1.5480872210000001</c:v>
                </c:pt>
                <c:pt idx="445">
                  <c:v>1.194164813</c:v>
                </c:pt>
                <c:pt idx="446">
                  <c:v>0.75038053000000005</c:v>
                </c:pt>
                <c:pt idx="447">
                  <c:v>0.51031224100000006</c:v>
                </c:pt>
                <c:pt idx="448">
                  <c:v>0.24030137100000001</c:v>
                </c:pt>
                <c:pt idx="449">
                  <c:v>2.2424014999999999E-2</c:v>
                </c:pt>
                <c:pt idx="450">
                  <c:v>0.412956983</c:v>
                </c:pt>
                <c:pt idx="451">
                  <c:v>1.2519014479999999</c:v>
                </c:pt>
                <c:pt idx="452">
                  <c:v>1.633287132</c:v>
                </c:pt>
                <c:pt idx="453">
                  <c:v>1.1197293850000001</c:v>
                </c:pt>
                <c:pt idx="454">
                  <c:v>0.49404985299999998</c:v>
                </c:pt>
                <c:pt idx="455">
                  <c:v>0.16414190300000001</c:v>
                </c:pt>
                <c:pt idx="456">
                  <c:v>0.16144403299999999</c:v>
                </c:pt>
                <c:pt idx="457">
                  <c:v>0.27991101000000002</c:v>
                </c:pt>
                <c:pt idx="458">
                  <c:v>0.26539066500000003</c:v>
                </c:pt>
                <c:pt idx="459">
                  <c:v>0.29752987199999997</c:v>
                </c:pt>
                <c:pt idx="460">
                  <c:v>0.25128798699999999</c:v>
                </c:pt>
                <c:pt idx="461">
                  <c:v>3.5110203999999999E-2</c:v>
                </c:pt>
                <c:pt idx="462">
                  <c:v>-0.29139279899999998</c:v>
                </c:pt>
                <c:pt idx="463">
                  <c:v>-0.40394022800000001</c:v>
                </c:pt>
                <c:pt idx="464">
                  <c:v>-0.25376275300000001</c:v>
                </c:pt>
                <c:pt idx="465">
                  <c:v>-0.18487626600000001</c:v>
                </c:pt>
                <c:pt idx="466">
                  <c:v>-0.292245374</c:v>
                </c:pt>
                <c:pt idx="467">
                  <c:v>-0.39471942399999999</c:v>
                </c:pt>
                <c:pt idx="468">
                  <c:v>-0.38271874</c:v>
                </c:pt>
                <c:pt idx="469">
                  <c:v>-0.19896796</c:v>
                </c:pt>
                <c:pt idx="470">
                  <c:v>-9.6390025000000004E-2</c:v>
                </c:pt>
                <c:pt idx="471">
                  <c:v>-0.224248483</c:v>
                </c:pt>
                <c:pt idx="472">
                  <c:v>-0.32964187</c:v>
                </c:pt>
                <c:pt idx="473">
                  <c:v>-0.38393325499999997</c:v>
                </c:pt>
                <c:pt idx="474">
                  <c:v>-0.34052961999999998</c:v>
                </c:pt>
                <c:pt idx="475">
                  <c:v>-0.31132802100000001</c:v>
                </c:pt>
                <c:pt idx="476">
                  <c:v>-0.34879776699999998</c:v>
                </c:pt>
                <c:pt idx="477">
                  <c:v>-0.35383463100000001</c:v>
                </c:pt>
                <c:pt idx="478">
                  <c:v>-0.37712016799999998</c:v>
                </c:pt>
                <c:pt idx="479">
                  <c:v>-0.34477352</c:v>
                </c:pt>
                <c:pt idx="480">
                  <c:v>-0.23389853399999999</c:v>
                </c:pt>
                <c:pt idx="481">
                  <c:v>-7.0119898999999999E-2</c:v>
                </c:pt>
                <c:pt idx="482">
                  <c:v>-0.12119382200000001</c:v>
                </c:pt>
                <c:pt idx="483">
                  <c:v>-0.28213533600000001</c:v>
                </c:pt>
                <c:pt idx="484">
                  <c:v>0.14839023400000001</c:v>
                </c:pt>
                <c:pt idx="485">
                  <c:v>0.97440058699999998</c:v>
                </c:pt>
                <c:pt idx="486">
                  <c:v>1.212586395</c:v>
                </c:pt>
                <c:pt idx="487">
                  <c:v>0.88332092299999998</c:v>
                </c:pt>
                <c:pt idx="488">
                  <c:v>0.64489943599999999</c:v>
                </c:pt>
                <c:pt idx="489">
                  <c:v>0.58148297900000001</c:v>
                </c:pt>
                <c:pt idx="490">
                  <c:v>0.44859021799999999</c:v>
                </c:pt>
                <c:pt idx="491">
                  <c:v>5.1498297999999998E-2</c:v>
                </c:pt>
                <c:pt idx="492">
                  <c:v>-0.51861283599999997</c:v>
                </c:pt>
                <c:pt idx="493">
                  <c:v>-0.61483414999999997</c:v>
                </c:pt>
                <c:pt idx="494">
                  <c:v>-0.23734322299999999</c:v>
                </c:pt>
                <c:pt idx="495">
                  <c:v>-0.108053439</c:v>
                </c:pt>
                <c:pt idx="496">
                  <c:v>-0.28632011699999999</c:v>
                </c:pt>
                <c:pt idx="497">
                  <c:v>-0.53080444500000001</c:v>
                </c:pt>
                <c:pt idx="498">
                  <c:v>-0.337861052</c:v>
                </c:pt>
                <c:pt idx="499">
                  <c:v>0.39003890800000002</c:v>
                </c:pt>
                <c:pt idx="500">
                  <c:v>0.920489742</c:v>
                </c:pt>
                <c:pt idx="501">
                  <c:v>0.95371430000000001</c:v>
                </c:pt>
                <c:pt idx="502">
                  <c:v>0.54924778399999996</c:v>
                </c:pt>
                <c:pt idx="503">
                  <c:v>0.16000910400000001</c:v>
                </c:pt>
                <c:pt idx="504">
                  <c:v>9.4916454999999997E-2</c:v>
                </c:pt>
                <c:pt idx="505">
                  <c:v>0.191517671</c:v>
                </c:pt>
                <c:pt idx="506">
                  <c:v>7.3349695000000006E-2</c:v>
                </c:pt>
                <c:pt idx="507">
                  <c:v>-0.17649611700000001</c:v>
                </c:pt>
                <c:pt idx="508">
                  <c:v>-0.20964092300000001</c:v>
                </c:pt>
                <c:pt idx="509">
                  <c:v>-0.143760531</c:v>
                </c:pt>
                <c:pt idx="510">
                  <c:v>-0.12601747899999999</c:v>
                </c:pt>
                <c:pt idx="511">
                  <c:v>-0.15726628100000001</c:v>
                </c:pt>
                <c:pt idx="512">
                  <c:v>-0.272686714</c:v>
                </c:pt>
                <c:pt idx="513">
                  <c:v>-0.402416669</c:v>
                </c:pt>
                <c:pt idx="514">
                  <c:v>-0.40274775099999999</c:v>
                </c:pt>
                <c:pt idx="515">
                  <c:v>-0.21056953</c:v>
                </c:pt>
                <c:pt idx="516">
                  <c:v>-2.9667236E-2</c:v>
                </c:pt>
                <c:pt idx="517">
                  <c:v>0.23087569899999999</c:v>
                </c:pt>
                <c:pt idx="518">
                  <c:v>0.55227567200000005</c:v>
                </c:pt>
                <c:pt idx="519">
                  <c:v>0.71228424999999995</c:v>
                </c:pt>
                <c:pt idx="520">
                  <c:v>0.66100821399999998</c:v>
                </c:pt>
                <c:pt idx="521">
                  <c:v>0.53048435800000004</c:v>
                </c:pt>
                <c:pt idx="522">
                  <c:v>0.688697436</c:v>
                </c:pt>
                <c:pt idx="523">
                  <c:v>0.61854928200000003</c:v>
                </c:pt>
                <c:pt idx="524">
                  <c:v>0.15168722000000001</c:v>
                </c:pt>
                <c:pt idx="525">
                  <c:v>-0.32805088700000001</c:v>
                </c:pt>
                <c:pt idx="526">
                  <c:v>-0.46955728899999999</c:v>
                </c:pt>
                <c:pt idx="527">
                  <c:v>-0.31865251700000002</c:v>
                </c:pt>
                <c:pt idx="528">
                  <c:v>-0.30028284799999999</c:v>
                </c:pt>
                <c:pt idx="529">
                  <c:v>-0.53382161800000005</c:v>
                </c:pt>
                <c:pt idx="530">
                  <c:v>-0.63333298199999999</c:v>
                </c:pt>
                <c:pt idx="531">
                  <c:v>-0.48696325800000001</c:v>
                </c:pt>
                <c:pt idx="532">
                  <c:v>-0.43203731499999998</c:v>
                </c:pt>
                <c:pt idx="533">
                  <c:v>-0.54287323099999996</c:v>
                </c:pt>
                <c:pt idx="534">
                  <c:v>-0.72454529400000001</c:v>
                </c:pt>
                <c:pt idx="535">
                  <c:v>-0.80674337900000004</c:v>
                </c:pt>
                <c:pt idx="536">
                  <c:v>-0.41520072600000002</c:v>
                </c:pt>
                <c:pt idx="537">
                  <c:v>0.61123084500000002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60-4260-ABA2-49B48E7A87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Sheet1!$A$2:$A$539</c:f>
              <c:strCache>
                <c:ptCount val="538"/>
                <c:pt idx="0">
                  <c:v>类别 1</c:v>
                </c:pt>
                <c:pt idx="3">
                  <c:v>X</c:v>
                </c:pt>
                <c:pt idx="4">
                  <c:v>0</c:v>
                </c:pt>
                <c:pt idx="5">
                  <c:v>0.0055</c:v>
                </c:pt>
                <c:pt idx="6">
                  <c:v>0.0109</c:v>
                </c:pt>
                <c:pt idx="7">
                  <c:v>0.0164</c:v>
                </c:pt>
                <c:pt idx="8">
                  <c:v>0.0218</c:v>
                </c:pt>
                <c:pt idx="9">
                  <c:v>0.0273</c:v>
                </c:pt>
                <c:pt idx="10">
                  <c:v>0.0328</c:v>
                </c:pt>
                <c:pt idx="11">
                  <c:v>0.0382</c:v>
                </c:pt>
                <c:pt idx="12">
                  <c:v>0.0437</c:v>
                </c:pt>
                <c:pt idx="13">
                  <c:v>0.0492</c:v>
                </c:pt>
                <c:pt idx="14">
                  <c:v>0.0546</c:v>
                </c:pt>
                <c:pt idx="15">
                  <c:v>0.0601</c:v>
                </c:pt>
                <c:pt idx="16">
                  <c:v>0.0655</c:v>
                </c:pt>
                <c:pt idx="17">
                  <c:v>0.071</c:v>
                </c:pt>
                <c:pt idx="18">
                  <c:v>0.0765</c:v>
                </c:pt>
                <c:pt idx="19">
                  <c:v>0.0819</c:v>
                </c:pt>
                <c:pt idx="20">
                  <c:v>0.0874</c:v>
                </c:pt>
                <c:pt idx="21">
                  <c:v>0.0928</c:v>
                </c:pt>
                <c:pt idx="22">
                  <c:v>0.0983</c:v>
                </c:pt>
                <c:pt idx="23">
                  <c:v>0.1038</c:v>
                </c:pt>
                <c:pt idx="24">
                  <c:v>0.1092</c:v>
                </c:pt>
                <c:pt idx="25">
                  <c:v>0.1147</c:v>
                </c:pt>
                <c:pt idx="26">
                  <c:v>0.1201</c:v>
                </c:pt>
                <c:pt idx="27">
                  <c:v>0.1256</c:v>
                </c:pt>
                <c:pt idx="28">
                  <c:v>0.1311</c:v>
                </c:pt>
                <c:pt idx="29">
                  <c:v>0.1365</c:v>
                </c:pt>
                <c:pt idx="30">
                  <c:v>0.142</c:v>
                </c:pt>
                <c:pt idx="31">
                  <c:v>0.1475</c:v>
                </c:pt>
                <c:pt idx="32">
                  <c:v>0.1529</c:v>
                </c:pt>
                <c:pt idx="33">
                  <c:v>0.1584</c:v>
                </c:pt>
                <c:pt idx="34">
                  <c:v>0.1638</c:v>
                </c:pt>
                <c:pt idx="35">
                  <c:v>0.1693</c:v>
                </c:pt>
                <c:pt idx="36">
                  <c:v>0.1748</c:v>
                </c:pt>
                <c:pt idx="37">
                  <c:v>0.1802</c:v>
                </c:pt>
                <c:pt idx="38">
                  <c:v>0.1857</c:v>
                </c:pt>
                <c:pt idx="39">
                  <c:v>0.1911</c:v>
                </c:pt>
                <c:pt idx="40">
                  <c:v>0.1966</c:v>
                </c:pt>
                <c:pt idx="41">
                  <c:v>0.2021</c:v>
                </c:pt>
                <c:pt idx="42">
                  <c:v>0.2075</c:v>
                </c:pt>
                <c:pt idx="43">
                  <c:v>0.213</c:v>
                </c:pt>
                <c:pt idx="44">
                  <c:v>0.2184</c:v>
                </c:pt>
                <c:pt idx="45">
                  <c:v>0.2239</c:v>
                </c:pt>
                <c:pt idx="46">
                  <c:v>0.2294</c:v>
                </c:pt>
                <c:pt idx="47">
                  <c:v>0.2348</c:v>
                </c:pt>
                <c:pt idx="48">
                  <c:v>0.2403</c:v>
                </c:pt>
                <c:pt idx="49">
                  <c:v>0.2458</c:v>
                </c:pt>
                <c:pt idx="50">
                  <c:v>0.2512</c:v>
                </c:pt>
                <c:pt idx="51">
                  <c:v>0.2567</c:v>
                </c:pt>
                <c:pt idx="52">
                  <c:v>0.2621</c:v>
                </c:pt>
                <c:pt idx="53">
                  <c:v>0.2676</c:v>
                </c:pt>
                <c:pt idx="54">
                  <c:v>0.2731</c:v>
                </c:pt>
                <c:pt idx="55">
                  <c:v>0.2785</c:v>
                </c:pt>
                <c:pt idx="56">
                  <c:v>0.284</c:v>
                </c:pt>
                <c:pt idx="57">
                  <c:v>0.2894</c:v>
                </c:pt>
                <c:pt idx="58">
                  <c:v>0.2949</c:v>
                </c:pt>
                <c:pt idx="59">
                  <c:v>0.3004</c:v>
                </c:pt>
                <c:pt idx="60">
                  <c:v>0.3058</c:v>
                </c:pt>
                <c:pt idx="61">
                  <c:v>0.3113</c:v>
                </c:pt>
                <c:pt idx="62">
                  <c:v>0.3167</c:v>
                </c:pt>
                <c:pt idx="63">
                  <c:v>0.3222</c:v>
                </c:pt>
                <c:pt idx="64">
                  <c:v>0.3277</c:v>
                </c:pt>
                <c:pt idx="65">
                  <c:v>0.3331</c:v>
                </c:pt>
                <c:pt idx="66">
                  <c:v>0.3386</c:v>
                </c:pt>
                <c:pt idx="67">
                  <c:v>0.3441</c:v>
                </c:pt>
                <c:pt idx="68">
                  <c:v>0.3495</c:v>
                </c:pt>
                <c:pt idx="69">
                  <c:v>0.355</c:v>
                </c:pt>
                <c:pt idx="70">
                  <c:v>0.3604</c:v>
                </c:pt>
                <c:pt idx="71">
                  <c:v>0.3659</c:v>
                </c:pt>
                <c:pt idx="72">
                  <c:v>0.3714</c:v>
                </c:pt>
                <c:pt idx="73">
                  <c:v>0.3768</c:v>
                </c:pt>
                <c:pt idx="74">
                  <c:v>0.3823</c:v>
                </c:pt>
                <c:pt idx="75">
                  <c:v>0.3877</c:v>
                </c:pt>
                <c:pt idx="76">
                  <c:v>0.3932</c:v>
                </c:pt>
                <c:pt idx="77">
                  <c:v>0.3987</c:v>
                </c:pt>
                <c:pt idx="78">
                  <c:v>0.4041</c:v>
                </c:pt>
                <c:pt idx="79">
                  <c:v>0.4096</c:v>
                </c:pt>
                <c:pt idx="80">
                  <c:v>0.415</c:v>
                </c:pt>
                <c:pt idx="81">
                  <c:v>0.4205</c:v>
                </c:pt>
                <c:pt idx="82">
                  <c:v>0.426</c:v>
                </c:pt>
                <c:pt idx="83">
                  <c:v>0.4314</c:v>
                </c:pt>
                <c:pt idx="84">
                  <c:v>0.4369</c:v>
                </c:pt>
                <c:pt idx="85">
                  <c:v>0.4424</c:v>
                </c:pt>
                <c:pt idx="86">
                  <c:v>0.4478</c:v>
                </c:pt>
                <c:pt idx="87">
                  <c:v>0.4533</c:v>
                </c:pt>
                <c:pt idx="88">
                  <c:v>0.4587</c:v>
                </c:pt>
                <c:pt idx="89">
                  <c:v>0.4642</c:v>
                </c:pt>
                <c:pt idx="90">
                  <c:v>0.4697</c:v>
                </c:pt>
                <c:pt idx="91">
                  <c:v>0.4751</c:v>
                </c:pt>
                <c:pt idx="92">
                  <c:v>0.4806</c:v>
                </c:pt>
                <c:pt idx="93">
                  <c:v>0.486</c:v>
                </c:pt>
                <c:pt idx="94">
                  <c:v>0.4915</c:v>
                </c:pt>
                <c:pt idx="95">
                  <c:v>0.497</c:v>
                </c:pt>
                <c:pt idx="96">
                  <c:v>0.5024</c:v>
                </c:pt>
                <c:pt idx="97">
                  <c:v>0.5079</c:v>
                </c:pt>
                <c:pt idx="98">
                  <c:v>0.5134</c:v>
                </c:pt>
                <c:pt idx="99">
                  <c:v>0.5188</c:v>
                </c:pt>
                <c:pt idx="100">
                  <c:v>0.5243</c:v>
                </c:pt>
                <c:pt idx="101">
                  <c:v>0.5297</c:v>
                </c:pt>
                <c:pt idx="102">
                  <c:v>0.5352</c:v>
                </c:pt>
                <c:pt idx="103">
                  <c:v>0.5407</c:v>
                </c:pt>
                <c:pt idx="104">
                  <c:v>0.5461</c:v>
                </c:pt>
                <c:pt idx="105">
                  <c:v>0.5516</c:v>
                </c:pt>
                <c:pt idx="106">
                  <c:v>0.557</c:v>
                </c:pt>
                <c:pt idx="107">
                  <c:v>0.5625</c:v>
                </c:pt>
                <c:pt idx="108">
                  <c:v>0.568</c:v>
                </c:pt>
                <c:pt idx="109">
                  <c:v>0.5734</c:v>
                </c:pt>
                <c:pt idx="110">
                  <c:v>0.5789</c:v>
                </c:pt>
                <c:pt idx="111">
                  <c:v>0.5843</c:v>
                </c:pt>
                <c:pt idx="112">
                  <c:v>0.5898</c:v>
                </c:pt>
                <c:pt idx="113">
                  <c:v>0.5953</c:v>
                </c:pt>
                <c:pt idx="114">
                  <c:v>0.6007</c:v>
                </c:pt>
                <c:pt idx="115">
                  <c:v>0.6062</c:v>
                </c:pt>
                <c:pt idx="116">
                  <c:v>0.6117</c:v>
                </c:pt>
                <c:pt idx="117">
                  <c:v>0.6171</c:v>
                </c:pt>
                <c:pt idx="118">
                  <c:v>0.6226</c:v>
                </c:pt>
                <c:pt idx="119">
                  <c:v>0.628</c:v>
                </c:pt>
                <c:pt idx="120">
                  <c:v>0.6335</c:v>
                </c:pt>
                <c:pt idx="121">
                  <c:v>0.639</c:v>
                </c:pt>
                <c:pt idx="122">
                  <c:v>0.6444</c:v>
                </c:pt>
                <c:pt idx="123">
                  <c:v>0.6499</c:v>
                </c:pt>
                <c:pt idx="124">
                  <c:v>0.6553</c:v>
                </c:pt>
                <c:pt idx="125">
                  <c:v>0.6608</c:v>
                </c:pt>
                <c:pt idx="126">
                  <c:v>0.6663</c:v>
                </c:pt>
                <c:pt idx="127">
                  <c:v>0.6717</c:v>
                </c:pt>
                <c:pt idx="128">
                  <c:v>0.6772</c:v>
                </c:pt>
                <c:pt idx="129">
                  <c:v>0.6826</c:v>
                </c:pt>
                <c:pt idx="130">
                  <c:v>0.6881</c:v>
                </c:pt>
                <c:pt idx="131">
                  <c:v>0.6936</c:v>
                </c:pt>
                <c:pt idx="132">
                  <c:v>0.699</c:v>
                </c:pt>
                <c:pt idx="133">
                  <c:v>0.7045</c:v>
                </c:pt>
                <c:pt idx="134">
                  <c:v>0.71</c:v>
                </c:pt>
                <c:pt idx="135">
                  <c:v>0.7154</c:v>
                </c:pt>
                <c:pt idx="136">
                  <c:v>0.7209</c:v>
                </c:pt>
                <c:pt idx="137">
                  <c:v>0.7263</c:v>
                </c:pt>
                <c:pt idx="138">
                  <c:v>0.7318</c:v>
                </c:pt>
                <c:pt idx="139">
                  <c:v>0.7373</c:v>
                </c:pt>
                <c:pt idx="140">
                  <c:v>0.7427</c:v>
                </c:pt>
                <c:pt idx="141">
                  <c:v>0.7482</c:v>
                </c:pt>
                <c:pt idx="142">
                  <c:v>0.7536</c:v>
                </c:pt>
                <c:pt idx="143">
                  <c:v>0.7591</c:v>
                </c:pt>
                <c:pt idx="144">
                  <c:v>0.7646</c:v>
                </c:pt>
                <c:pt idx="145">
                  <c:v>0.77</c:v>
                </c:pt>
                <c:pt idx="146">
                  <c:v>0.7755</c:v>
                </c:pt>
                <c:pt idx="147">
                  <c:v>0.7809</c:v>
                </c:pt>
                <c:pt idx="148">
                  <c:v>0.7864</c:v>
                </c:pt>
                <c:pt idx="149">
                  <c:v>0.7919</c:v>
                </c:pt>
                <c:pt idx="150">
                  <c:v>0.7973</c:v>
                </c:pt>
                <c:pt idx="151">
                  <c:v>0.8028</c:v>
                </c:pt>
                <c:pt idx="152">
                  <c:v>0.8083</c:v>
                </c:pt>
                <c:pt idx="153">
                  <c:v>0.8137</c:v>
                </c:pt>
                <c:pt idx="154">
                  <c:v>0.8192</c:v>
                </c:pt>
                <c:pt idx="155">
                  <c:v>0.8246</c:v>
                </c:pt>
                <c:pt idx="156">
                  <c:v>0.8301</c:v>
                </c:pt>
                <c:pt idx="157">
                  <c:v>0.8356</c:v>
                </c:pt>
                <c:pt idx="158">
                  <c:v>0.841</c:v>
                </c:pt>
                <c:pt idx="159">
                  <c:v>0.8465</c:v>
                </c:pt>
                <c:pt idx="160">
                  <c:v>0.8519</c:v>
                </c:pt>
                <c:pt idx="161">
                  <c:v>0.8574</c:v>
                </c:pt>
                <c:pt idx="162">
                  <c:v>0.8629</c:v>
                </c:pt>
                <c:pt idx="163">
                  <c:v>0.8683</c:v>
                </c:pt>
                <c:pt idx="164">
                  <c:v>0.8738</c:v>
                </c:pt>
                <c:pt idx="165">
                  <c:v>0.8792</c:v>
                </c:pt>
                <c:pt idx="166">
                  <c:v>0.8847</c:v>
                </c:pt>
                <c:pt idx="167">
                  <c:v>0.8902</c:v>
                </c:pt>
                <c:pt idx="168">
                  <c:v>0.8956</c:v>
                </c:pt>
                <c:pt idx="169">
                  <c:v>0.9011</c:v>
                </c:pt>
                <c:pt idx="170">
                  <c:v>0.9066</c:v>
                </c:pt>
                <c:pt idx="171">
                  <c:v>0.912</c:v>
                </c:pt>
                <c:pt idx="172">
                  <c:v>0.9175</c:v>
                </c:pt>
                <c:pt idx="173">
                  <c:v>0.9229</c:v>
                </c:pt>
                <c:pt idx="174">
                  <c:v>0.9284</c:v>
                </c:pt>
                <c:pt idx="175">
                  <c:v>0.9339</c:v>
                </c:pt>
                <c:pt idx="176">
                  <c:v>0.9393</c:v>
                </c:pt>
                <c:pt idx="177">
                  <c:v>0.9448</c:v>
                </c:pt>
                <c:pt idx="178">
                  <c:v>0.9502</c:v>
                </c:pt>
                <c:pt idx="179">
                  <c:v>0.9557</c:v>
                </c:pt>
                <c:pt idx="180">
                  <c:v>0.9612</c:v>
                </c:pt>
                <c:pt idx="181">
                  <c:v>0.9666</c:v>
                </c:pt>
                <c:pt idx="182">
                  <c:v>0.9721</c:v>
                </c:pt>
                <c:pt idx="183">
                  <c:v>0.9776</c:v>
                </c:pt>
                <c:pt idx="184">
                  <c:v>0.983</c:v>
                </c:pt>
                <c:pt idx="185">
                  <c:v>0.9885</c:v>
                </c:pt>
                <c:pt idx="186">
                  <c:v>0.9939</c:v>
                </c:pt>
                <c:pt idx="187">
                  <c:v>0.9994</c:v>
                </c:pt>
                <c:pt idx="188">
                  <c:v>1.0049</c:v>
                </c:pt>
                <c:pt idx="189">
                  <c:v>1.0103</c:v>
                </c:pt>
                <c:pt idx="190">
                  <c:v>1.0158</c:v>
                </c:pt>
                <c:pt idx="191">
                  <c:v>1.0212</c:v>
                </c:pt>
                <c:pt idx="192">
                  <c:v>1.0267</c:v>
                </c:pt>
                <c:pt idx="193">
                  <c:v>1.0322</c:v>
                </c:pt>
                <c:pt idx="194">
                  <c:v>1.0376</c:v>
                </c:pt>
                <c:pt idx="195">
                  <c:v>1.0431</c:v>
                </c:pt>
                <c:pt idx="196">
                  <c:v>1.0485</c:v>
                </c:pt>
                <c:pt idx="197">
                  <c:v>1.054</c:v>
                </c:pt>
                <c:pt idx="198">
                  <c:v>1.0595</c:v>
                </c:pt>
                <c:pt idx="199">
                  <c:v>1.0649</c:v>
                </c:pt>
                <c:pt idx="200">
                  <c:v>1.0704</c:v>
                </c:pt>
                <c:pt idx="201">
                  <c:v>1.0759</c:v>
                </c:pt>
                <c:pt idx="202">
                  <c:v>1.0813</c:v>
                </c:pt>
                <c:pt idx="203">
                  <c:v>1.0868</c:v>
                </c:pt>
                <c:pt idx="204">
                  <c:v>1.0922</c:v>
                </c:pt>
                <c:pt idx="205">
                  <c:v>1.0977</c:v>
                </c:pt>
                <c:pt idx="206">
                  <c:v>1.1032</c:v>
                </c:pt>
                <c:pt idx="207">
                  <c:v>1.1086</c:v>
                </c:pt>
                <c:pt idx="208">
                  <c:v>1.1141</c:v>
                </c:pt>
                <c:pt idx="209">
                  <c:v>1.1195</c:v>
                </c:pt>
                <c:pt idx="210">
                  <c:v>1.125</c:v>
                </c:pt>
                <c:pt idx="211">
                  <c:v>1.1305</c:v>
                </c:pt>
                <c:pt idx="212">
                  <c:v>1.1359</c:v>
                </c:pt>
                <c:pt idx="213">
                  <c:v>1.1414</c:v>
                </c:pt>
                <c:pt idx="214">
                  <c:v>1.1468</c:v>
                </c:pt>
                <c:pt idx="215">
                  <c:v>1.1523</c:v>
                </c:pt>
                <c:pt idx="216">
                  <c:v>1.1578</c:v>
                </c:pt>
                <c:pt idx="217">
                  <c:v>1.1632</c:v>
                </c:pt>
                <c:pt idx="218">
                  <c:v>1.1687</c:v>
                </c:pt>
                <c:pt idx="219">
                  <c:v>1.1742</c:v>
                </c:pt>
                <c:pt idx="220">
                  <c:v>1.1796</c:v>
                </c:pt>
                <c:pt idx="221">
                  <c:v>1.1851</c:v>
                </c:pt>
                <c:pt idx="222">
                  <c:v>1.1905</c:v>
                </c:pt>
                <c:pt idx="223">
                  <c:v>1.196</c:v>
                </c:pt>
                <c:pt idx="224">
                  <c:v>1.2015</c:v>
                </c:pt>
                <c:pt idx="225">
                  <c:v>1.2069</c:v>
                </c:pt>
                <c:pt idx="226">
                  <c:v>1.2124</c:v>
                </c:pt>
                <c:pt idx="227">
                  <c:v>1.2178</c:v>
                </c:pt>
                <c:pt idx="228">
                  <c:v>1.2233</c:v>
                </c:pt>
                <c:pt idx="229">
                  <c:v>1.2288</c:v>
                </c:pt>
                <c:pt idx="230">
                  <c:v>1.2342</c:v>
                </c:pt>
                <c:pt idx="231">
                  <c:v>1.2397</c:v>
                </c:pt>
                <c:pt idx="232">
                  <c:v>1.2451</c:v>
                </c:pt>
                <c:pt idx="233">
                  <c:v>1.2506</c:v>
                </c:pt>
                <c:pt idx="234">
                  <c:v>1.2561</c:v>
                </c:pt>
                <c:pt idx="235">
                  <c:v>1.2615</c:v>
                </c:pt>
                <c:pt idx="236">
                  <c:v>1.267</c:v>
                </c:pt>
                <c:pt idx="237">
                  <c:v>1.2725</c:v>
                </c:pt>
                <c:pt idx="238">
                  <c:v>1.2779</c:v>
                </c:pt>
                <c:pt idx="239">
                  <c:v>1.2834</c:v>
                </c:pt>
                <c:pt idx="240">
                  <c:v>1.2888</c:v>
                </c:pt>
                <c:pt idx="241">
                  <c:v>1.2943</c:v>
                </c:pt>
                <c:pt idx="242">
                  <c:v>1.2998</c:v>
                </c:pt>
                <c:pt idx="243">
                  <c:v>1.3052</c:v>
                </c:pt>
                <c:pt idx="244">
                  <c:v>1.3107</c:v>
                </c:pt>
                <c:pt idx="245">
                  <c:v>1.3161</c:v>
                </c:pt>
                <c:pt idx="246">
                  <c:v>1.3216</c:v>
                </c:pt>
                <c:pt idx="247">
                  <c:v>1.3271</c:v>
                </c:pt>
                <c:pt idx="248">
                  <c:v>1.3325</c:v>
                </c:pt>
                <c:pt idx="249">
                  <c:v>1.338</c:v>
                </c:pt>
                <c:pt idx="250">
                  <c:v>1.3435</c:v>
                </c:pt>
                <c:pt idx="251">
                  <c:v>1.3489</c:v>
                </c:pt>
                <c:pt idx="252">
                  <c:v>1.3544</c:v>
                </c:pt>
                <c:pt idx="253">
                  <c:v>1.3598</c:v>
                </c:pt>
                <c:pt idx="254">
                  <c:v>1.3653</c:v>
                </c:pt>
                <c:pt idx="255">
                  <c:v>1.3708</c:v>
                </c:pt>
                <c:pt idx="256">
                  <c:v>1.3762</c:v>
                </c:pt>
                <c:pt idx="257">
                  <c:v>1.3817</c:v>
                </c:pt>
                <c:pt idx="258">
                  <c:v>1.3871</c:v>
                </c:pt>
                <c:pt idx="259">
                  <c:v>1.3926</c:v>
                </c:pt>
                <c:pt idx="260">
                  <c:v>1.3981</c:v>
                </c:pt>
                <c:pt idx="261">
                  <c:v>1.4035</c:v>
                </c:pt>
                <c:pt idx="262">
                  <c:v>1.409</c:v>
                </c:pt>
                <c:pt idx="263">
                  <c:v>1.4144</c:v>
                </c:pt>
                <c:pt idx="264">
                  <c:v>1.4199</c:v>
                </c:pt>
                <c:pt idx="265">
                  <c:v>1.4254</c:v>
                </c:pt>
                <c:pt idx="266">
                  <c:v>1.4308</c:v>
                </c:pt>
                <c:pt idx="267">
                  <c:v>1.4363</c:v>
                </c:pt>
                <c:pt idx="268">
                  <c:v>1.4418</c:v>
                </c:pt>
                <c:pt idx="269">
                  <c:v>1.4472</c:v>
                </c:pt>
                <c:pt idx="270">
                  <c:v>1.4527</c:v>
                </c:pt>
                <c:pt idx="271">
                  <c:v>1.4581</c:v>
                </c:pt>
                <c:pt idx="272">
                  <c:v>1.4636</c:v>
                </c:pt>
                <c:pt idx="273">
                  <c:v>1.4691</c:v>
                </c:pt>
                <c:pt idx="274">
                  <c:v>1.4745</c:v>
                </c:pt>
                <c:pt idx="275">
                  <c:v>1.48</c:v>
                </c:pt>
                <c:pt idx="276">
                  <c:v>1.4854</c:v>
                </c:pt>
                <c:pt idx="277">
                  <c:v>1.4909</c:v>
                </c:pt>
                <c:pt idx="278">
                  <c:v>1.4964</c:v>
                </c:pt>
                <c:pt idx="279">
                  <c:v>1.5018</c:v>
                </c:pt>
                <c:pt idx="280">
                  <c:v>1.5073</c:v>
                </c:pt>
                <c:pt idx="281">
                  <c:v>1.5127</c:v>
                </c:pt>
                <c:pt idx="282">
                  <c:v>1.5182</c:v>
                </c:pt>
                <c:pt idx="283">
                  <c:v>1.5237</c:v>
                </c:pt>
                <c:pt idx="284">
                  <c:v>1.5291</c:v>
                </c:pt>
                <c:pt idx="285">
                  <c:v>1.5346</c:v>
                </c:pt>
                <c:pt idx="286">
                  <c:v>1.5401</c:v>
                </c:pt>
                <c:pt idx="287">
                  <c:v>1.5455</c:v>
                </c:pt>
                <c:pt idx="288">
                  <c:v>1.551</c:v>
                </c:pt>
                <c:pt idx="289">
                  <c:v>1.5564</c:v>
                </c:pt>
                <c:pt idx="290">
                  <c:v>1.5619</c:v>
                </c:pt>
                <c:pt idx="291">
                  <c:v>1.5674</c:v>
                </c:pt>
                <c:pt idx="292">
                  <c:v>1.5728</c:v>
                </c:pt>
                <c:pt idx="293">
                  <c:v>1.5783</c:v>
                </c:pt>
                <c:pt idx="294">
                  <c:v>1.5837</c:v>
                </c:pt>
                <c:pt idx="295">
                  <c:v>1.5892</c:v>
                </c:pt>
                <c:pt idx="296">
                  <c:v>1.5947</c:v>
                </c:pt>
                <c:pt idx="297">
                  <c:v>1.6001</c:v>
                </c:pt>
                <c:pt idx="298">
                  <c:v>1.6056</c:v>
                </c:pt>
                <c:pt idx="299">
                  <c:v>1.611</c:v>
                </c:pt>
                <c:pt idx="300">
                  <c:v>1.6165</c:v>
                </c:pt>
                <c:pt idx="301">
                  <c:v>1.622</c:v>
                </c:pt>
                <c:pt idx="302">
                  <c:v>1.6274</c:v>
                </c:pt>
                <c:pt idx="303">
                  <c:v>1.6329</c:v>
                </c:pt>
                <c:pt idx="304">
                  <c:v>1.6384</c:v>
                </c:pt>
                <c:pt idx="305">
                  <c:v>1.6438</c:v>
                </c:pt>
                <c:pt idx="306">
                  <c:v>1.6493</c:v>
                </c:pt>
                <c:pt idx="307">
                  <c:v>1.6547</c:v>
                </c:pt>
                <c:pt idx="308">
                  <c:v>1.6602</c:v>
                </c:pt>
                <c:pt idx="309">
                  <c:v>1.6657</c:v>
                </c:pt>
                <c:pt idx="310">
                  <c:v>1.6711</c:v>
                </c:pt>
                <c:pt idx="311">
                  <c:v>1.6766</c:v>
                </c:pt>
                <c:pt idx="312">
                  <c:v>1.682</c:v>
                </c:pt>
                <c:pt idx="313">
                  <c:v>1.6875</c:v>
                </c:pt>
                <c:pt idx="314">
                  <c:v>1.693</c:v>
                </c:pt>
                <c:pt idx="315">
                  <c:v>1.6984</c:v>
                </c:pt>
                <c:pt idx="316">
                  <c:v>1.7039</c:v>
                </c:pt>
                <c:pt idx="317">
                  <c:v>1.7093</c:v>
                </c:pt>
                <c:pt idx="318">
                  <c:v>1.7148</c:v>
                </c:pt>
                <c:pt idx="319">
                  <c:v>1.7203</c:v>
                </c:pt>
                <c:pt idx="320">
                  <c:v>1.7257</c:v>
                </c:pt>
                <c:pt idx="321">
                  <c:v>1.7312</c:v>
                </c:pt>
                <c:pt idx="322">
                  <c:v>1.7367</c:v>
                </c:pt>
                <c:pt idx="323">
                  <c:v>1.7421</c:v>
                </c:pt>
                <c:pt idx="324">
                  <c:v>1.7476</c:v>
                </c:pt>
                <c:pt idx="325">
                  <c:v>1.753</c:v>
                </c:pt>
                <c:pt idx="326">
                  <c:v>1.7585</c:v>
                </c:pt>
                <c:pt idx="327">
                  <c:v>1.764</c:v>
                </c:pt>
                <c:pt idx="328">
                  <c:v>1.7694</c:v>
                </c:pt>
                <c:pt idx="329">
                  <c:v>1.7749</c:v>
                </c:pt>
                <c:pt idx="330">
                  <c:v>1.7803</c:v>
                </c:pt>
                <c:pt idx="331">
                  <c:v>1.7858</c:v>
                </c:pt>
                <c:pt idx="332">
                  <c:v>1.7913</c:v>
                </c:pt>
                <c:pt idx="333">
                  <c:v>1.7967</c:v>
                </c:pt>
                <c:pt idx="334">
                  <c:v>1.8022</c:v>
                </c:pt>
                <c:pt idx="335">
                  <c:v>1.8077</c:v>
                </c:pt>
                <c:pt idx="336">
                  <c:v>1.8131</c:v>
                </c:pt>
                <c:pt idx="337">
                  <c:v>1.8186</c:v>
                </c:pt>
                <c:pt idx="338">
                  <c:v>1.824</c:v>
                </c:pt>
                <c:pt idx="339">
                  <c:v>1.8295</c:v>
                </c:pt>
                <c:pt idx="340">
                  <c:v>1.835</c:v>
                </c:pt>
                <c:pt idx="341">
                  <c:v>1.8404</c:v>
                </c:pt>
                <c:pt idx="342">
                  <c:v>1.8459</c:v>
                </c:pt>
                <c:pt idx="343">
                  <c:v>1.8513</c:v>
                </c:pt>
                <c:pt idx="344">
                  <c:v>1.8568</c:v>
                </c:pt>
                <c:pt idx="345">
                  <c:v>1.8623</c:v>
                </c:pt>
                <c:pt idx="346">
                  <c:v>1.8677</c:v>
                </c:pt>
                <c:pt idx="347">
                  <c:v>1.8732</c:v>
                </c:pt>
                <c:pt idx="348">
                  <c:v>1.8786</c:v>
                </c:pt>
                <c:pt idx="349">
                  <c:v>1.8841</c:v>
                </c:pt>
                <c:pt idx="350">
                  <c:v>1.8896</c:v>
                </c:pt>
                <c:pt idx="351">
                  <c:v>1.895</c:v>
                </c:pt>
                <c:pt idx="352">
                  <c:v>1.9005</c:v>
                </c:pt>
                <c:pt idx="353">
                  <c:v>1.906</c:v>
                </c:pt>
                <c:pt idx="354">
                  <c:v>1.9114</c:v>
                </c:pt>
                <c:pt idx="355">
                  <c:v>1.9169</c:v>
                </c:pt>
                <c:pt idx="356">
                  <c:v>1.9223</c:v>
                </c:pt>
                <c:pt idx="357">
                  <c:v>1.9278</c:v>
                </c:pt>
                <c:pt idx="358">
                  <c:v>1.9333</c:v>
                </c:pt>
                <c:pt idx="359">
                  <c:v>1.9387</c:v>
                </c:pt>
                <c:pt idx="360">
                  <c:v>1.9442</c:v>
                </c:pt>
                <c:pt idx="361">
                  <c:v>1.9496</c:v>
                </c:pt>
                <c:pt idx="362">
                  <c:v>1.9551</c:v>
                </c:pt>
                <c:pt idx="363">
                  <c:v>1.9606</c:v>
                </c:pt>
                <c:pt idx="364">
                  <c:v>1.966</c:v>
                </c:pt>
                <c:pt idx="365">
                  <c:v>1.9715</c:v>
                </c:pt>
                <c:pt idx="366">
                  <c:v>1.9769</c:v>
                </c:pt>
                <c:pt idx="367">
                  <c:v>1.9824</c:v>
                </c:pt>
                <c:pt idx="368">
                  <c:v>1.9879</c:v>
                </c:pt>
                <c:pt idx="369">
                  <c:v>1.9933</c:v>
                </c:pt>
                <c:pt idx="370">
                  <c:v>1.9988</c:v>
                </c:pt>
                <c:pt idx="371">
                  <c:v>2.0043</c:v>
                </c:pt>
                <c:pt idx="372">
                  <c:v>2.0097</c:v>
                </c:pt>
                <c:pt idx="373">
                  <c:v>2.0152</c:v>
                </c:pt>
                <c:pt idx="374">
                  <c:v>2.0206</c:v>
                </c:pt>
                <c:pt idx="375">
                  <c:v>2.0261</c:v>
                </c:pt>
                <c:pt idx="376">
                  <c:v>2.0316</c:v>
                </c:pt>
                <c:pt idx="377">
                  <c:v>2.037</c:v>
                </c:pt>
                <c:pt idx="378">
                  <c:v>2.0425</c:v>
                </c:pt>
                <c:pt idx="379">
                  <c:v>2.0479</c:v>
                </c:pt>
                <c:pt idx="380">
                  <c:v>2.0534</c:v>
                </c:pt>
                <c:pt idx="381">
                  <c:v>2.0589</c:v>
                </c:pt>
                <c:pt idx="382">
                  <c:v>2.0643</c:v>
                </c:pt>
                <c:pt idx="383">
                  <c:v>2.0698</c:v>
                </c:pt>
                <c:pt idx="384">
                  <c:v>2.0752</c:v>
                </c:pt>
                <c:pt idx="385">
                  <c:v>2.0807</c:v>
                </c:pt>
                <c:pt idx="386">
                  <c:v>2.0862</c:v>
                </c:pt>
                <c:pt idx="387">
                  <c:v>2.0916</c:v>
                </c:pt>
                <c:pt idx="388">
                  <c:v>2.0971</c:v>
                </c:pt>
                <c:pt idx="389">
                  <c:v>2.1026</c:v>
                </c:pt>
                <c:pt idx="390">
                  <c:v>2.108</c:v>
                </c:pt>
                <c:pt idx="391">
                  <c:v>2.1135</c:v>
                </c:pt>
                <c:pt idx="392">
                  <c:v>2.1189</c:v>
                </c:pt>
                <c:pt idx="393">
                  <c:v>2.1244</c:v>
                </c:pt>
                <c:pt idx="394">
                  <c:v>2.1299</c:v>
                </c:pt>
                <c:pt idx="395">
                  <c:v>2.1353</c:v>
                </c:pt>
                <c:pt idx="396">
                  <c:v>2.1408</c:v>
                </c:pt>
                <c:pt idx="397">
                  <c:v>2.1462</c:v>
                </c:pt>
                <c:pt idx="398">
                  <c:v>2.1517</c:v>
                </c:pt>
                <c:pt idx="399">
                  <c:v>2.1572</c:v>
                </c:pt>
                <c:pt idx="400">
                  <c:v>2.1626</c:v>
                </c:pt>
                <c:pt idx="401">
                  <c:v>2.1681</c:v>
                </c:pt>
                <c:pt idx="402">
                  <c:v>2.1735</c:v>
                </c:pt>
                <c:pt idx="403">
                  <c:v>2.179</c:v>
                </c:pt>
                <c:pt idx="404">
                  <c:v>2.1845</c:v>
                </c:pt>
                <c:pt idx="405">
                  <c:v>2.1899</c:v>
                </c:pt>
                <c:pt idx="406">
                  <c:v>2.1954</c:v>
                </c:pt>
                <c:pt idx="407">
                  <c:v>2.2009</c:v>
                </c:pt>
                <c:pt idx="408">
                  <c:v>2.2063</c:v>
                </c:pt>
                <c:pt idx="409">
                  <c:v>2.2118</c:v>
                </c:pt>
                <c:pt idx="410">
                  <c:v>2.2172</c:v>
                </c:pt>
                <c:pt idx="411">
                  <c:v>2.2227</c:v>
                </c:pt>
                <c:pt idx="412">
                  <c:v>2.2282</c:v>
                </c:pt>
                <c:pt idx="413">
                  <c:v>2.2336</c:v>
                </c:pt>
                <c:pt idx="414">
                  <c:v>2.2391</c:v>
                </c:pt>
                <c:pt idx="415">
                  <c:v>2.2445</c:v>
                </c:pt>
                <c:pt idx="416">
                  <c:v>2.25</c:v>
                </c:pt>
                <c:pt idx="417">
                  <c:v>2.2555</c:v>
                </c:pt>
                <c:pt idx="418">
                  <c:v>2.2609</c:v>
                </c:pt>
                <c:pt idx="419">
                  <c:v>2.2664</c:v>
                </c:pt>
                <c:pt idx="420">
                  <c:v>2.2719</c:v>
                </c:pt>
                <c:pt idx="421">
                  <c:v>2.2773</c:v>
                </c:pt>
                <c:pt idx="422">
                  <c:v>2.2828</c:v>
                </c:pt>
                <c:pt idx="423">
                  <c:v>2.2882</c:v>
                </c:pt>
                <c:pt idx="424">
                  <c:v>2.2937</c:v>
                </c:pt>
                <c:pt idx="425">
                  <c:v>2.2992</c:v>
                </c:pt>
                <c:pt idx="426">
                  <c:v>2.3046</c:v>
                </c:pt>
                <c:pt idx="427">
                  <c:v>2.3101</c:v>
                </c:pt>
                <c:pt idx="428">
                  <c:v>2.3155</c:v>
                </c:pt>
                <c:pt idx="429">
                  <c:v>2.321</c:v>
                </c:pt>
                <c:pt idx="430">
                  <c:v>2.3265</c:v>
                </c:pt>
                <c:pt idx="431">
                  <c:v>2.3319</c:v>
                </c:pt>
                <c:pt idx="432">
                  <c:v>2.3374</c:v>
                </c:pt>
                <c:pt idx="433">
                  <c:v>2.3428</c:v>
                </c:pt>
                <c:pt idx="434">
                  <c:v>2.3483</c:v>
                </c:pt>
                <c:pt idx="435">
                  <c:v>2.3538</c:v>
                </c:pt>
                <c:pt idx="436">
                  <c:v>2.3592</c:v>
                </c:pt>
                <c:pt idx="437">
                  <c:v>2.3647</c:v>
                </c:pt>
                <c:pt idx="438">
                  <c:v>2.3702</c:v>
                </c:pt>
                <c:pt idx="439">
                  <c:v>2.3756</c:v>
                </c:pt>
                <c:pt idx="440">
                  <c:v>2.3811</c:v>
                </c:pt>
                <c:pt idx="441">
                  <c:v>2.3865</c:v>
                </c:pt>
                <c:pt idx="442">
                  <c:v>2.392</c:v>
                </c:pt>
                <c:pt idx="443">
                  <c:v>2.3975</c:v>
                </c:pt>
                <c:pt idx="444">
                  <c:v>2.4029</c:v>
                </c:pt>
                <c:pt idx="445">
                  <c:v>2.4084</c:v>
                </c:pt>
                <c:pt idx="446">
                  <c:v>2.4138</c:v>
                </c:pt>
                <c:pt idx="447">
                  <c:v>2.4193</c:v>
                </c:pt>
                <c:pt idx="448">
                  <c:v>2.4248</c:v>
                </c:pt>
                <c:pt idx="449">
                  <c:v>2.4302</c:v>
                </c:pt>
                <c:pt idx="450">
                  <c:v>2.4357</c:v>
                </c:pt>
                <c:pt idx="451">
                  <c:v>2.4411</c:v>
                </c:pt>
                <c:pt idx="452">
                  <c:v>2.4466</c:v>
                </c:pt>
                <c:pt idx="453">
                  <c:v>2.4521</c:v>
                </c:pt>
                <c:pt idx="454">
                  <c:v>2.4575</c:v>
                </c:pt>
                <c:pt idx="455">
                  <c:v>2.463</c:v>
                </c:pt>
                <c:pt idx="456">
                  <c:v>2.4685</c:v>
                </c:pt>
                <c:pt idx="457">
                  <c:v>2.4739</c:v>
                </c:pt>
                <c:pt idx="458">
                  <c:v>2.4794</c:v>
                </c:pt>
                <c:pt idx="459">
                  <c:v>2.4848</c:v>
                </c:pt>
                <c:pt idx="460">
                  <c:v>2.4903</c:v>
                </c:pt>
                <c:pt idx="461">
                  <c:v>2.4958</c:v>
                </c:pt>
                <c:pt idx="462">
                  <c:v>2.5012</c:v>
                </c:pt>
                <c:pt idx="463">
                  <c:v>2.5067</c:v>
                </c:pt>
                <c:pt idx="464">
                  <c:v>2.5121</c:v>
                </c:pt>
                <c:pt idx="465">
                  <c:v>2.5176</c:v>
                </c:pt>
                <c:pt idx="466">
                  <c:v>2.5231</c:v>
                </c:pt>
                <c:pt idx="467">
                  <c:v>2.5285</c:v>
                </c:pt>
                <c:pt idx="468">
                  <c:v>2.534</c:v>
                </c:pt>
                <c:pt idx="469">
                  <c:v>2.5394</c:v>
                </c:pt>
                <c:pt idx="470">
                  <c:v>2.5449</c:v>
                </c:pt>
                <c:pt idx="471">
                  <c:v>2.5504</c:v>
                </c:pt>
                <c:pt idx="472">
                  <c:v>2.5558</c:v>
                </c:pt>
                <c:pt idx="473">
                  <c:v>2.5613</c:v>
                </c:pt>
                <c:pt idx="474">
                  <c:v>2.5668</c:v>
                </c:pt>
                <c:pt idx="475">
                  <c:v>2.5722</c:v>
                </c:pt>
                <c:pt idx="476">
                  <c:v>2.5777</c:v>
                </c:pt>
                <c:pt idx="477">
                  <c:v>2.5831</c:v>
                </c:pt>
                <c:pt idx="478">
                  <c:v>2.5886</c:v>
                </c:pt>
                <c:pt idx="479">
                  <c:v>2.5941</c:v>
                </c:pt>
                <c:pt idx="480">
                  <c:v>2.5995</c:v>
                </c:pt>
                <c:pt idx="481">
                  <c:v>2.605</c:v>
                </c:pt>
                <c:pt idx="482">
                  <c:v>2.6104</c:v>
                </c:pt>
                <c:pt idx="483">
                  <c:v>2.6159</c:v>
                </c:pt>
                <c:pt idx="484">
                  <c:v>2.6214</c:v>
                </c:pt>
                <c:pt idx="485">
                  <c:v>2.6268</c:v>
                </c:pt>
                <c:pt idx="486">
                  <c:v>2.6323</c:v>
                </c:pt>
                <c:pt idx="487">
                  <c:v>2.6377</c:v>
                </c:pt>
                <c:pt idx="488">
                  <c:v>2.6432</c:v>
                </c:pt>
                <c:pt idx="489">
                  <c:v>2.6487</c:v>
                </c:pt>
                <c:pt idx="490">
                  <c:v>2.6541</c:v>
                </c:pt>
                <c:pt idx="491">
                  <c:v>2.6596</c:v>
                </c:pt>
                <c:pt idx="492">
                  <c:v>2.6651</c:v>
                </c:pt>
                <c:pt idx="493">
                  <c:v>2.6705</c:v>
                </c:pt>
                <c:pt idx="494">
                  <c:v>2.676</c:v>
                </c:pt>
                <c:pt idx="495">
                  <c:v>2.6814</c:v>
                </c:pt>
                <c:pt idx="496">
                  <c:v>2.6869</c:v>
                </c:pt>
                <c:pt idx="497">
                  <c:v>2.6924</c:v>
                </c:pt>
                <c:pt idx="498">
                  <c:v>2.6978</c:v>
                </c:pt>
                <c:pt idx="499">
                  <c:v>2.7033</c:v>
                </c:pt>
                <c:pt idx="500">
                  <c:v>2.7087</c:v>
                </c:pt>
                <c:pt idx="501">
                  <c:v>2.7142</c:v>
                </c:pt>
                <c:pt idx="502">
                  <c:v>2.7197</c:v>
                </c:pt>
                <c:pt idx="503">
                  <c:v>2.7251</c:v>
                </c:pt>
                <c:pt idx="504">
                  <c:v>2.7306</c:v>
                </c:pt>
                <c:pt idx="505">
                  <c:v>2.7361</c:v>
                </c:pt>
                <c:pt idx="506">
                  <c:v>2.7415</c:v>
                </c:pt>
                <c:pt idx="507">
                  <c:v>2.747</c:v>
                </c:pt>
                <c:pt idx="508">
                  <c:v>2.7524</c:v>
                </c:pt>
                <c:pt idx="509">
                  <c:v>2.7579</c:v>
                </c:pt>
                <c:pt idx="510">
                  <c:v>2.7634</c:v>
                </c:pt>
                <c:pt idx="511">
                  <c:v>2.7688</c:v>
                </c:pt>
                <c:pt idx="512">
                  <c:v>2.7743</c:v>
                </c:pt>
                <c:pt idx="513">
                  <c:v>2.7797</c:v>
                </c:pt>
                <c:pt idx="514">
                  <c:v>2.7852</c:v>
                </c:pt>
                <c:pt idx="515">
                  <c:v>2.7907</c:v>
                </c:pt>
                <c:pt idx="516">
                  <c:v>2.7961</c:v>
                </c:pt>
                <c:pt idx="517">
                  <c:v>2.8016</c:v>
                </c:pt>
                <c:pt idx="518">
                  <c:v>2.807</c:v>
                </c:pt>
                <c:pt idx="519">
                  <c:v>2.8125</c:v>
                </c:pt>
                <c:pt idx="520">
                  <c:v>2.818</c:v>
                </c:pt>
                <c:pt idx="521">
                  <c:v>2.8234</c:v>
                </c:pt>
                <c:pt idx="522">
                  <c:v>2.8289</c:v>
                </c:pt>
                <c:pt idx="523">
                  <c:v>2.8344</c:v>
                </c:pt>
                <c:pt idx="524">
                  <c:v>2.8398</c:v>
                </c:pt>
                <c:pt idx="525">
                  <c:v>2.8453</c:v>
                </c:pt>
                <c:pt idx="526">
                  <c:v>2.8507</c:v>
                </c:pt>
                <c:pt idx="527">
                  <c:v>2.8562</c:v>
                </c:pt>
                <c:pt idx="528">
                  <c:v>2.8617</c:v>
                </c:pt>
                <c:pt idx="529">
                  <c:v>2.8671</c:v>
                </c:pt>
                <c:pt idx="530">
                  <c:v>2.8726</c:v>
                </c:pt>
                <c:pt idx="531">
                  <c:v>2.878</c:v>
                </c:pt>
                <c:pt idx="532">
                  <c:v>2.8835</c:v>
                </c:pt>
                <c:pt idx="533">
                  <c:v>2.889</c:v>
                </c:pt>
                <c:pt idx="534">
                  <c:v>2.8944</c:v>
                </c:pt>
                <c:pt idx="535">
                  <c:v>2.8999</c:v>
                </c:pt>
                <c:pt idx="536">
                  <c:v>2.9053</c:v>
                </c:pt>
                <c:pt idx="537">
                  <c:v>2.9108</c:v>
                </c:pt>
              </c:strCache>
            </c:strRef>
          </c:cat>
          <c:val>
            <c:numRef>
              <c:f>Sheet1!$C$2:$C$539</c:f>
            </c:numRef>
          </c:val>
          <c:smooth val="0"/>
          <c:extLst>
            <c:ext xmlns:c16="http://schemas.microsoft.com/office/drawing/2014/chart" uri="{C3380CC4-5D6E-409C-BE32-E72D297353CC}">
              <c16:uniqueId val="{00000001-BF60-4260-ABA2-49B48E7A87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Sheet1!$A$2:$A$539</c:f>
              <c:strCache>
                <c:ptCount val="538"/>
                <c:pt idx="0">
                  <c:v>类别 1</c:v>
                </c:pt>
                <c:pt idx="3">
                  <c:v>X</c:v>
                </c:pt>
                <c:pt idx="4">
                  <c:v>0</c:v>
                </c:pt>
                <c:pt idx="5">
                  <c:v>0.0055</c:v>
                </c:pt>
                <c:pt idx="6">
                  <c:v>0.0109</c:v>
                </c:pt>
                <c:pt idx="7">
                  <c:v>0.0164</c:v>
                </c:pt>
                <c:pt idx="8">
                  <c:v>0.0218</c:v>
                </c:pt>
                <c:pt idx="9">
                  <c:v>0.0273</c:v>
                </c:pt>
                <c:pt idx="10">
                  <c:v>0.0328</c:v>
                </c:pt>
                <c:pt idx="11">
                  <c:v>0.0382</c:v>
                </c:pt>
                <c:pt idx="12">
                  <c:v>0.0437</c:v>
                </c:pt>
                <c:pt idx="13">
                  <c:v>0.0492</c:v>
                </c:pt>
                <c:pt idx="14">
                  <c:v>0.0546</c:v>
                </c:pt>
                <c:pt idx="15">
                  <c:v>0.0601</c:v>
                </c:pt>
                <c:pt idx="16">
                  <c:v>0.0655</c:v>
                </c:pt>
                <c:pt idx="17">
                  <c:v>0.071</c:v>
                </c:pt>
                <c:pt idx="18">
                  <c:v>0.0765</c:v>
                </c:pt>
                <c:pt idx="19">
                  <c:v>0.0819</c:v>
                </c:pt>
                <c:pt idx="20">
                  <c:v>0.0874</c:v>
                </c:pt>
                <c:pt idx="21">
                  <c:v>0.0928</c:v>
                </c:pt>
                <c:pt idx="22">
                  <c:v>0.0983</c:v>
                </c:pt>
                <c:pt idx="23">
                  <c:v>0.1038</c:v>
                </c:pt>
                <c:pt idx="24">
                  <c:v>0.1092</c:v>
                </c:pt>
                <c:pt idx="25">
                  <c:v>0.1147</c:v>
                </c:pt>
                <c:pt idx="26">
                  <c:v>0.1201</c:v>
                </c:pt>
                <c:pt idx="27">
                  <c:v>0.1256</c:v>
                </c:pt>
                <c:pt idx="28">
                  <c:v>0.1311</c:v>
                </c:pt>
                <c:pt idx="29">
                  <c:v>0.1365</c:v>
                </c:pt>
                <c:pt idx="30">
                  <c:v>0.142</c:v>
                </c:pt>
                <c:pt idx="31">
                  <c:v>0.1475</c:v>
                </c:pt>
                <c:pt idx="32">
                  <c:v>0.1529</c:v>
                </c:pt>
                <c:pt idx="33">
                  <c:v>0.1584</c:v>
                </c:pt>
                <c:pt idx="34">
                  <c:v>0.1638</c:v>
                </c:pt>
                <c:pt idx="35">
                  <c:v>0.1693</c:v>
                </c:pt>
                <c:pt idx="36">
                  <c:v>0.1748</c:v>
                </c:pt>
                <c:pt idx="37">
                  <c:v>0.1802</c:v>
                </c:pt>
                <c:pt idx="38">
                  <c:v>0.1857</c:v>
                </c:pt>
                <c:pt idx="39">
                  <c:v>0.1911</c:v>
                </c:pt>
                <c:pt idx="40">
                  <c:v>0.1966</c:v>
                </c:pt>
                <c:pt idx="41">
                  <c:v>0.2021</c:v>
                </c:pt>
                <c:pt idx="42">
                  <c:v>0.2075</c:v>
                </c:pt>
                <c:pt idx="43">
                  <c:v>0.213</c:v>
                </c:pt>
                <c:pt idx="44">
                  <c:v>0.2184</c:v>
                </c:pt>
                <c:pt idx="45">
                  <c:v>0.2239</c:v>
                </c:pt>
                <c:pt idx="46">
                  <c:v>0.2294</c:v>
                </c:pt>
                <c:pt idx="47">
                  <c:v>0.2348</c:v>
                </c:pt>
                <c:pt idx="48">
                  <c:v>0.2403</c:v>
                </c:pt>
                <c:pt idx="49">
                  <c:v>0.2458</c:v>
                </c:pt>
                <c:pt idx="50">
                  <c:v>0.2512</c:v>
                </c:pt>
                <c:pt idx="51">
                  <c:v>0.2567</c:v>
                </c:pt>
                <c:pt idx="52">
                  <c:v>0.2621</c:v>
                </c:pt>
                <c:pt idx="53">
                  <c:v>0.2676</c:v>
                </c:pt>
                <c:pt idx="54">
                  <c:v>0.2731</c:v>
                </c:pt>
                <c:pt idx="55">
                  <c:v>0.2785</c:v>
                </c:pt>
                <c:pt idx="56">
                  <c:v>0.284</c:v>
                </c:pt>
                <c:pt idx="57">
                  <c:v>0.2894</c:v>
                </c:pt>
                <c:pt idx="58">
                  <c:v>0.2949</c:v>
                </c:pt>
                <c:pt idx="59">
                  <c:v>0.3004</c:v>
                </c:pt>
                <c:pt idx="60">
                  <c:v>0.3058</c:v>
                </c:pt>
                <c:pt idx="61">
                  <c:v>0.3113</c:v>
                </c:pt>
                <c:pt idx="62">
                  <c:v>0.3167</c:v>
                </c:pt>
                <c:pt idx="63">
                  <c:v>0.3222</c:v>
                </c:pt>
                <c:pt idx="64">
                  <c:v>0.3277</c:v>
                </c:pt>
                <c:pt idx="65">
                  <c:v>0.3331</c:v>
                </c:pt>
                <c:pt idx="66">
                  <c:v>0.3386</c:v>
                </c:pt>
                <c:pt idx="67">
                  <c:v>0.3441</c:v>
                </c:pt>
                <c:pt idx="68">
                  <c:v>0.3495</c:v>
                </c:pt>
                <c:pt idx="69">
                  <c:v>0.355</c:v>
                </c:pt>
                <c:pt idx="70">
                  <c:v>0.3604</c:v>
                </c:pt>
                <c:pt idx="71">
                  <c:v>0.3659</c:v>
                </c:pt>
                <c:pt idx="72">
                  <c:v>0.3714</c:v>
                </c:pt>
                <c:pt idx="73">
                  <c:v>0.3768</c:v>
                </c:pt>
                <c:pt idx="74">
                  <c:v>0.3823</c:v>
                </c:pt>
                <c:pt idx="75">
                  <c:v>0.3877</c:v>
                </c:pt>
                <c:pt idx="76">
                  <c:v>0.3932</c:v>
                </c:pt>
                <c:pt idx="77">
                  <c:v>0.3987</c:v>
                </c:pt>
                <c:pt idx="78">
                  <c:v>0.4041</c:v>
                </c:pt>
                <c:pt idx="79">
                  <c:v>0.4096</c:v>
                </c:pt>
                <c:pt idx="80">
                  <c:v>0.415</c:v>
                </c:pt>
                <c:pt idx="81">
                  <c:v>0.4205</c:v>
                </c:pt>
                <c:pt idx="82">
                  <c:v>0.426</c:v>
                </c:pt>
                <c:pt idx="83">
                  <c:v>0.4314</c:v>
                </c:pt>
                <c:pt idx="84">
                  <c:v>0.4369</c:v>
                </c:pt>
                <c:pt idx="85">
                  <c:v>0.4424</c:v>
                </c:pt>
                <c:pt idx="86">
                  <c:v>0.4478</c:v>
                </c:pt>
                <c:pt idx="87">
                  <c:v>0.4533</c:v>
                </c:pt>
                <c:pt idx="88">
                  <c:v>0.4587</c:v>
                </c:pt>
                <c:pt idx="89">
                  <c:v>0.4642</c:v>
                </c:pt>
                <c:pt idx="90">
                  <c:v>0.4697</c:v>
                </c:pt>
                <c:pt idx="91">
                  <c:v>0.4751</c:v>
                </c:pt>
                <c:pt idx="92">
                  <c:v>0.4806</c:v>
                </c:pt>
                <c:pt idx="93">
                  <c:v>0.486</c:v>
                </c:pt>
                <c:pt idx="94">
                  <c:v>0.4915</c:v>
                </c:pt>
                <c:pt idx="95">
                  <c:v>0.497</c:v>
                </c:pt>
                <c:pt idx="96">
                  <c:v>0.5024</c:v>
                </c:pt>
                <c:pt idx="97">
                  <c:v>0.5079</c:v>
                </c:pt>
                <c:pt idx="98">
                  <c:v>0.5134</c:v>
                </c:pt>
                <c:pt idx="99">
                  <c:v>0.5188</c:v>
                </c:pt>
                <c:pt idx="100">
                  <c:v>0.5243</c:v>
                </c:pt>
                <c:pt idx="101">
                  <c:v>0.5297</c:v>
                </c:pt>
                <c:pt idx="102">
                  <c:v>0.5352</c:v>
                </c:pt>
                <c:pt idx="103">
                  <c:v>0.5407</c:v>
                </c:pt>
                <c:pt idx="104">
                  <c:v>0.5461</c:v>
                </c:pt>
                <c:pt idx="105">
                  <c:v>0.5516</c:v>
                </c:pt>
                <c:pt idx="106">
                  <c:v>0.557</c:v>
                </c:pt>
                <c:pt idx="107">
                  <c:v>0.5625</c:v>
                </c:pt>
                <c:pt idx="108">
                  <c:v>0.568</c:v>
                </c:pt>
                <c:pt idx="109">
                  <c:v>0.5734</c:v>
                </c:pt>
                <c:pt idx="110">
                  <c:v>0.5789</c:v>
                </c:pt>
                <c:pt idx="111">
                  <c:v>0.5843</c:v>
                </c:pt>
                <c:pt idx="112">
                  <c:v>0.5898</c:v>
                </c:pt>
                <c:pt idx="113">
                  <c:v>0.5953</c:v>
                </c:pt>
                <c:pt idx="114">
                  <c:v>0.6007</c:v>
                </c:pt>
                <c:pt idx="115">
                  <c:v>0.6062</c:v>
                </c:pt>
                <c:pt idx="116">
                  <c:v>0.6117</c:v>
                </c:pt>
                <c:pt idx="117">
                  <c:v>0.6171</c:v>
                </c:pt>
                <c:pt idx="118">
                  <c:v>0.6226</c:v>
                </c:pt>
                <c:pt idx="119">
                  <c:v>0.628</c:v>
                </c:pt>
                <c:pt idx="120">
                  <c:v>0.6335</c:v>
                </c:pt>
                <c:pt idx="121">
                  <c:v>0.639</c:v>
                </c:pt>
                <c:pt idx="122">
                  <c:v>0.6444</c:v>
                </c:pt>
                <c:pt idx="123">
                  <c:v>0.6499</c:v>
                </c:pt>
                <c:pt idx="124">
                  <c:v>0.6553</c:v>
                </c:pt>
                <c:pt idx="125">
                  <c:v>0.6608</c:v>
                </c:pt>
                <c:pt idx="126">
                  <c:v>0.6663</c:v>
                </c:pt>
                <c:pt idx="127">
                  <c:v>0.6717</c:v>
                </c:pt>
                <c:pt idx="128">
                  <c:v>0.6772</c:v>
                </c:pt>
                <c:pt idx="129">
                  <c:v>0.6826</c:v>
                </c:pt>
                <c:pt idx="130">
                  <c:v>0.6881</c:v>
                </c:pt>
                <c:pt idx="131">
                  <c:v>0.6936</c:v>
                </c:pt>
                <c:pt idx="132">
                  <c:v>0.699</c:v>
                </c:pt>
                <c:pt idx="133">
                  <c:v>0.7045</c:v>
                </c:pt>
                <c:pt idx="134">
                  <c:v>0.71</c:v>
                </c:pt>
                <c:pt idx="135">
                  <c:v>0.7154</c:v>
                </c:pt>
                <c:pt idx="136">
                  <c:v>0.7209</c:v>
                </c:pt>
                <c:pt idx="137">
                  <c:v>0.7263</c:v>
                </c:pt>
                <c:pt idx="138">
                  <c:v>0.7318</c:v>
                </c:pt>
                <c:pt idx="139">
                  <c:v>0.7373</c:v>
                </c:pt>
                <c:pt idx="140">
                  <c:v>0.7427</c:v>
                </c:pt>
                <c:pt idx="141">
                  <c:v>0.7482</c:v>
                </c:pt>
                <c:pt idx="142">
                  <c:v>0.7536</c:v>
                </c:pt>
                <c:pt idx="143">
                  <c:v>0.7591</c:v>
                </c:pt>
                <c:pt idx="144">
                  <c:v>0.7646</c:v>
                </c:pt>
                <c:pt idx="145">
                  <c:v>0.77</c:v>
                </c:pt>
                <c:pt idx="146">
                  <c:v>0.7755</c:v>
                </c:pt>
                <c:pt idx="147">
                  <c:v>0.7809</c:v>
                </c:pt>
                <c:pt idx="148">
                  <c:v>0.7864</c:v>
                </c:pt>
                <c:pt idx="149">
                  <c:v>0.7919</c:v>
                </c:pt>
                <c:pt idx="150">
                  <c:v>0.7973</c:v>
                </c:pt>
                <c:pt idx="151">
                  <c:v>0.8028</c:v>
                </c:pt>
                <c:pt idx="152">
                  <c:v>0.8083</c:v>
                </c:pt>
                <c:pt idx="153">
                  <c:v>0.8137</c:v>
                </c:pt>
                <c:pt idx="154">
                  <c:v>0.8192</c:v>
                </c:pt>
                <c:pt idx="155">
                  <c:v>0.8246</c:v>
                </c:pt>
                <c:pt idx="156">
                  <c:v>0.8301</c:v>
                </c:pt>
                <c:pt idx="157">
                  <c:v>0.8356</c:v>
                </c:pt>
                <c:pt idx="158">
                  <c:v>0.841</c:v>
                </c:pt>
                <c:pt idx="159">
                  <c:v>0.8465</c:v>
                </c:pt>
                <c:pt idx="160">
                  <c:v>0.8519</c:v>
                </c:pt>
                <c:pt idx="161">
                  <c:v>0.8574</c:v>
                </c:pt>
                <c:pt idx="162">
                  <c:v>0.8629</c:v>
                </c:pt>
                <c:pt idx="163">
                  <c:v>0.8683</c:v>
                </c:pt>
                <c:pt idx="164">
                  <c:v>0.8738</c:v>
                </c:pt>
                <c:pt idx="165">
                  <c:v>0.8792</c:v>
                </c:pt>
                <c:pt idx="166">
                  <c:v>0.8847</c:v>
                </c:pt>
                <c:pt idx="167">
                  <c:v>0.8902</c:v>
                </c:pt>
                <c:pt idx="168">
                  <c:v>0.8956</c:v>
                </c:pt>
                <c:pt idx="169">
                  <c:v>0.9011</c:v>
                </c:pt>
                <c:pt idx="170">
                  <c:v>0.9066</c:v>
                </c:pt>
                <c:pt idx="171">
                  <c:v>0.912</c:v>
                </c:pt>
                <c:pt idx="172">
                  <c:v>0.9175</c:v>
                </c:pt>
                <c:pt idx="173">
                  <c:v>0.9229</c:v>
                </c:pt>
                <c:pt idx="174">
                  <c:v>0.9284</c:v>
                </c:pt>
                <c:pt idx="175">
                  <c:v>0.9339</c:v>
                </c:pt>
                <c:pt idx="176">
                  <c:v>0.9393</c:v>
                </c:pt>
                <c:pt idx="177">
                  <c:v>0.9448</c:v>
                </c:pt>
                <c:pt idx="178">
                  <c:v>0.9502</c:v>
                </c:pt>
                <c:pt idx="179">
                  <c:v>0.9557</c:v>
                </c:pt>
                <c:pt idx="180">
                  <c:v>0.9612</c:v>
                </c:pt>
                <c:pt idx="181">
                  <c:v>0.9666</c:v>
                </c:pt>
                <c:pt idx="182">
                  <c:v>0.9721</c:v>
                </c:pt>
                <c:pt idx="183">
                  <c:v>0.9776</c:v>
                </c:pt>
                <c:pt idx="184">
                  <c:v>0.983</c:v>
                </c:pt>
                <c:pt idx="185">
                  <c:v>0.9885</c:v>
                </c:pt>
                <c:pt idx="186">
                  <c:v>0.9939</c:v>
                </c:pt>
                <c:pt idx="187">
                  <c:v>0.9994</c:v>
                </c:pt>
                <c:pt idx="188">
                  <c:v>1.0049</c:v>
                </c:pt>
                <c:pt idx="189">
                  <c:v>1.0103</c:v>
                </c:pt>
                <c:pt idx="190">
                  <c:v>1.0158</c:v>
                </c:pt>
                <c:pt idx="191">
                  <c:v>1.0212</c:v>
                </c:pt>
                <c:pt idx="192">
                  <c:v>1.0267</c:v>
                </c:pt>
                <c:pt idx="193">
                  <c:v>1.0322</c:v>
                </c:pt>
                <c:pt idx="194">
                  <c:v>1.0376</c:v>
                </c:pt>
                <c:pt idx="195">
                  <c:v>1.0431</c:v>
                </c:pt>
                <c:pt idx="196">
                  <c:v>1.0485</c:v>
                </c:pt>
                <c:pt idx="197">
                  <c:v>1.054</c:v>
                </c:pt>
                <c:pt idx="198">
                  <c:v>1.0595</c:v>
                </c:pt>
                <c:pt idx="199">
                  <c:v>1.0649</c:v>
                </c:pt>
                <c:pt idx="200">
                  <c:v>1.0704</c:v>
                </c:pt>
                <c:pt idx="201">
                  <c:v>1.0759</c:v>
                </c:pt>
                <c:pt idx="202">
                  <c:v>1.0813</c:v>
                </c:pt>
                <c:pt idx="203">
                  <c:v>1.0868</c:v>
                </c:pt>
                <c:pt idx="204">
                  <c:v>1.0922</c:v>
                </c:pt>
                <c:pt idx="205">
                  <c:v>1.0977</c:v>
                </c:pt>
                <c:pt idx="206">
                  <c:v>1.1032</c:v>
                </c:pt>
                <c:pt idx="207">
                  <c:v>1.1086</c:v>
                </c:pt>
                <c:pt idx="208">
                  <c:v>1.1141</c:v>
                </c:pt>
                <c:pt idx="209">
                  <c:v>1.1195</c:v>
                </c:pt>
                <c:pt idx="210">
                  <c:v>1.125</c:v>
                </c:pt>
                <c:pt idx="211">
                  <c:v>1.1305</c:v>
                </c:pt>
                <c:pt idx="212">
                  <c:v>1.1359</c:v>
                </c:pt>
                <c:pt idx="213">
                  <c:v>1.1414</c:v>
                </c:pt>
                <c:pt idx="214">
                  <c:v>1.1468</c:v>
                </c:pt>
                <c:pt idx="215">
                  <c:v>1.1523</c:v>
                </c:pt>
                <c:pt idx="216">
                  <c:v>1.1578</c:v>
                </c:pt>
                <c:pt idx="217">
                  <c:v>1.1632</c:v>
                </c:pt>
                <c:pt idx="218">
                  <c:v>1.1687</c:v>
                </c:pt>
                <c:pt idx="219">
                  <c:v>1.1742</c:v>
                </c:pt>
                <c:pt idx="220">
                  <c:v>1.1796</c:v>
                </c:pt>
                <c:pt idx="221">
                  <c:v>1.1851</c:v>
                </c:pt>
                <c:pt idx="222">
                  <c:v>1.1905</c:v>
                </c:pt>
                <c:pt idx="223">
                  <c:v>1.196</c:v>
                </c:pt>
                <c:pt idx="224">
                  <c:v>1.2015</c:v>
                </c:pt>
                <c:pt idx="225">
                  <c:v>1.2069</c:v>
                </c:pt>
                <c:pt idx="226">
                  <c:v>1.2124</c:v>
                </c:pt>
                <c:pt idx="227">
                  <c:v>1.2178</c:v>
                </c:pt>
                <c:pt idx="228">
                  <c:v>1.2233</c:v>
                </c:pt>
                <c:pt idx="229">
                  <c:v>1.2288</c:v>
                </c:pt>
                <c:pt idx="230">
                  <c:v>1.2342</c:v>
                </c:pt>
                <c:pt idx="231">
                  <c:v>1.2397</c:v>
                </c:pt>
                <c:pt idx="232">
                  <c:v>1.2451</c:v>
                </c:pt>
                <c:pt idx="233">
                  <c:v>1.2506</c:v>
                </c:pt>
                <c:pt idx="234">
                  <c:v>1.2561</c:v>
                </c:pt>
                <c:pt idx="235">
                  <c:v>1.2615</c:v>
                </c:pt>
                <c:pt idx="236">
                  <c:v>1.267</c:v>
                </c:pt>
                <c:pt idx="237">
                  <c:v>1.2725</c:v>
                </c:pt>
                <c:pt idx="238">
                  <c:v>1.2779</c:v>
                </c:pt>
                <c:pt idx="239">
                  <c:v>1.2834</c:v>
                </c:pt>
                <c:pt idx="240">
                  <c:v>1.2888</c:v>
                </c:pt>
                <c:pt idx="241">
                  <c:v>1.2943</c:v>
                </c:pt>
                <c:pt idx="242">
                  <c:v>1.2998</c:v>
                </c:pt>
                <c:pt idx="243">
                  <c:v>1.3052</c:v>
                </c:pt>
                <c:pt idx="244">
                  <c:v>1.3107</c:v>
                </c:pt>
                <c:pt idx="245">
                  <c:v>1.3161</c:v>
                </c:pt>
                <c:pt idx="246">
                  <c:v>1.3216</c:v>
                </c:pt>
                <c:pt idx="247">
                  <c:v>1.3271</c:v>
                </c:pt>
                <c:pt idx="248">
                  <c:v>1.3325</c:v>
                </c:pt>
                <c:pt idx="249">
                  <c:v>1.338</c:v>
                </c:pt>
                <c:pt idx="250">
                  <c:v>1.3435</c:v>
                </c:pt>
                <c:pt idx="251">
                  <c:v>1.3489</c:v>
                </c:pt>
                <c:pt idx="252">
                  <c:v>1.3544</c:v>
                </c:pt>
                <c:pt idx="253">
                  <c:v>1.3598</c:v>
                </c:pt>
                <c:pt idx="254">
                  <c:v>1.3653</c:v>
                </c:pt>
                <c:pt idx="255">
                  <c:v>1.3708</c:v>
                </c:pt>
                <c:pt idx="256">
                  <c:v>1.3762</c:v>
                </c:pt>
                <c:pt idx="257">
                  <c:v>1.3817</c:v>
                </c:pt>
                <c:pt idx="258">
                  <c:v>1.3871</c:v>
                </c:pt>
                <c:pt idx="259">
                  <c:v>1.3926</c:v>
                </c:pt>
                <c:pt idx="260">
                  <c:v>1.3981</c:v>
                </c:pt>
                <c:pt idx="261">
                  <c:v>1.4035</c:v>
                </c:pt>
                <c:pt idx="262">
                  <c:v>1.409</c:v>
                </c:pt>
                <c:pt idx="263">
                  <c:v>1.4144</c:v>
                </c:pt>
                <c:pt idx="264">
                  <c:v>1.4199</c:v>
                </c:pt>
                <c:pt idx="265">
                  <c:v>1.4254</c:v>
                </c:pt>
                <c:pt idx="266">
                  <c:v>1.4308</c:v>
                </c:pt>
                <c:pt idx="267">
                  <c:v>1.4363</c:v>
                </c:pt>
                <c:pt idx="268">
                  <c:v>1.4418</c:v>
                </c:pt>
                <c:pt idx="269">
                  <c:v>1.4472</c:v>
                </c:pt>
                <c:pt idx="270">
                  <c:v>1.4527</c:v>
                </c:pt>
                <c:pt idx="271">
                  <c:v>1.4581</c:v>
                </c:pt>
                <c:pt idx="272">
                  <c:v>1.4636</c:v>
                </c:pt>
                <c:pt idx="273">
                  <c:v>1.4691</c:v>
                </c:pt>
                <c:pt idx="274">
                  <c:v>1.4745</c:v>
                </c:pt>
                <c:pt idx="275">
                  <c:v>1.48</c:v>
                </c:pt>
                <c:pt idx="276">
                  <c:v>1.4854</c:v>
                </c:pt>
                <c:pt idx="277">
                  <c:v>1.4909</c:v>
                </c:pt>
                <c:pt idx="278">
                  <c:v>1.4964</c:v>
                </c:pt>
                <c:pt idx="279">
                  <c:v>1.5018</c:v>
                </c:pt>
                <c:pt idx="280">
                  <c:v>1.5073</c:v>
                </c:pt>
                <c:pt idx="281">
                  <c:v>1.5127</c:v>
                </c:pt>
                <c:pt idx="282">
                  <c:v>1.5182</c:v>
                </c:pt>
                <c:pt idx="283">
                  <c:v>1.5237</c:v>
                </c:pt>
                <c:pt idx="284">
                  <c:v>1.5291</c:v>
                </c:pt>
                <c:pt idx="285">
                  <c:v>1.5346</c:v>
                </c:pt>
                <c:pt idx="286">
                  <c:v>1.5401</c:v>
                </c:pt>
                <c:pt idx="287">
                  <c:v>1.5455</c:v>
                </c:pt>
                <c:pt idx="288">
                  <c:v>1.551</c:v>
                </c:pt>
                <c:pt idx="289">
                  <c:v>1.5564</c:v>
                </c:pt>
                <c:pt idx="290">
                  <c:v>1.5619</c:v>
                </c:pt>
                <c:pt idx="291">
                  <c:v>1.5674</c:v>
                </c:pt>
                <c:pt idx="292">
                  <c:v>1.5728</c:v>
                </c:pt>
                <c:pt idx="293">
                  <c:v>1.5783</c:v>
                </c:pt>
                <c:pt idx="294">
                  <c:v>1.5837</c:v>
                </c:pt>
                <c:pt idx="295">
                  <c:v>1.5892</c:v>
                </c:pt>
                <c:pt idx="296">
                  <c:v>1.5947</c:v>
                </c:pt>
                <c:pt idx="297">
                  <c:v>1.6001</c:v>
                </c:pt>
                <c:pt idx="298">
                  <c:v>1.6056</c:v>
                </c:pt>
                <c:pt idx="299">
                  <c:v>1.611</c:v>
                </c:pt>
                <c:pt idx="300">
                  <c:v>1.6165</c:v>
                </c:pt>
                <c:pt idx="301">
                  <c:v>1.622</c:v>
                </c:pt>
                <c:pt idx="302">
                  <c:v>1.6274</c:v>
                </c:pt>
                <c:pt idx="303">
                  <c:v>1.6329</c:v>
                </c:pt>
                <c:pt idx="304">
                  <c:v>1.6384</c:v>
                </c:pt>
                <c:pt idx="305">
                  <c:v>1.6438</c:v>
                </c:pt>
                <c:pt idx="306">
                  <c:v>1.6493</c:v>
                </c:pt>
                <c:pt idx="307">
                  <c:v>1.6547</c:v>
                </c:pt>
                <c:pt idx="308">
                  <c:v>1.6602</c:v>
                </c:pt>
                <c:pt idx="309">
                  <c:v>1.6657</c:v>
                </c:pt>
                <c:pt idx="310">
                  <c:v>1.6711</c:v>
                </c:pt>
                <c:pt idx="311">
                  <c:v>1.6766</c:v>
                </c:pt>
                <c:pt idx="312">
                  <c:v>1.682</c:v>
                </c:pt>
                <c:pt idx="313">
                  <c:v>1.6875</c:v>
                </c:pt>
                <c:pt idx="314">
                  <c:v>1.693</c:v>
                </c:pt>
                <c:pt idx="315">
                  <c:v>1.6984</c:v>
                </c:pt>
                <c:pt idx="316">
                  <c:v>1.7039</c:v>
                </c:pt>
                <c:pt idx="317">
                  <c:v>1.7093</c:v>
                </c:pt>
                <c:pt idx="318">
                  <c:v>1.7148</c:v>
                </c:pt>
                <c:pt idx="319">
                  <c:v>1.7203</c:v>
                </c:pt>
                <c:pt idx="320">
                  <c:v>1.7257</c:v>
                </c:pt>
                <c:pt idx="321">
                  <c:v>1.7312</c:v>
                </c:pt>
                <c:pt idx="322">
                  <c:v>1.7367</c:v>
                </c:pt>
                <c:pt idx="323">
                  <c:v>1.7421</c:v>
                </c:pt>
                <c:pt idx="324">
                  <c:v>1.7476</c:v>
                </c:pt>
                <c:pt idx="325">
                  <c:v>1.753</c:v>
                </c:pt>
                <c:pt idx="326">
                  <c:v>1.7585</c:v>
                </c:pt>
                <c:pt idx="327">
                  <c:v>1.764</c:v>
                </c:pt>
                <c:pt idx="328">
                  <c:v>1.7694</c:v>
                </c:pt>
                <c:pt idx="329">
                  <c:v>1.7749</c:v>
                </c:pt>
                <c:pt idx="330">
                  <c:v>1.7803</c:v>
                </c:pt>
                <c:pt idx="331">
                  <c:v>1.7858</c:v>
                </c:pt>
                <c:pt idx="332">
                  <c:v>1.7913</c:v>
                </c:pt>
                <c:pt idx="333">
                  <c:v>1.7967</c:v>
                </c:pt>
                <c:pt idx="334">
                  <c:v>1.8022</c:v>
                </c:pt>
                <c:pt idx="335">
                  <c:v>1.8077</c:v>
                </c:pt>
                <c:pt idx="336">
                  <c:v>1.8131</c:v>
                </c:pt>
                <c:pt idx="337">
                  <c:v>1.8186</c:v>
                </c:pt>
                <c:pt idx="338">
                  <c:v>1.824</c:v>
                </c:pt>
                <c:pt idx="339">
                  <c:v>1.8295</c:v>
                </c:pt>
                <c:pt idx="340">
                  <c:v>1.835</c:v>
                </c:pt>
                <c:pt idx="341">
                  <c:v>1.8404</c:v>
                </c:pt>
                <c:pt idx="342">
                  <c:v>1.8459</c:v>
                </c:pt>
                <c:pt idx="343">
                  <c:v>1.8513</c:v>
                </c:pt>
                <c:pt idx="344">
                  <c:v>1.8568</c:v>
                </c:pt>
                <c:pt idx="345">
                  <c:v>1.8623</c:v>
                </c:pt>
                <c:pt idx="346">
                  <c:v>1.8677</c:v>
                </c:pt>
                <c:pt idx="347">
                  <c:v>1.8732</c:v>
                </c:pt>
                <c:pt idx="348">
                  <c:v>1.8786</c:v>
                </c:pt>
                <c:pt idx="349">
                  <c:v>1.8841</c:v>
                </c:pt>
                <c:pt idx="350">
                  <c:v>1.8896</c:v>
                </c:pt>
                <c:pt idx="351">
                  <c:v>1.895</c:v>
                </c:pt>
                <c:pt idx="352">
                  <c:v>1.9005</c:v>
                </c:pt>
                <c:pt idx="353">
                  <c:v>1.906</c:v>
                </c:pt>
                <c:pt idx="354">
                  <c:v>1.9114</c:v>
                </c:pt>
                <c:pt idx="355">
                  <c:v>1.9169</c:v>
                </c:pt>
                <c:pt idx="356">
                  <c:v>1.9223</c:v>
                </c:pt>
                <c:pt idx="357">
                  <c:v>1.9278</c:v>
                </c:pt>
                <c:pt idx="358">
                  <c:v>1.9333</c:v>
                </c:pt>
                <c:pt idx="359">
                  <c:v>1.9387</c:v>
                </c:pt>
                <c:pt idx="360">
                  <c:v>1.9442</c:v>
                </c:pt>
                <c:pt idx="361">
                  <c:v>1.9496</c:v>
                </c:pt>
                <c:pt idx="362">
                  <c:v>1.9551</c:v>
                </c:pt>
                <c:pt idx="363">
                  <c:v>1.9606</c:v>
                </c:pt>
                <c:pt idx="364">
                  <c:v>1.966</c:v>
                </c:pt>
                <c:pt idx="365">
                  <c:v>1.9715</c:v>
                </c:pt>
                <c:pt idx="366">
                  <c:v>1.9769</c:v>
                </c:pt>
                <c:pt idx="367">
                  <c:v>1.9824</c:v>
                </c:pt>
                <c:pt idx="368">
                  <c:v>1.9879</c:v>
                </c:pt>
                <c:pt idx="369">
                  <c:v>1.9933</c:v>
                </c:pt>
                <c:pt idx="370">
                  <c:v>1.9988</c:v>
                </c:pt>
                <c:pt idx="371">
                  <c:v>2.0043</c:v>
                </c:pt>
                <c:pt idx="372">
                  <c:v>2.0097</c:v>
                </c:pt>
                <c:pt idx="373">
                  <c:v>2.0152</c:v>
                </c:pt>
                <c:pt idx="374">
                  <c:v>2.0206</c:v>
                </c:pt>
                <c:pt idx="375">
                  <c:v>2.0261</c:v>
                </c:pt>
                <c:pt idx="376">
                  <c:v>2.0316</c:v>
                </c:pt>
                <c:pt idx="377">
                  <c:v>2.037</c:v>
                </c:pt>
                <c:pt idx="378">
                  <c:v>2.0425</c:v>
                </c:pt>
                <c:pt idx="379">
                  <c:v>2.0479</c:v>
                </c:pt>
                <c:pt idx="380">
                  <c:v>2.0534</c:v>
                </c:pt>
                <c:pt idx="381">
                  <c:v>2.0589</c:v>
                </c:pt>
                <c:pt idx="382">
                  <c:v>2.0643</c:v>
                </c:pt>
                <c:pt idx="383">
                  <c:v>2.0698</c:v>
                </c:pt>
                <c:pt idx="384">
                  <c:v>2.0752</c:v>
                </c:pt>
                <c:pt idx="385">
                  <c:v>2.0807</c:v>
                </c:pt>
                <c:pt idx="386">
                  <c:v>2.0862</c:v>
                </c:pt>
                <c:pt idx="387">
                  <c:v>2.0916</c:v>
                </c:pt>
                <c:pt idx="388">
                  <c:v>2.0971</c:v>
                </c:pt>
                <c:pt idx="389">
                  <c:v>2.1026</c:v>
                </c:pt>
                <c:pt idx="390">
                  <c:v>2.108</c:v>
                </c:pt>
                <c:pt idx="391">
                  <c:v>2.1135</c:v>
                </c:pt>
                <c:pt idx="392">
                  <c:v>2.1189</c:v>
                </c:pt>
                <c:pt idx="393">
                  <c:v>2.1244</c:v>
                </c:pt>
                <c:pt idx="394">
                  <c:v>2.1299</c:v>
                </c:pt>
                <c:pt idx="395">
                  <c:v>2.1353</c:v>
                </c:pt>
                <c:pt idx="396">
                  <c:v>2.1408</c:v>
                </c:pt>
                <c:pt idx="397">
                  <c:v>2.1462</c:v>
                </c:pt>
                <c:pt idx="398">
                  <c:v>2.1517</c:v>
                </c:pt>
                <c:pt idx="399">
                  <c:v>2.1572</c:v>
                </c:pt>
                <c:pt idx="400">
                  <c:v>2.1626</c:v>
                </c:pt>
                <c:pt idx="401">
                  <c:v>2.1681</c:v>
                </c:pt>
                <c:pt idx="402">
                  <c:v>2.1735</c:v>
                </c:pt>
                <c:pt idx="403">
                  <c:v>2.179</c:v>
                </c:pt>
                <c:pt idx="404">
                  <c:v>2.1845</c:v>
                </c:pt>
                <c:pt idx="405">
                  <c:v>2.1899</c:v>
                </c:pt>
                <c:pt idx="406">
                  <c:v>2.1954</c:v>
                </c:pt>
                <c:pt idx="407">
                  <c:v>2.2009</c:v>
                </c:pt>
                <c:pt idx="408">
                  <c:v>2.2063</c:v>
                </c:pt>
                <c:pt idx="409">
                  <c:v>2.2118</c:v>
                </c:pt>
                <c:pt idx="410">
                  <c:v>2.2172</c:v>
                </c:pt>
                <c:pt idx="411">
                  <c:v>2.2227</c:v>
                </c:pt>
                <c:pt idx="412">
                  <c:v>2.2282</c:v>
                </c:pt>
                <c:pt idx="413">
                  <c:v>2.2336</c:v>
                </c:pt>
                <c:pt idx="414">
                  <c:v>2.2391</c:v>
                </c:pt>
                <c:pt idx="415">
                  <c:v>2.2445</c:v>
                </c:pt>
                <c:pt idx="416">
                  <c:v>2.25</c:v>
                </c:pt>
                <c:pt idx="417">
                  <c:v>2.2555</c:v>
                </c:pt>
                <c:pt idx="418">
                  <c:v>2.2609</c:v>
                </c:pt>
                <c:pt idx="419">
                  <c:v>2.2664</c:v>
                </c:pt>
                <c:pt idx="420">
                  <c:v>2.2719</c:v>
                </c:pt>
                <c:pt idx="421">
                  <c:v>2.2773</c:v>
                </c:pt>
                <c:pt idx="422">
                  <c:v>2.2828</c:v>
                </c:pt>
                <c:pt idx="423">
                  <c:v>2.2882</c:v>
                </c:pt>
                <c:pt idx="424">
                  <c:v>2.2937</c:v>
                </c:pt>
                <c:pt idx="425">
                  <c:v>2.2992</c:v>
                </c:pt>
                <c:pt idx="426">
                  <c:v>2.3046</c:v>
                </c:pt>
                <c:pt idx="427">
                  <c:v>2.3101</c:v>
                </c:pt>
                <c:pt idx="428">
                  <c:v>2.3155</c:v>
                </c:pt>
                <c:pt idx="429">
                  <c:v>2.321</c:v>
                </c:pt>
                <c:pt idx="430">
                  <c:v>2.3265</c:v>
                </c:pt>
                <c:pt idx="431">
                  <c:v>2.3319</c:v>
                </c:pt>
                <c:pt idx="432">
                  <c:v>2.3374</c:v>
                </c:pt>
                <c:pt idx="433">
                  <c:v>2.3428</c:v>
                </c:pt>
                <c:pt idx="434">
                  <c:v>2.3483</c:v>
                </c:pt>
                <c:pt idx="435">
                  <c:v>2.3538</c:v>
                </c:pt>
                <c:pt idx="436">
                  <c:v>2.3592</c:v>
                </c:pt>
                <c:pt idx="437">
                  <c:v>2.3647</c:v>
                </c:pt>
                <c:pt idx="438">
                  <c:v>2.3702</c:v>
                </c:pt>
                <c:pt idx="439">
                  <c:v>2.3756</c:v>
                </c:pt>
                <c:pt idx="440">
                  <c:v>2.3811</c:v>
                </c:pt>
                <c:pt idx="441">
                  <c:v>2.3865</c:v>
                </c:pt>
                <c:pt idx="442">
                  <c:v>2.392</c:v>
                </c:pt>
                <c:pt idx="443">
                  <c:v>2.3975</c:v>
                </c:pt>
                <c:pt idx="444">
                  <c:v>2.4029</c:v>
                </c:pt>
                <c:pt idx="445">
                  <c:v>2.4084</c:v>
                </c:pt>
                <c:pt idx="446">
                  <c:v>2.4138</c:v>
                </c:pt>
                <c:pt idx="447">
                  <c:v>2.4193</c:v>
                </c:pt>
                <c:pt idx="448">
                  <c:v>2.4248</c:v>
                </c:pt>
                <c:pt idx="449">
                  <c:v>2.4302</c:v>
                </c:pt>
                <c:pt idx="450">
                  <c:v>2.4357</c:v>
                </c:pt>
                <c:pt idx="451">
                  <c:v>2.4411</c:v>
                </c:pt>
                <c:pt idx="452">
                  <c:v>2.4466</c:v>
                </c:pt>
                <c:pt idx="453">
                  <c:v>2.4521</c:v>
                </c:pt>
                <c:pt idx="454">
                  <c:v>2.4575</c:v>
                </c:pt>
                <c:pt idx="455">
                  <c:v>2.463</c:v>
                </c:pt>
                <c:pt idx="456">
                  <c:v>2.4685</c:v>
                </c:pt>
                <c:pt idx="457">
                  <c:v>2.4739</c:v>
                </c:pt>
                <c:pt idx="458">
                  <c:v>2.4794</c:v>
                </c:pt>
                <c:pt idx="459">
                  <c:v>2.4848</c:v>
                </c:pt>
                <c:pt idx="460">
                  <c:v>2.4903</c:v>
                </c:pt>
                <c:pt idx="461">
                  <c:v>2.4958</c:v>
                </c:pt>
                <c:pt idx="462">
                  <c:v>2.5012</c:v>
                </c:pt>
                <c:pt idx="463">
                  <c:v>2.5067</c:v>
                </c:pt>
                <c:pt idx="464">
                  <c:v>2.5121</c:v>
                </c:pt>
                <c:pt idx="465">
                  <c:v>2.5176</c:v>
                </c:pt>
                <c:pt idx="466">
                  <c:v>2.5231</c:v>
                </c:pt>
                <c:pt idx="467">
                  <c:v>2.5285</c:v>
                </c:pt>
                <c:pt idx="468">
                  <c:v>2.534</c:v>
                </c:pt>
                <c:pt idx="469">
                  <c:v>2.5394</c:v>
                </c:pt>
                <c:pt idx="470">
                  <c:v>2.5449</c:v>
                </c:pt>
                <c:pt idx="471">
                  <c:v>2.5504</c:v>
                </c:pt>
                <c:pt idx="472">
                  <c:v>2.5558</c:v>
                </c:pt>
                <c:pt idx="473">
                  <c:v>2.5613</c:v>
                </c:pt>
                <c:pt idx="474">
                  <c:v>2.5668</c:v>
                </c:pt>
                <c:pt idx="475">
                  <c:v>2.5722</c:v>
                </c:pt>
                <c:pt idx="476">
                  <c:v>2.5777</c:v>
                </c:pt>
                <c:pt idx="477">
                  <c:v>2.5831</c:v>
                </c:pt>
                <c:pt idx="478">
                  <c:v>2.5886</c:v>
                </c:pt>
                <c:pt idx="479">
                  <c:v>2.5941</c:v>
                </c:pt>
                <c:pt idx="480">
                  <c:v>2.5995</c:v>
                </c:pt>
                <c:pt idx="481">
                  <c:v>2.605</c:v>
                </c:pt>
                <c:pt idx="482">
                  <c:v>2.6104</c:v>
                </c:pt>
                <c:pt idx="483">
                  <c:v>2.6159</c:v>
                </c:pt>
                <c:pt idx="484">
                  <c:v>2.6214</c:v>
                </c:pt>
                <c:pt idx="485">
                  <c:v>2.6268</c:v>
                </c:pt>
                <c:pt idx="486">
                  <c:v>2.6323</c:v>
                </c:pt>
                <c:pt idx="487">
                  <c:v>2.6377</c:v>
                </c:pt>
                <c:pt idx="488">
                  <c:v>2.6432</c:v>
                </c:pt>
                <c:pt idx="489">
                  <c:v>2.6487</c:v>
                </c:pt>
                <c:pt idx="490">
                  <c:v>2.6541</c:v>
                </c:pt>
                <c:pt idx="491">
                  <c:v>2.6596</c:v>
                </c:pt>
                <c:pt idx="492">
                  <c:v>2.6651</c:v>
                </c:pt>
                <c:pt idx="493">
                  <c:v>2.6705</c:v>
                </c:pt>
                <c:pt idx="494">
                  <c:v>2.676</c:v>
                </c:pt>
                <c:pt idx="495">
                  <c:v>2.6814</c:v>
                </c:pt>
                <c:pt idx="496">
                  <c:v>2.6869</c:v>
                </c:pt>
                <c:pt idx="497">
                  <c:v>2.6924</c:v>
                </c:pt>
                <c:pt idx="498">
                  <c:v>2.6978</c:v>
                </c:pt>
                <c:pt idx="499">
                  <c:v>2.7033</c:v>
                </c:pt>
                <c:pt idx="500">
                  <c:v>2.7087</c:v>
                </c:pt>
                <c:pt idx="501">
                  <c:v>2.7142</c:v>
                </c:pt>
                <c:pt idx="502">
                  <c:v>2.7197</c:v>
                </c:pt>
                <c:pt idx="503">
                  <c:v>2.7251</c:v>
                </c:pt>
                <c:pt idx="504">
                  <c:v>2.7306</c:v>
                </c:pt>
                <c:pt idx="505">
                  <c:v>2.7361</c:v>
                </c:pt>
                <c:pt idx="506">
                  <c:v>2.7415</c:v>
                </c:pt>
                <c:pt idx="507">
                  <c:v>2.747</c:v>
                </c:pt>
                <c:pt idx="508">
                  <c:v>2.7524</c:v>
                </c:pt>
                <c:pt idx="509">
                  <c:v>2.7579</c:v>
                </c:pt>
                <c:pt idx="510">
                  <c:v>2.7634</c:v>
                </c:pt>
                <c:pt idx="511">
                  <c:v>2.7688</c:v>
                </c:pt>
                <c:pt idx="512">
                  <c:v>2.7743</c:v>
                </c:pt>
                <c:pt idx="513">
                  <c:v>2.7797</c:v>
                </c:pt>
                <c:pt idx="514">
                  <c:v>2.7852</c:v>
                </c:pt>
                <c:pt idx="515">
                  <c:v>2.7907</c:v>
                </c:pt>
                <c:pt idx="516">
                  <c:v>2.7961</c:v>
                </c:pt>
                <c:pt idx="517">
                  <c:v>2.8016</c:v>
                </c:pt>
                <c:pt idx="518">
                  <c:v>2.807</c:v>
                </c:pt>
                <c:pt idx="519">
                  <c:v>2.8125</c:v>
                </c:pt>
                <c:pt idx="520">
                  <c:v>2.818</c:v>
                </c:pt>
                <c:pt idx="521">
                  <c:v>2.8234</c:v>
                </c:pt>
                <c:pt idx="522">
                  <c:v>2.8289</c:v>
                </c:pt>
                <c:pt idx="523">
                  <c:v>2.8344</c:v>
                </c:pt>
                <c:pt idx="524">
                  <c:v>2.8398</c:v>
                </c:pt>
                <c:pt idx="525">
                  <c:v>2.8453</c:v>
                </c:pt>
                <c:pt idx="526">
                  <c:v>2.8507</c:v>
                </c:pt>
                <c:pt idx="527">
                  <c:v>2.8562</c:v>
                </c:pt>
                <c:pt idx="528">
                  <c:v>2.8617</c:v>
                </c:pt>
                <c:pt idx="529">
                  <c:v>2.8671</c:v>
                </c:pt>
                <c:pt idx="530">
                  <c:v>2.8726</c:v>
                </c:pt>
                <c:pt idx="531">
                  <c:v>2.878</c:v>
                </c:pt>
                <c:pt idx="532">
                  <c:v>2.8835</c:v>
                </c:pt>
                <c:pt idx="533">
                  <c:v>2.889</c:v>
                </c:pt>
                <c:pt idx="534">
                  <c:v>2.8944</c:v>
                </c:pt>
                <c:pt idx="535">
                  <c:v>2.8999</c:v>
                </c:pt>
                <c:pt idx="536">
                  <c:v>2.9053</c:v>
                </c:pt>
                <c:pt idx="537">
                  <c:v>2.9108</c:v>
                </c:pt>
              </c:strCache>
            </c:strRef>
          </c:cat>
          <c:val>
            <c:numRef>
              <c:f>Sheet1!$D$2:$D$539</c:f>
            </c:numRef>
          </c:val>
          <c:smooth val="0"/>
          <c:extLst>
            <c:ext xmlns:c16="http://schemas.microsoft.com/office/drawing/2014/chart" uri="{C3380CC4-5D6E-409C-BE32-E72D297353CC}">
              <c16:uniqueId val="{00000002-BF60-4260-ABA2-49B48E7A87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dirty="0"/>
                  <a:t>0                                              2um</a:t>
                </a:r>
                <a:endParaRPr lang="zh-CN" sz="1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5164433448237522E-3"/>
              <c:y val="0.116241368904344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3825127967696"/>
          <c:y val="8.2319808839883615E-2"/>
          <c:w val="0.83836174872032299"/>
          <c:h val="0.779789186854787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5.4999999999999997E-3</c:v>
                </c:pt>
                <c:pt idx="2">
                  <c:v>1.09E-2</c:v>
                </c:pt>
                <c:pt idx="3">
                  <c:v>1.6400000000000001E-2</c:v>
                </c:pt>
                <c:pt idx="4">
                  <c:v>2.18E-2</c:v>
                </c:pt>
                <c:pt idx="5">
                  <c:v>2.7300000000000001E-2</c:v>
                </c:pt>
                <c:pt idx="6">
                  <c:v>3.27E-2</c:v>
                </c:pt>
                <c:pt idx="7">
                  <c:v>3.8199999999999998E-2</c:v>
                </c:pt>
                <c:pt idx="8">
                  <c:v>4.3700000000000003E-2</c:v>
                </c:pt>
                <c:pt idx="9">
                  <c:v>4.9099999999999998E-2</c:v>
                </c:pt>
                <c:pt idx="10">
                  <c:v>5.4600000000000003E-2</c:v>
                </c:pt>
                <c:pt idx="11">
                  <c:v>0.06</c:v>
                </c:pt>
                <c:pt idx="12">
                  <c:v>6.5500000000000003E-2</c:v>
                </c:pt>
                <c:pt idx="13">
                  <c:v>7.0900000000000005E-2</c:v>
                </c:pt>
                <c:pt idx="14">
                  <c:v>7.6399999999999996E-2</c:v>
                </c:pt>
                <c:pt idx="15">
                  <c:v>8.1900000000000001E-2</c:v>
                </c:pt>
                <c:pt idx="16">
                  <c:v>8.7300000000000003E-2</c:v>
                </c:pt>
                <c:pt idx="17">
                  <c:v>9.2799999999999994E-2</c:v>
                </c:pt>
                <c:pt idx="18">
                  <c:v>9.8199999999999996E-2</c:v>
                </c:pt>
                <c:pt idx="19">
                  <c:v>0.1037</c:v>
                </c:pt>
                <c:pt idx="20">
                  <c:v>0.10920000000000001</c:v>
                </c:pt>
                <c:pt idx="21">
                  <c:v>0.11459999999999999</c:v>
                </c:pt>
                <c:pt idx="22">
                  <c:v>0.1201</c:v>
                </c:pt>
                <c:pt idx="23">
                  <c:v>0.1255</c:v>
                </c:pt>
                <c:pt idx="24">
                  <c:v>0.13100000000000001</c:v>
                </c:pt>
                <c:pt idx="25">
                  <c:v>0.13639999999999999</c:v>
                </c:pt>
                <c:pt idx="26">
                  <c:v>0.1419</c:v>
                </c:pt>
                <c:pt idx="27">
                  <c:v>0.1474</c:v>
                </c:pt>
                <c:pt idx="28">
                  <c:v>0.15279999999999999</c:v>
                </c:pt>
                <c:pt idx="29">
                  <c:v>0.1583</c:v>
                </c:pt>
                <c:pt idx="30">
                  <c:v>0.16370000000000001</c:v>
                </c:pt>
                <c:pt idx="31">
                  <c:v>0.16919999999999999</c:v>
                </c:pt>
                <c:pt idx="32">
                  <c:v>0.17460000000000001</c:v>
                </c:pt>
                <c:pt idx="33">
                  <c:v>0.18010000000000001</c:v>
                </c:pt>
                <c:pt idx="34">
                  <c:v>0.18559999999999999</c:v>
                </c:pt>
                <c:pt idx="35">
                  <c:v>0.191</c:v>
                </c:pt>
                <c:pt idx="36">
                  <c:v>0.19650000000000001</c:v>
                </c:pt>
                <c:pt idx="37">
                  <c:v>0.2019</c:v>
                </c:pt>
                <c:pt idx="38">
                  <c:v>0.2074</c:v>
                </c:pt>
                <c:pt idx="39">
                  <c:v>0.21279999999999999</c:v>
                </c:pt>
                <c:pt idx="40">
                  <c:v>0.21829999999999999</c:v>
                </c:pt>
                <c:pt idx="41">
                  <c:v>0.2238</c:v>
                </c:pt>
                <c:pt idx="42">
                  <c:v>0.22919999999999999</c:v>
                </c:pt>
                <c:pt idx="43">
                  <c:v>0.23469999999999999</c:v>
                </c:pt>
                <c:pt idx="44">
                  <c:v>0.24010000000000001</c:v>
                </c:pt>
                <c:pt idx="45">
                  <c:v>0.24560000000000001</c:v>
                </c:pt>
                <c:pt idx="46">
                  <c:v>0.251</c:v>
                </c:pt>
                <c:pt idx="47">
                  <c:v>0.25650000000000001</c:v>
                </c:pt>
                <c:pt idx="48">
                  <c:v>0.26200000000000001</c:v>
                </c:pt>
                <c:pt idx="49">
                  <c:v>0.26740000000000003</c:v>
                </c:pt>
                <c:pt idx="50">
                  <c:v>0.27289999999999998</c:v>
                </c:pt>
                <c:pt idx="51">
                  <c:v>0.27829999999999999</c:v>
                </c:pt>
                <c:pt idx="52">
                  <c:v>0.2838</c:v>
                </c:pt>
                <c:pt idx="53">
                  <c:v>0.2893</c:v>
                </c:pt>
                <c:pt idx="54">
                  <c:v>0.29470000000000002</c:v>
                </c:pt>
                <c:pt idx="55">
                  <c:v>0.30020000000000002</c:v>
                </c:pt>
                <c:pt idx="56">
                  <c:v>0.30559999999999998</c:v>
                </c:pt>
                <c:pt idx="57">
                  <c:v>0.31109999999999999</c:v>
                </c:pt>
                <c:pt idx="58">
                  <c:v>0.3165</c:v>
                </c:pt>
                <c:pt idx="59">
                  <c:v>0.32200000000000001</c:v>
                </c:pt>
                <c:pt idx="60">
                  <c:v>0.32750000000000001</c:v>
                </c:pt>
                <c:pt idx="61">
                  <c:v>0.33289999999999997</c:v>
                </c:pt>
                <c:pt idx="62">
                  <c:v>0.33839999999999998</c:v>
                </c:pt>
                <c:pt idx="63">
                  <c:v>0.34379999999999999</c:v>
                </c:pt>
                <c:pt idx="64">
                  <c:v>0.3493</c:v>
                </c:pt>
                <c:pt idx="65">
                  <c:v>0.35470000000000002</c:v>
                </c:pt>
                <c:pt idx="66">
                  <c:v>0.36020000000000002</c:v>
                </c:pt>
                <c:pt idx="67">
                  <c:v>0.36570000000000003</c:v>
                </c:pt>
                <c:pt idx="68">
                  <c:v>0.37109999999999999</c:v>
                </c:pt>
                <c:pt idx="69">
                  <c:v>0.37659999999999999</c:v>
                </c:pt>
                <c:pt idx="70">
                  <c:v>0.38200000000000001</c:v>
                </c:pt>
                <c:pt idx="71">
                  <c:v>0.38750000000000001</c:v>
                </c:pt>
                <c:pt idx="72">
                  <c:v>0.39290000000000003</c:v>
                </c:pt>
                <c:pt idx="73">
                  <c:v>0.39839999999999998</c:v>
                </c:pt>
                <c:pt idx="74">
                  <c:v>0.40389999999999998</c:v>
                </c:pt>
                <c:pt idx="75">
                  <c:v>0.4093</c:v>
                </c:pt>
                <c:pt idx="76">
                  <c:v>0.4148</c:v>
                </c:pt>
                <c:pt idx="77">
                  <c:v>0.42020000000000002</c:v>
                </c:pt>
                <c:pt idx="78">
                  <c:v>0.42570000000000002</c:v>
                </c:pt>
                <c:pt idx="79">
                  <c:v>0.43109999999999998</c:v>
                </c:pt>
                <c:pt idx="80">
                  <c:v>0.43659999999999999</c:v>
                </c:pt>
                <c:pt idx="81">
                  <c:v>0.44209999999999999</c:v>
                </c:pt>
                <c:pt idx="82">
                  <c:v>0.44750000000000001</c:v>
                </c:pt>
                <c:pt idx="83">
                  <c:v>0.45300000000000001</c:v>
                </c:pt>
                <c:pt idx="84">
                  <c:v>0.45839999999999997</c:v>
                </c:pt>
                <c:pt idx="85">
                  <c:v>0.46389999999999998</c:v>
                </c:pt>
                <c:pt idx="86">
                  <c:v>0.46939999999999998</c:v>
                </c:pt>
                <c:pt idx="87">
                  <c:v>0.4748</c:v>
                </c:pt>
                <c:pt idx="88">
                  <c:v>0.4803</c:v>
                </c:pt>
                <c:pt idx="89">
                  <c:v>0.48570000000000002</c:v>
                </c:pt>
                <c:pt idx="90">
                  <c:v>0.49120000000000003</c:v>
                </c:pt>
                <c:pt idx="91">
                  <c:v>0.49659999999999999</c:v>
                </c:pt>
                <c:pt idx="92">
                  <c:v>0.50209999999999999</c:v>
                </c:pt>
                <c:pt idx="93">
                  <c:v>0.50760000000000005</c:v>
                </c:pt>
                <c:pt idx="94">
                  <c:v>0.51300000000000001</c:v>
                </c:pt>
                <c:pt idx="95">
                  <c:v>0.51849999999999996</c:v>
                </c:pt>
                <c:pt idx="96">
                  <c:v>0.52390000000000003</c:v>
                </c:pt>
                <c:pt idx="97">
                  <c:v>0.52939999999999998</c:v>
                </c:pt>
                <c:pt idx="98">
                  <c:v>0.53480000000000005</c:v>
                </c:pt>
                <c:pt idx="99">
                  <c:v>0.5403</c:v>
                </c:pt>
                <c:pt idx="100">
                  <c:v>0.54579999999999995</c:v>
                </c:pt>
                <c:pt idx="101">
                  <c:v>0.55120000000000002</c:v>
                </c:pt>
                <c:pt idx="102">
                  <c:v>0.55669999999999997</c:v>
                </c:pt>
                <c:pt idx="103">
                  <c:v>0.56210000000000004</c:v>
                </c:pt>
                <c:pt idx="104">
                  <c:v>0.56759999999999999</c:v>
                </c:pt>
                <c:pt idx="105">
                  <c:v>0.57299999999999995</c:v>
                </c:pt>
                <c:pt idx="106">
                  <c:v>0.57850000000000001</c:v>
                </c:pt>
                <c:pt idx="107">
                  <c:v>0.58399999999999996</c:v>
                </c:pt>
                <c:pt idx="108">
                  <c:v>0.58940000000000003</c:v>
                </c:pt>
                <c:pt idx="109">
                  <c:v>0.59489999999999998</c:v>
                </c:pt>
                <c:pt idx="110">
                  <c:v>0.60029999999999994</c:v>
                </c:pt>
                <c:pt idx="111">
                  <c:v>0.60580000000000001</c:v>
                </c:pt>
                <c:pt idx="112">
                  <c:v>0.61129999999999995</c:v>
                </c:pt>
                <c:pt idx="113">
                  <c:v>0.61670000000000003</c:v>
                </c:pt>
                <c:pt idx="114">
                  <c:v>0.62219999999999998</c:v>
                </c:pt>
                <c:pt idx="115">
                  <c:v>0.62760000000000005</c:v>
                </c:pt>
                <c:pt idx="116">
                  <c:v>0.6331</c:v>
                </c:pt>
                <c:pt idx="117">
                  <c:v>0.63849999999999996</c:v>
                </c:pt>
                <c:pt idx="118">
                  <c:v>0.64400000000000002</c:v>
                </c:pt>
                <c:pt idx="119">
                  <c:v>0.64949999999999997</c:v>
                </c:pt>
                <c:pt idx="120">
                  <c:v>0.65490000000000004</c:v>
                </c:pt>
                <c:pt idx="121">
                  <c:v>0.66039999999999999</c:v>
                </c:pt>
                <c:pt idx="122">
                  <c:v>0.66579999999999995</c:v>
                </c:pt>
                <c:pt idx="123">
                  <c:v>0.67130000000000001</c:v>
                </c:pt>
                <c:pt idx="124">
                  <c:v>0.67669999999999997</c:v>
                </c:pt>
                <c:pt idx="125">
                  <c:v>0.68220000000000003</c:v>
                </c:pt>
                <c:pt idx="126">
                  <c:v>0.68769999999999998</c:v>
                </c:pt>
                <c:pt idx="127">
                  <c:v>0.69310000000000005</c:v>
                </c:pt>
                <c:pt idx="128">
                  <c:v>0.6986</c:v>
                </c:pt>
                <c:pt idx="129">
                  <c:v>0.70399999999999996</c:v>
                </c:pt>
                <c:pt idx="130">
                  <c:v>0.70950000000000002</c:v>
                </c:pt>
                <c:pt idx="131">
                  <c:v>0.71489999999999998</c:v>
                </c:pt>
                <c:pt idx="132">
                  <c:v>0.72040000000000004</c:v>
                </c:pt>
                <c:pt idx="133">
                  <c:v>0.72589999999999999</c:v>
                </c:pt>
                <c:pt idx="134">
                  <c:v>0.73129999999999995</c:v>
                </c:pt>
                <c:pt idx="135">
                  <c:v>0.73680000000000001</c:v>
                </c:pt>
                <c:pt idx="136">
                  <c:v>0.74219999999999997</c:v>
                </c:pt>
                <c:pt idx="137">
                  <c:v>0.74770000000000003</c:v>
                </c:pt>
                <c:pt idx="138">
                  <c:v>0.75309999999999999</c:v>
                </c:pt>
                <c:pt idx="139">
                  <c:v>0.75860000000000005</c:v>
                </c:pt>
                <c:pt idx="140">
                  <c:v>0.7641</c:v>
                </c:pt>
                <c:pt idx="141">
                  <c:v>0.76949999999999996</c:v>
                </c:pt>
                <c:pt idx="142">
                  <c:v>0.77500000000000002</c:v>
                </c:pt>
                <c:pt idx="143">
                  <c:v>0.78039999999999998</c:v>
                </c:pt>
                <c:pt idx="144">
                  <c:v>0.78590000000000004</c:v>
                </c:pt>
                <c:pt idx="145">
                  <c:v>0.79139999999999999</c:v>
                </c:pt>
                <c:pt idx="146">
                  <c:v>0.79679999999999995</c:v>
                </c:pt>
                <c:pt idx="147">
                  <c:v>0.80230000000000001</c:v>
                </c:pt>
                <c:pt idx="148">
                  <c:v>0.80769999999999997</c:v>
                </c:pt>
                <c:pt idx="149">
                  <c:v>0.81320000000000003</c:v>
                </c:pt>
                <c:pt idx="150">
                  <c:v>0.81859999999999999</c:v>
                </c:pt>
                <c:pt idx="151">
                  <c:v>0.82410000000000005</c:v>
                </c:pt>
                <c:pt idx="152">
                  <c:v>0.8296</c:v>
                </c:pt>
                <c:pt idx="153">
                  <c:v>0.83499999999999996</c:v>
                </c:pt>
                <c:pt idx="154">
                  <c:v>0.84050000000000002</c:v>
                </c:pt>
                <c:pt idx="155">
                  <c:v>0.84589999999999999</c:v>
                </c:pt>
                <c:pt idx="156">
                  <c:v>0.85140000000000005</c:v>
                </c:pt>
                <c:pt idx="157">
                  <c:v>0.85680000000000001</c:v>
                </c:pt>
                <c:pt idx="158">
                  <c:v>0.86229999999999996</c:v>
                </c:pt>
                <c:pt idx="159">
                  <c:v>0.86780000000000002</c:v>
                </c:pt>
                <c:pt idx="160">
                  <c:v>0.87319999999999998</c:v>
                </c:pt>
                <c:pt idx="161">
                  <c:v>0.87870000000000004</c:v>
                </c:pt>
                <c:pt idx="162">
                  <c:v>0.8841</c:v>
                </c:pt>
                <c:pt idx="163">
                  <c:v>0.88959999999999995</c:v>
                </c:pt>
                <c:pt idx="164">
                  <c:v>0.89500000000000002</c:v>
                </c:pt>
                <c:pt idx="165">
                  <c:v>0.90049999999999997</c:v>
                </c:pt>
                <c:pt idx="166">
                  <c:v>0.90600000000000003</c:v>
                </c:pt>
                <c:pt idx="167">
                  <c:v>0.91139999999999999</c:v>
                </c:pt>
                <c:pt idx="168">
                  <c:v>0.91690000000000005</c:v>
                </c:pt>
                <c:pt idx="169">
                  <c:v>0.92230000000000001</c:v>
                </c:pt>
                <c:pt idx="170">
                  <c:v>0.92779999999999996</c:v>
                </c:pt>
                <c:pt idx="171">
                  <c:v>0.93320000000000003</c:v>
                </c:pt>
                <c:pt idx="172">
                  <c:v>0.93869999999999998</c:v>
                </c:pt>
                <c:pt idx="173">
                  <c:v>0.94420000000000004</c:v>
                </c:pt>
                <c:pt idx="174">
                  <c:v>0.9496</c:v>
                </c:pt>
                <c:pt idx="175">
                  <c:v>0.95509999999999995</c:v>
                </c:pt>
                <c:pt idx="176">
                  <c:v>0.96050000000000002</c:v>
                </c:pt>
                <c:pt idx="177">
                  <c:v>0.96599999999999997</c:v>
                </c:pt>
                <c:pt idx="178">
                  <c:v>0.97150000000000003</c:v>
                </c:pt>
                <c:pt idx="179">
                  <c:v>0.97689999999999999</c:v>
                </c:pt>
                <c:pt idx="180">
                  <c:v>0.98240000000000005</c:v>
                </c:pt>
                <c:pt idx="181">
                  <c:v>0.98780000000000001</c:v>
                </c:pt>
                <c:pt idx="182">
                  <c:v>0.99329999999999996</c:v>
                </c:pt>
                <c:pt idx="183">
                  <c:v>0.99870000000000003</c:v>
                </c:pt>
                <c:pt idx="184">
                  <c:v>1.0042</c:v>
                </c:pt>
                <c:pt idx="185">
                  <c:v>1.0097</c:v>
                </c:pt>
                <c:pt idx="186">
                  <c:v>1.0150999999999999</c:v>
                </c:pt>
                <c:pt idx="187">
                  <c:v>1.0206</c:v>
                </c:pt>
                <c:pt idx="188">
                  <c:v>1.026</c:v>
                </c:pt>
                <c:pt idx="189">
                  <c:v>1.0315000000000001</c:v>
                </c:pt>
                <c:pt idx="190">
                  <c:v>1.0368999999999999</c:v>
                </c:pt>
                <c:pt idx="191">
                  <c:v>1.0424</c:v>
                </c:pt>
                <c:pt idx="192">
                  <c:v>1.0479000000000001</c:v>
                </c:pt>
                <c:pt idx="193">
                  <c:v>1.0532999999999999</c:v>
                </c:pt>
                <c:pt idx="194">
                  <c:v>1.0588</c:v>
                </c:pt>
                <c:pt idx="195">
                  <c:v>1.0642</c:v>
                </c:pt>
                <c:pt idx="196">
                  <c:v>1.0697000000000001</c:v>
                </c:pt>
                <c:pt idx="197">
                  <c:v>1.0750999999999999</c:v>
                </c:pt>
                <c:pt idx="198">
                  <c:v>1.0806</c:v>
                </c:pt>
                <c:pt idx="199">
                  <c:v>1.0861000000000001</c:v>
                </c:pt>
                <c:pt idx="200">
                  <c:v>1.0914999999999999</c:v>
                </c:pt>
                <c:pt idx="201">
                  <c:v>1.097</c:v>
                </c:pt>
                <c:pt idx="202">
                  <c:v>1.1024</c:v>
                </c:pt>
                <c:pt idx="203">
                  <c:v>1.1079000000000001</c:v>
                </c:pt>
                <c:pt idx="204">
                  <c:v>1.1133</c:v>
                </c:pt>
                <c:pt idx="205">
                  <c:v>1.1188</c:v>
                </c:pt>
                <c:pt idx="206">
                  <c:v>1.1243000000000001</c:v>
                </c:pt>
                <c:pt idx="207">
                  <c:v>1.1296999999999999</c:v>
                </c:pt>
                <c:pt idx="208">
                  <c:v>1.1352</c:v>
                </c:pt>
                <c:pt idx="209">
                  <c:v>1.1406000000000001</c:v>
                </c:pt>
                <c:pt idx="210">
                  <c:v>1.1460999999999999</c:v>
                </c:pt>
                <c:pt idx="211">
                  <c:v>1.1516</c:v>
                </c:pt>
                <c:pt idx="212">
                  <c:v>1.157</c:v>
                </c:pt>
                <c:pt idx="213">
                  <c:v>1.1625000000000001</c:v>
                </c:pt>
                <c:pt idx="214">
                  <c:v>1.1678999999999999</c:v>
                </c:pt>
                <c:pt idx="215">
                  <c:v>1.1734</c:v>
                </c:pt>
                <c:pt idx="216">
                  <c:v>1.1788000000000001</c:v>
                </c:pt>
                <c:pt idx="217">
                  <c:v>1.1842999999999999</c:v>
                </c:pt>
                <c:pt idx="218">
                  <c:v>1.1898</c:v>
                </c:pt>
                <c:pt idx="219">
                  <c:v>1.1952</c:v>
                </c:pt>
                <c:pt idx="220">
                  <c:v>1.2007000000000001</c:v>
                </c:pt>
                <c:pt idx="221">
                  <c:v>1.2060999999999999</c:v>
                </c:pt>
                <c:pt idx="222">
                  <c:v>1.2116</c:v>
                </c:pt>
                <c:pt idx="223">
                  <c:v>1.2170000000000001</c:v>
                </c:pt>
                <c:pt idx="224">
                  <c:v>1.2224999999999999</c:v>
                </c:pt>
                <c:pt idx="225">
                  <c:v>1.228</c:v>
                </c:pt>
                <c:pt idx="226">
                  <c:v>1.2334000000000001</c:v>
                </c:pt>
                <c:pt idx="227">
                  <c:v>1.2388999999999999</c:v>
                </c:pt>
                <c:pt idx="228">
                  <c:v>1.2443</c:v>
                </c:pt>
                <c:pt idx="229">
                  <c:v>1.2498</c:v>
                </c:pt>
                <c:pt idx="230">
                  <c:v>1.2552000000000001</c:v>
                </c:pt>
                <c:pt idx="231">
                  <c:v>1.2606999999999999</c:v>
                </c:pt>
                <c:pt idx="232">
                  <c:v>1.2662</c:v>
                </c:pt>
                <c:pt idx="233">
                  <c:v>1.2716000000000001</c:v>
                </c:pt>
                <c:pt idx="234">
                  <c:v>1.2770999999999999</c:v>
                </c:pt>
                <c:pt idx="235">
                  <c:v>1.2825</c:v>
                </c:pt>
                <c:pt idx="236">
                  <c:v>1.288</c:v>
                </c:pt>
                <c:pt idx="237">
                  <c:v>1.2934000000000001</c:v>
                </c:pt>
                <c:pt idx="238">
                  <c:v>1.2988999999999999</c:v>
                </c:pt>
                <c:pt idx="239">
                  <c:v>1.3044</c:v>
                </c:pt>
                <c:pt idx="240">
                  <c:v>1.3098000000000001</c:v>
                </c:pt>
                <c:pt idx="241">
                  <c:v>1.3152999999999999</c:v>
                </c:pt>
                <c:pt idx="242">
                  <c:v>1.3207</c:v>
                </c:pt>
                <c:pt idx="243">
                  <c:v>1.3262</c:v>
                </c:pt>
                <c:pt idx="244">
                  <c:v>1.3317000000000001</c:v>
                </c:pt>
                <c:pt idx="245">
                  <c:v>1.3371</c:v>
                </c:pt>
                <c:pt idx="246">
                  <c:v>1.3426</c:v>
                </c:pt>
                <c:pt idx="247">
                  <c:v>1.3480000000000001</c:v>
                </c:pt>
                <c:pt idx="248">
                  <c:v>1.3534999999999999</c:v>
                </c:pt>
                <c:pt idx="249">
                  <c:v>1.3589</c:v>
                </c:pt>
                <c:pt idx="250">
                  <c:v>1.3644000000000001</c:v>
                </c:pt>
                <c:pt idx="251">
                  <c:v>1.3698999999999999</c:v>
                </c:pt>
                <c:pt idx="252">
                  <c:v>1.3753</c:v>
                </c:pt>
                <c:pt idx="253">
                  <c:v>1.3808</c:v>
                </c:pt>
                <c:pt idx="254">
                  <c:v>1.3862000000000001</c:v>
                </c:pt>
                <c:pt idx="255">
                  <c:v>1.3916999999999999</c:v>
                </c:pt>
                <c:pt idx="256">
                  <c:v>1.3971</c:v>
                </c:pt>
                <c:pt idx="257">
                  <c:v>1.4026000000000001</c:v>
                </c:pt>
                <c:pt idx="258">
                  <c:v>1.4080999999999999</c:v>
                </c:pt>
                <c:pt idx="259">
                  <c:v>1.4135</c:v>
                </c:pt>
                <c:pt idx="260">
                  <c:v>1.419</c:v>
                </c:pt>
                <c:pt idx="261">
                  <c:v>1.4244000000000001</c:v>
                </c:pt>
                <c:pt idx="262">
                  <c:v>1.4298999999999999</c:v>
                </c:pt>
                <c:pt idx="263">
                  <c:v>1.4353</c:v>
                </c:pt>
                <c:pt idx="264">
                  <c:v>1.4408000000000001</c:v>
                </c:pt>
                <c:pt idx="265">
                  <c:v>1.4462999999999999</c:v>
                </c:pt>
                <c:pt idx="266">
                  <c:v>1.4517</c:v>
                </c:pt>
                <c:pt idx="267">
                  <c:v>1.4572000000000001</c:v>
                </c:pt>
                <c:pt idx="268">
                  <c:v>1.4625999999999999</c:v>
                </c:pt>
                <c:pt idx="269">
                  <c:v>1.4681</c:v>
                </c:pt>
                <c:pt idx="270">
                  <c:v>1.4736</c:v>
                </c:pt>
                <c:pt idx="271">
                  <c:v>1.4790000000000001</c:v>
                </c:pt>
                <c:pt idx="272">
                  <c:v>1.4844999999999999</c:v>
                </c:pt>
                <c:pt idx="273">
                  <c:v>1.4899</c:v>
                </c:pt>
                <c:pt idx="274">
                  <c:v>1.4954000000000001</c:v>
                </c:pt>
                <c:pt idx="275">
                  <c:v>1.5007999999999999</c:v>
                </c:pt>
                <c:pt idx="276">
                  <c:v>1.5063</c:v>
                </c:pt>
                <c:pt idx="277">
                  <c:v>1.5118</c:v>
                </c:pt>
                <c:pt idx="278">
                  <c:v>1.5172000000000001</c:v>
                </c:pt>
                <c:pt idx="279">
                  <c:v>1.5226999999999999</c:v>
                </c:pt>
                <c:pt idx="280">
                  <c:v>1.5281</c:v>
                </c:pt>
                <c:pt idx="281">
                  <c:v>1.5336000000000001</c:v>
                </c:pt>
                <c:pt idx="282">
                  <c:v>1.5389999999999999</c:v>
                </c:pt>
                <c:pt idx="283">
                  <c:v>1.5445</c:v>
                </c:pt>
                <c:pt idx="284">
                  <c:v>1.55</c:v>
                </c:pt>
                <c:pt idx="285">
                  <c:v>1.5553999999999999</c:v>
                </c:pt>
                <c:pt idx="286">
                  <c:v>1.5609</c:v>
                </c:pt>
                <c:pt idx="287">
                  <c:v>1.5663</c:v>
                </c:pt>
                <c:pt idx="288">
                  <c:v>1.5718000000000001</c:v>
                </c:pt>
                <c:pt idx="289">
                  <c:v>1.5771999999999999</c:v>
                </c:pt>
                <c:pt idx="290">
                  <c:v>1.5827</c:v>
                </c:pt>
                <c:pt idx="291">
                  <c:v>1.5882000000000001</c:v>
                </c:pt>
                <c:pt idx="292">
                  <c:v>1.5935999999999999</c:v>
                </c:pt>
                <c:pt idx="293">
                  <c:v>1.5991</c:v>
                </c:pt>
                <c:pt idx="294">
                  <c:v>1.6045</c:v>
                </c:pt>
                <c:pt idx="295">
                  <c:v>1.61</c:v>
                </c:pt>
                <c:pt idx="296">
                  <c:v>1.6153999999999999</c:v>
                </c:pt>
                <c:pt idx="297">
                  <c:v>1.6209</c:v>
                </c:pt>
                <c:pt idx="298">
                  <c:v>1.6264000000000001</c:v>
                </c:pt>
                <c:pt idx="299">
                  <c:v>1.6317999999999999</c:v>
                </c:pt>
                <c:pt idx="300">
                  <c:v>1.6373</c:v>
                </c:pt>
                <c:pt idx="301">
                  <c:v>1.6427</c:v>
                </c:pt>
                <c:pt idx="302">
                  <c:v>1.6482000000000001</c:v>
                </c:pt>
                <c:pt idx="303">
                  <c:v>1.6536999999999999</c:v>
                </c:pt>
                <c:pt idx="304">
                  <c:v>1.6591</c:v>
                </c:pt>
                <c:pt idx="305">
                  <c:v>1.6646000000000001</c:v>
                </c:pt>
                <c:pt idx="306">
                  <c:v>1.67</c:v>
                </c:pt>
                <c:pt idx="307">
                  <c:v>1.6755</c:v>
                </c:pt>
                <c:pt idx="308">
                  <c:v>1.6809000000000001</c:v>
                </c:pt>
                <c:pt idx="309">
                  <c:v>1.6863999999999999</c:v>
                </c:pt>
                <c:pt idx="310">
                  <c:v>1.6919</c:v>
                </c:pt>
                <c:pt idx="311">
                  <c:v>1.6973</c:v>
                </c:pt>
                <c:pt idx="312">
                  <c:v>1.7028000000000001</c:v>
                </c:pt>
                <c:pt idx="313">
                  <c:v>1.7081999999999999</c:v>
                </c:pt>
                <c:pt idx="314">
                  <c:v>1.7137</c:v>
                </c:pt>
                <c:pt idx="315">
                  <c:v>1.7191000000000001</c:v>
                </c:pt>
                <c:pt idx="316">
                  <c:v>1.7245999999999999</c:v>
                </c:pt>
                <c:pt idx="317">
                  <c:v>1.7301</c:v>
                </c:pt>
                <c:pt idx="318">
                  <c:v>1.7355</c:v>
                </c:pt>
                <c:pt idx="319">
                  <c:v>1.7410000000000001</c:v>
                </c:pt>
                <c:pt idx="320">
                  <c:v>1.7464</c:v>
                </c:pt>
                <c:pt idx="321">
                  <c:v>1.7519</c:v>
                </c:pt>
                <c:pt idx="322">
                  <c:v>1.7573000000000001</c:v>
                </c:pt>
                <c:pt idx="323">
                  <c:v>1.7627999999999999</c:v>
                </c:pt>
                <c:pt idx="324">
                  <c:v>1.7683</c:v>
                </c:pt>
                <c:pt idx="325">
                  <c:v>1.7737000000000001</c:v>
                </c:pt>
                <c:pt idx="326">
                  <c:v>1.7791999999999999</c:v>
                </c:pt>
                <c:pt idx="327">
                  <c:v>1.7846</c:v>
                </c:pt>
                <c:pt idx="328">
                  <c:v>1.7901</c:v>
                </c:pt>
                <c:pt idx="329">
                  <c:v>1.7955000000000001</c:v>
                </c:pt>
                <c:pt idx="330">
                  <c:v>1.8009999999999999</c:v>
                </c:pt>
                <c:pt idx="331">
                  <c:v>1.8065</c:v>
                </c:pt>
                <c:pt idx="332">
                  <c:v>1.8119000000000001</c:v>
                </c:pt>
                <c:pt idx="333">
                  <c:v>1.8173999999999999</c:v>
                </c:pt>
                <c:pt idx="334">
                  <c:v>1.8228</c:v>
                </c:pt>
                <c:pt idx="335">
                  <c:v>1.8283</c:v>
                </c:pt>
                <c:pt idx="336">
                  <c:v>1.8338000000000001</c:v>
                </c:pt>
                <c:pt idx="337">
                  <c:v>1.8391999999999999</c:v>
                </c:pt>
                <c:pt idx="338">
                  <c:v>1.8447</c:v>
                </c:pt>
                <c:pt idx="339">
                  <c:v>1.8501000000000001</c:v>
                </c:pt>
                <c:pt idx="340">
                  <c:v>1.8555999999999999</c:v>
                </c:pt>
                <c:pt idx="341">
                  <c:v>1.861</c:v>
                </c:pt>
                <c:pt idx="342">
                  <c:v>1.8665</c:v>
                </c:pt>
                <c:pt idx="343">
                  <c:v>1.8720000000000001</c:v>
                </c:pt>
                <c:pt idx="344">
                  <c:v>1.8774</c:v>
                </c:pt>
                <c:pt idx="345">
                  <c:v>1.8829</c:v>
                </c:pt>
                <c:pt idx="346">
                  <c:v>1.8883000000000001</c:v>
                </c:pt>
                <c:pt idx="347">
                  <c:v>1.8937999999999999</c:v>
                </c:pt>
                <c:pt idx="348">
                  <c:v>1.8992</c:v>
                </c:pt>
                <c:pt idx="349">
                  <c:v>1.9047000000000001</c:v>
                </c:pt>
                <c:pt idx="350">
                  <c:v>1.9101999999999999</c:v>
                </c:pt>
                <c:pt idx="351">
                  <c:v>1.9156</c:v>
                </c:pt>
                <c:pt idx="352">
                  <c:v>1.9211</c:v>
                </c:pt>
                <c:pt idx="353">
                  <c:v>1.9265000000000001</c:v>
                </c:pt>
                <c:pt idx="354">
                  <c:v>1.9319999999999999</c:v>
                </c:pt>
                <c:pt idx="355">
                  <c:v>1.9374</c:v>
                </c:pt>
                <c:pt idx="356">
                  <c:v>1.9429000000000001</c:v>
                </c:pt>
                <c:pt idx="357">
                  <c:v>1.9483999999999999</c:v>
                </c:pt>
                <c:pt idx="358">
                  <c:v>1.9538</c:v>
                </c:pt>
                <c:pt idx="359">
                  <c:v>1.9593</c:v>
                </c:pt>
                <c:pt idx="360">
                  <c:v>1.9646999999999999</c:v>
                </c:pt>
                <c:pt idx="361">
                  <c:v>1.9702</c:v>
                </c:pt>
                <c:pt idx="362">
                  <c:v>1.9756</c:v>
                </c:pt>
                <c:pt idx="363">
                  <c:v>1.9811000000000001</c:v>
                </c:pt>
                <c:pt idx="364">
                  <c:v>1.9865999999999999</c:v>
                </c:pt>
                <c:pt idx="365">
                  <c:v>1.992</c:v>
                </c:pt>
                <c:pt idx="366">
                  <c:v>1.9975000000000001</c:v>
                </c:pt>
                <c:pt idx="367">
                  <c:v>2.0028999999999999</c:v>
                </c:pt>
                <c:pt idx="368">
                  <c:v>2.0084</c:v>
                </c:pt>
                <c:pt idx="369">
                  <c:v>2.0139</c:v>
                </c:pt>
                <c:pt idx="370">
                  <c:v>2.0192999999999999</c:v>
                </c:pt>
                <c:pt idx="371">
                  <c:v>2.0247999999999999</c:v>
                </c:pt>
                <c:pt idx="372">
                  <c:v>2.0301999999999998</c:v>
                </c:pt>
                <c:pt idx="373">
                  <c:v>2.0356999999999998</c:v>
                </c:pt>
                <c:pt idx="374">
                  <c:v>2.0411000000000001</c:v>
                </c:pt>
                <c:pt idx="375">
                  <c:v>2.0466000000000002</c:v>
                </c:pt>
                <c:pt idx="376">
                  <c:v>2.0520999999999998</c:v>
                </c:pt>
                <c:pt idx="377">
                  <c:v>2.0575000000000001</c:v>
                </c:pt>
                <c:pt idx="378">
                  <c:v>2.0630000000000002</c:v>
                </c:pt>
                <c:pt idx="379">
                  <c:v>2.0684</c:v>
                </c:pt>
                <c:pt idx="380">
                  <c:v>2.0739000000000001</c:v>
                </c:pt>
                <c:pt idx="381">
                  <c:v>2.0792999999999999</c:v>
                </c:pt>
                <c:pt idx="382">
                  <c:v>2.0848</c:v>
                </c:pt>
                <c:pt idx="383">
                  <c:v>2.0903</c:v>
                </c:pt>
                <c:pt idx="384">
                  <c:v>2.0956999999999999</c:v>
                </c:pt>
                <c:pt idx="385">
                  <c:v>2.1012</c:v>
                </c:pt>
                <c:pt idx="386">
                  <c:v>2.1065999999999998</c:v>
                </c:pt>
                <c:pt idx="387">
                  <c:v>2.1120999999999999</c:v>
                </c:pt>
                <c:pt idx="388">
                  <c:v>2.1175000000000002</c:v>
                </c:pt>
                <c:pt idx="389">
                  <c:v>2.1230000000000002</c:v>
                </c:pt>
                <c:pt idx="390">
                  <c:v>2.1284999999999998</c:v>
                </c:pt>
                <c:pt idx="391">
                  <c:v>2.1339000000000001</c:v>
                </c:pt>
                <c:pt idx="392">
                  <c:v>2.1394000000000002</c:v>
                </c:pt>
                <c:pt idx="393">
                  <c:v>2.1448</c:v>
                </c:pt>
                <c:pt idx="394">
                  <c:v>2.1503000000000001</c:v>
                </c:pt>
                <c:pt idx="395">
                  <c:v>2.1556999999999999</c:v>
                </c:pt>
                <c:pt idx="396">
                  <c:v>2.1612</c:v>
                </c:pt>
                <c:pt idx="397">
                  <c:v>2.1667000000000001</c:v>
                </c:pt>
                <c:pt idx="398">
                  <c:v>2.1720999999999999</c:v>
                </c:pt>
                <c:pt idx="399">
                  <c:v>2.1776</c:v>
                </c:pt>
                <c:pt idx="400">
                  <c:v>2.1829999999999998</c:v>
                </c:pt>
                <c:pt idx="401">
                  <c:v>2.1884999999999999</c:v>
                </c:pt>
                <c:pt idx="402">
                  <c:v>2.194</c:v>
                </c:pt>
                <c:pt idx="403">
                  <c:v>2.1993999999999998</c:v>
                </c:pt>
                <c:pt idx="404">
                  <c:v>2.2048999999999999</c:v>
                </c:pt>
                <c:pt idx="405">
                  <c:v>2.2103000000000002</c:v>
                </c:pt>
                <c:pt idx="406">
                  <c:v>2.2158000000000002</c:v>
                </c:pt>
                <c:pt idx="407">
                  <c:v>2.2212000000000001</c:v>
                </c:pt>
                <c:pt idx="408">
                  <c:v>2.2267000000000001</c:v>
                </c:pt>
                <c:pt idx="409">
                  <c:v>2.2322000000000002</c:v>
                </c:pt>
                <c:pt idx="410">
                  <c:v>2.2376</c:v>
                </c:pt>
                <c:pt idx="411">
                  <c:v>2.2431000000000001</c:v>
                </c:pt>
                <c:pt idx="412">
                  <c:v>2.2484999999999999</c:v>
                </c:pt>
                <c:pt idx="413">
                  <c:v>2.254</c:v>
                </c:pt>
                <c:pt idx="414">
                  <c:v>2.2593999999999999</c:v>
                </c:pt>
                <c:pt idx="415">
                  <c:v>2.2648999999999999</c:v>
                </c:pt>
                <c:pt idx="416">
                  <c:v>2.2704</c:v>
                </c:pt>
                <c:pt idx="417">
                  <c:v>2.2757999999999998</c:v>
                </c:pt>
                <c:pt idx="418">
                  <c:v>2.2812999999999999</c:v>
                </c:pt>
                <c:pt idx="419">
                  <c:v>2.2867000000000002</c:v>
                </c:pt>
                <c:pt idx="420">
                  <c:v>2.2921999999999998</c:v>
                </c:pt>
                <c:pt idx="421">
                  <c:v>2.2976000000000001</c:v>
                </c:pt>
                <c:pt idx="422">
                  <c:v>2.3031000000000001</c:v>
                </c:pt>
                <c:pt idx="423">
                  <c:v>2.3086000000000002</c:v>
                </c:pt>
                <c:pt idx="424">
                  <c:v>2.3140000000000001</c:v>
                </c:pt>
                <c:pt idx="425">
                  <c:v>2.3195000000000001</c:v>
                </c:pt>
                <c:pt idx="426">
                  <c:v>2.3249</c:v>
                </c:pt>
                <c:pt idx="427">
                  <c:v>2.3304</c:v>
                </c:pt>
                <c:pt idx="428">
                  <c:v>2.3357999999999999</c:v>
                </c:pt>
                <c:pt idx="429">
                  <c:v>2.3412999999999999</c:v>
                </c:pt>
                <c:pt idx="430">
                  <c:v>2.3468</c:v>
                </c:pt>
                <c:pt idx="431">
                  <c:v>2.3521999999999998</c:v>
                </c:pt>
                <c:pt idx="432">
                  <c:v>2.3576999999999999</c:v>
                </c:pt>
                <c:pt idx="433">
                  <c:v>2.3631000000000002</c:v>
                </c:pt>
                <c:pt idx="434">
                  <c:v>2.3685999999999998</c:v>
                </c:pt>
                <c:pt idx="435">
                  <c:v>2.3740999999999999</c:v>
                </c:pt>
                <c:pt idx="436">
                  <c:v>2.3795000000000002</c:v>
                </c:pt>
                <c:pt idx="437">
                  <c:v>2.3849999999999998</c:v>
                </c:pt>
                <c:pt idx="438">
                  <c:v>2.3904000000000001</c:v>
                </c:pt>
                <c:pt idx="439">
                  <c:v>2.3959000000000001</c:v>
                </c:pt>
                <c:pt idx="440">
                  <c:v>2.4013</c:v>
                </c:pt>
                <c:pt idx="441">
                  <c:v>2.4068000000000001</c:v>
                </c:pt>
                <c:pt idx="442">
                  <c:v>2.4123000000000001</c:v>
                </c:pt>
                <c:pt idx="443">
                  <c:v>2.4177</c:v>
                </c:pt>
                <c:pt idx="444">
                  <c:v>2.4232</c:v>
                </c:pt>
                <c:pt idx="445">
                  <c:v>2.4285999999999999</c:v>
                </c:pt>
                <c:pt idx="446">
                  <c:v>2.4340999999999999</c:v>
                </c:pt>
                <c:pt idx="447">
                  <c:v>2.4394999999999998</c:v>
                </c:pt>
                <c:pt idx="448">
                  <c:v>2.4449999999999998</c:v>
                </c:pt>
                <c:pt idx="449">
                  <c:v>2.4504999999999999</c:v>
                </c:pt>
                <c:pt idx="450">
                  <c:v>2.4559000000000002</c:v>
                </c:pt>
                <c:pt idx="451">
                  <c:v>2.4613999999999998</c:v>
                </c:pt>
                <c:pt idx="452">
                  <c:v>2.4668000000000001</c:v>
                </c:pt>
                <c:pt idx="453">
                  <c:v>2.4723000000000002</c:v>
                </c:pt>
                <c:pt idx="454">
                  <c:v>2.4777</c:v>
                </c:pt>
                <c:pt idx="455">
                  <c:v>2.4832000000000001</c:v>
                </c:pt>
                <c:pt idx="456">
                  <c:v>2.4887000000000001</c:v>
                </c:pt>
                <c:pt idx="457">
                  <c:v>2.4941</c:v>
                </c:pt>
                <c:pt idx="458">
                  <c:v>2.4996</c:v>
                </c:pt>
                <c:pt idx="459">
                  <c:v>2.5049999999999999</c:v>
                </c:pt>
                <c:pt idx="460">
                  <c:v>2.5105</c:v>
                </c:pt>
                <c:pt idx="461">
                  <c:v>2.516</c:v>
                </c:pt>
                <c:pt idx="462">
                  <c:v>2.5213999999999999</c:v>
                </c:pt>
                <c:pt idx="463">
                  <c:v>2.5268999999999999</c:v>
                </c:pt>
                <c:pt idx="464">
                  <c:v>2.5323000000000002</c:v>
                </c:pt>
                <c:pt idx="465">
                  <c:v>2.5377999999999998</c:v>
                </c:pt>
                <c:pt idx="466">
                  <c:v>2.5432000000000001</c:v>
                </c:pt>
                <c:pt idx="467">
                  <c:v>2.5487000000000002</c:v>
                </c:pt>
                <c:pt idx="468">
                  <c:v>2.5541999999999998</c:v>
                </c:pt>
                <c:pt idx="469">
                  <c:v>2.5596000000000001</c:v>
                </c:pt>
                <c:pt idx="470">
                  <c:v>2.5651000000000002</c:v>
                </c:pt>
                <c:pt idx="471">
                  <c:v>2.5705</c:v>
                </c:pt>
                <c:pt idx="472">
                  <c:v>2.5760000000000001</c:v>
                </c:pt>
                <c:pt idx="473">
                  <c:v>2.5813999999999999</c:v>
                </c:pt>
                <c:pt idx="474">
                  <c:v>2.5869</c:v>
                </c:pt>
                <c:pt idx="475">
                  <c:v>2.5924</c:v>
                </c:pt>
                <c:pt idx="476">
                  <c:v>2.5977999999999999</c:v>
                </c:pt>
                <c:pt idx="477">
                  <c:v>2.6032999999999999</c:v>
                </c:pt>
                <c:pt idx="478">
                  <c:v>2.6086999999999998</c:v>
                </c:pt>
                <c:pt idx="479">
                  <c:v>2.6141999999999999</c:v>
                </c:pt>
                <c:pt idx="480">
                  <c:v>2.6196000000000002</c:v>
                </c:pt>
                <c:pt idx="481">
                  <c:v>2.6251000000000002</c:v>
                </c:pt>
                <c:pt idx="482">
                  <c:v>2.6305999999999998</c:v>
                </c:pt>
                <c:pt idx="483">
                  <c:v>2.6360000000000001</c:v>
                </c:pt>
                <c:pt idx="484">
                  <c:v>2.6415000000000002</c:v>
                </c:pt>
                <c:pt idx="485">
                  <c:v>2.6469</c:v>
                </c:pt>
                <c:pt idx="486">
                  <c:v>2.6524000000000001</c:v>
                </c:pt>
                <c:pt idx="487">
                  <c:v>2.6577999999999999</c:v>
                </c:pt>
                <c:pt idx="488">
                  <c:v>2.6633</c:v>
                </c:pt>
                <c:pt idx="489">
                  <c:v>2.6688000000000001</c:v>
                </c:pt>
                <c:pt idx="490">
                  <c:v>2.6741999999999999</c:v>
                </c:pt>
                <c:pt idx="491">
                  <c:v>2.6797</c:v>
                </c:pt>
                <c:pt idx="492">
                  <c:v>2.6850999999999998</c:v>
                </c:pt>
                <c:pt idx="493">
                  <c:v>2.6905999999999999</c:v>
                </c:pt>
                <c:pt idx="494">
                  <c:v>2.6960999999999999</c:v>
                </c:pt>
                <c:pt idx="495">
                  <c:v>2.7014999999999998</c:v>
                </c:pt>
                <c:pt idx="496">
                  <c:v>2.7069999999999999</c:v>
                </c:pt>
                <c:pt idx="497">
                  <c:v>2.7124000000000001</c:v>
                </c:pt>
                <c:pt idx="498">
                  <c:v>2.7179000000000002</c:v>
                </c:pt>
                <c:pt idx="499">
                  <c:v>2.7233000000000001</c:v>
                </c:pt>
                <c:pt idx="500">
                  <c:v>2.7288000000000001</c:v>
                </c:pt>
                <c:pt idx="501">
                  <c:v>2.7343000000000002</c:v>
                </c:pt>
                <c:pt idx="502">
                  <c:v>2.7397</c:v>
                </c:pt>
                <c:pt idx="503">
                  <c:v>2.7452000000000001</c:v>
                </c:pt>
                <c:pt idx="504">
                  <c:v>2.7505999999999999</c:v>
                </c:pt>
                <c:pt idx="505">
                  <c:v>2.7561</c:v>
                </c:pt>
                <c:pt idx="506">
                  <c:v>2.7614999999999998</c:v>
                </c:pt>
                <c:pt idx="507">
                  <c:v>2.7669999999999999</c:v>
                </c:pt>
                <c:pt idx="508">
                  <c:v>2.7725</c:v>
                </c:pt>
                <c:pt idx="509">
                  <c:v>2.7778999999999998</c:v>
                </c:pt>
                <c:pt idx="510">
                  <c:v>2.7833999999999999</c:v>
                </c:pt>
                <c:pt idx="511">
                  <c:v>2.7888000000000002</c:v>
                </c:pt>
                <c:pt idx="512">
                  <c:v>2.7942999999999998</c:v>
                </c:pt>
                <c:pt idx="513">
                  <c:v>2.7997000000000001</c:v>
                </c:pt>
                <c:pt idx="514">
                  <c:v>2.8052000000000001</c:v>
                </c:pt>
                <c:pt idx="515">
                  <c:v>2.8107000000000002</c:v>
                </c:pt>
                <c:pt idx="516">
                  <c:v>2.8161</c:v>
                </c:pt>
                <c:pt idx="517">
                  <c:v>2.8216000000000001</c:v>
                </c:pt>
                <c:pt idx="518">
                  <c:v>2.827</c:v>
                </c:pt>
                <c:pt idx="519">
                  <c:v>2.8325</c:v>
                </c:pt>
                <c:pt idx="520">
                  <c:v>2.8378999999999999</c:v>
                </c:pt>
                <c:pt idx="521">
                  <c:v>2.8433999999999999</c:v>
                </c:pt>
                <c:pt idx="522">
                  <c:v>2.8489</c:v>
                </c:pt>
                <c:pt idx="523">
                  <c:v>2.8542999999999998</c:v>
                </c:pt>
                <c:pt idx="524">
                  <c:v>2.8597999999999999</c:v>
                </c:pt>
                <c:pt idx="525">
                  <c:v>2.8652000000000002</c:v>
                </c:pt>
                <c:pt idx="526">
                  <c:v>2.8706999999999998</c:v>
                </c:pt>
                <c:pt idx="527">
                  <c:v>2.8761999999999999</c:v>
                </c:pt>
                <c:pt idx="528">
                  <c:v>2.8816000000000002</c:v>
                </c:pt>
                <c:pt idx="529">
                  <c:v>2.8871000000000002</c:v>
                </c:pt>
                <c:pt idx="530">
                  <c:v>2.8925000000000001</c:v>
                </c:pt>
                <c:pt idx="531">
                  <c:v>2.8980000000000001</c:v>
                </c:pt>
                <c:pt idx="532">
                  <c:v>2.9034</c:v>
                </c:pt>
                <c:pt idx="533">
                  <c:v>2.9089</c:v>
                </c:pt>
                <c:pt idx="534">
                  <c:v>2.9144000000000001</c:v>
                </c:pt>
                <c:pt idx="535">
                  <c:v>2.9198</c:v>
                </c:pt>
                <c:pt idx="536">
                  <c:v>2.9253</c:v>
                </c:pt>
                <c:pt idx="537">
                  <c:v>2.9306999999999999</c:v>
                </c:pt>
              </c:numCache>
            </c:numRef>
          </c:cat>
          <c:val>
            <c:numRef>
              <c:f>Sheet1!$B$2:$B$539</c:f>
              <c:numCache>
                <c:formatCode>General</c:formatCode>
                <c:ptCount val="538"/>
                <c:pt idx="0">
                  <c:v>0.18311540200000001</c:v>
                </c:pt>
                <c:pt idx="1">
                  <c:v>0.18753973400000001</c:v>
                </c:pt>
                <c:pt idx="2">
                  <c:v>-0.30109195500000002</c:v>
                </c:pt>
                <c:pt idx="3">
                  <c:v>-0.61650130599999997</c:v>
                </c:pt>
                <c:pt idx="4">
                  <c:v>-7.7486932999999994E-2</c:v>
                </c:pt>
                <c:pt idx="5">
                  <c:v>0.24287993999999999</c:v>
                </c:pt>
                <c:pt idx="6">
                  <c:v>-8.7511060000000002E-2</c:v>
                </c:pt>
                <c:pt idx="7">
                  <c:v>-0.152252156</c:v>
                </c:pt>
                <c:pt idx="8">
                  <c:v>0.13286352900000001</c:v>
                </c:pt>
                <c:pt idx="9">
                  <c:v>4.3951366999999998E-2</c:v>
                </c:pt>
                <c:pt idx="10">
                  <c:v>-0.33506577799999998</c:v>
                </c:pt>
                <c:pt idx="11">
                  <c:v>-0.31705418899999999</c:v>
                </c:pt>
                <c:pt idx="12">
                  <c:v>-0.14891628800000001</c:v>
                </c:pt>
                <c:pt idx="13">
                  <c:v>1.119182E-2</c:v>
                </c:pt>
                <c:pt idx="14">
                  <c:v>1.517399E-2</c:v>
                </c:pt>
                <c:pt idx="15">
                  <c:v>0.46464528199999999</c:v>
                </c:pt>
                <c:pt idx="16">
                  <c:v>1.2237162100000001</c:v>
                </c:pt>
                <c:pt idx="17">
                  <c:v>1.3198594320000001</c:v>
                </c:pt>
                <c:pt idx="18">
                  <c:v>0.72708095699999997</c:v>
                </c:pt>
                <c:pt idx="19">
                  <c:v>-6.0594700000000001E-2</c:v>
                </c:pt>
                <c:pt idx="20">
                  <c:v>-0.19708435599999999</c:v>
                </c:pt>
                <c:pt idx="21">
                  <c:v>-2.3082559999999998E-3</c:v>
                </c:pt>
                <c:pt idx="22">
                  <c:v>0.15407985900000001</c:v>
                </c:pt>
                <c:pt idx="23">
                  <c:v>-0.11381221900000001</c:v>
                </c:pt>
                <c:pt idx="24">
                  <c:v>-0.69220168800000004</c:v>
                </c:pt>
                <c:pt idx="25">
                  <c:v>-0.50574633599999996</c:v>
                </c:pt>
                <c:pt idx="26">
                  <c:v>-0.10985131400000001</c:v>
                </c:pt>
                <c:pt idx="27">
                  <c:v>-0.123947325</c:v>
                </c:pt>
                <c:pt idx="28">
                  <c:v>9.1791572000000002E-2</c:v>
                </c:pt>
                <c:pt idx="29">
                  <c:v>0.66459022999999995</c:v>
                </c:pt>
                <c:pt idx="30">
                  <c:v>0.83150315799999996</c:v>
                </c:pt>
                <c:pt idx="31">
                  <c:v>0.48205190599999997</c:v>
                </c:pt>
                <c:pt idx="32">
                  <c:v>-2.2551750999999998E-2</c:v>
                </c:pt>
                <c:pt idx="33">
                  <c:v>-0.48102038499999999</c:v>
                </c:pt>
                <c:pt idx="34">
                  <c:v>-0.51388868899999995</c:v>
                </c:pt>
                <c:pt idx="35">
                  <c:v>-0.29052113400000001</c:v>
                </c:pt>
                <c:pt idx="36">
                  <c:v>-0.24432704499999999</c:v>
                </c:pt>
                <c:pt idx="37">
                  <c:v>-0.37522332200000003</c:v>
                </c:pt>
                <c:pt idx="38">
                  <c:v>-0.37768875299999999</c:v>
                </c:pt>
                <c:pt idx="39">
                  <c:v>-0.28490555400000001</c:v>
                </c:pt>
                <c:pt idx="40">
                  <c:v>-0.411374189</c:v>
                </c:pt>
                <c:pt idx="41">
                  <c:v>-0.52630282799999994</c:v>
                </c:pt>
                <c:pt idx="42">
                  <c:v>-0.19422768200000001</c:v>
                </c:pt>
                <c:pt idx="43">
                  <c:v>0.34417253199999998</c:v>
                </c:pt>
                <c:pt idx="44">
                  <c:v>0.72868270099999999</c:v>
                </c:pt>
                <c:pt idx="45">
                  <c:v>0.85146626599999997</c:v>
                </c:pt>
                <c:pt idx="46">
                  <c:v>0.61502144800000003</c:v>
                </c:pt>
                <c:pt idx="47">
                  <c:v>-0.195380844</c:v>
                </c:pt>
                <c:pt idx="48">
                  <c:v>-0.67077046600000001</c:v>
                </c:pt>
                <c:pt idx="49">
                  <c:v>-0.47876901500000002</c:v>
                </c:pt>
                <c:pt idx="50">
                  <c:v>-0.33294759400000001</c:v>
                </c:pt>
                <c:pt idx="51">
                  <c:v>-0.44561000899999997</c:v>
                </c:pt>
                <c:pt idx="52">
                  <c:v>-0.445593024</c:v>
                </c:pt>
                <c:pt idx="53">
                  <c:v>-0.43014570899999999</c:v>
                </c:pt>
                <c:pt idx="54">
                  <c:v>-0.65620443100000003</c:v>
                </c:pt>
                <c:pt idx="55">
                  <c:v>-0.68981495599999998</c:v>
                </c:pt>
                <c:pt idx="56">
                  <c:v>-0.47865068500000002</c:v>
                </c:pt>
                <c:pt idx="57">
                  <c:v>-0.14247694399999999</c:v>
                </c:pt>
                <c:pt idx="58">
                  <c:v>0.17541716299999999</c:v>
                </c:pt>
                <c:pt idx="59">
                  <c:v>0.20298434600000001</c:v>
                </c:pt>
                <c:pt idx="60">
                  <c:v>-4.0549002000000001E-2</c:v>
                </c:pt>
                <c:pt idx="61">
                  <c:v>-5.4453889999999998E-2</c:v>
                </c:pt>
                <c:pt idx="62">
                  <c:v>3.2191367999999998E-2</c:v>
                </c:pt>
                <c:pt idx="63">
                  <c:v>-0.34417629900000002</c:v>
                </c:pt>
                <c:pt idx="64">
                  <c:v>-0.45609815300000001</c:v>
                </c:pt>
                <c:pt idx="65">
                  <c:v>-0.229279499</c:v>
                </c:pt>
                <c:pt idx="66">
                  <c:v>-0.221781274</c:v>
                </c:pt>
                <c:pt idx="67">
                  <c:v>-0.29509457300000003</c:v>
                </c:pt>
                <c:pt idx="68">
                  <c:v>-0.31821980799999999</c:v>
                </c:pt>
                <c:pt idx="69">
                  <c:v>-0.42550175899999998</c:v>
                </c:pt>
                <c:pt idx="70">
                  <c:v>-0.31686223499999999</c:v>
                </c:pt>
                <c:pt idx="71">
                  <c:v>-9.7711418999999994E-2</c:v>
                </c:pt>
                <c:pt idx="72">
                  <c:v>-0.21836440100000001</c:v>
                </c:pt>
                <c:pt idx="73">
                  <c:v>-0.40486366600000001</c:v>
                </c:pt>
                <c:pt idx="74">
                  <c:v>-0.373408662</c:v>
                </c:pt>
                <c:pt idx="75">
                  <c:v>-0.209931111</c:v>
                </c:pt>
                <c:pt idx="76">
                  <c:v>-0.20780162799999999</c:v>
                </c:pt>
                <c:pt idx="77">
                  <c:v>-0.16517946</c:v>
                </c:pt>
                <c:pt idx="78">
                  <c:v>-0.15289978100000001</c:v>
                </c:pt>
                <c:pt idx="79">
                  <c:v>-0.22616381099999999</c:v>
                </c:pt>
                <c:pt idx="80">
                  <c:v>6.2083811000000003E-2</c:v>
                </c:pt>
                <c:pt idx="81">
                  <c:v>0.56484809999999996</c:v>
                </c:pt>
                <c:pt idx="82">
                  <c:v>0.63919392600000002</c:v>
                </c:pt>
                <c:pt idx="83">
                  <c:v>0.25845997300000001</c:v>
                </c:pt>
                <c:pt idx="84">
                  <c:v>4.2979961999999997E-2</c:v>
                </c:pt>
                <c:pt idx="85">
                  <c:v>-0.19323547599999999</c:v>
                </c:pt>
                <c:pt idx="86">
                  <c:v>-0.30023959099999997</c:v>
                </c:pt>
                <c:pt idx="87">
                  <c:v>-0.281532055</c:v>
                </c:pt>
                <c:pt idx="88">
                  <c:v>-0.27283636999999999</c:v>
                </c:pt>
                <c:pt idx="89">
                  <c:v>-0.15832945500000001</c:v>
                </c:pt>
                <c:pt idx="90">
                  <c:v>0.188772789</c:v>
                </c:pt>
                <c:pt idx="91">
                  <c:v>0.61002447199999998</c:v>
                </c:pt>
                <c:pt idx="92">
                  <c:v>0.977049901</c:v>
                </c:pt>
                <c:pt idx="93">
                  <c:v>1.1730520870000001</c:v>
                </c:pt>
                <c:pt idx="94">
                  <c:v>0.83075574299999999</c:v>
                </c:pt>
                <c:pt idx="95">
                  <c:v>6.7887894000000004E-2</c:v>
                </c:pt>
                <c:pt idx="96">
                  <c:v>-0.41890032399999999</c:v>
                </c:pt>
                <c:pt idx="97">
                  <c:v>-0.42489611599999999</c:v>
                </c:pt>
                <c:pt idx="98">
                  <c:v>-0.44749057199999998</c:v>
                </c:pt>
                <c:pt idx="99">
                  <c:v>-0.53605450600000004</c:v>
                </c:pt>
                <c:pt idx="100">
                  <c:v>-0.50634439899999995</c:v>
                </c:pt>
                <c:pt idx="101">
                  <c:v>-0.41226875699999999</c:v>
                </c:pt>
                <c:pt idx="102">
                  <c:v>-0.396869635</c:v>
                </c:pt>
                <c:pt idx="103">
                  <c:v>-0.36746960200000001</c:v>
                </c:pt>
                <c:pt idx="104">
                  <c:v>-0.237802555</c:v>
                </c:pt>
                <c:pt idx="105">
                  <c:v>-0.27584245400000001</c:v>
                </c:pt>
                <c:pt idx="106">
                  <c:v>-0.53502682199999996</c:v>
                </c:pt>
                <c:pt idx="107">
                  <c:v>-0.38412708000000001</c:v>
                </c:pt>
                <c:pt idx="108">
                  <c:v>0.163276379</c:v>
                </c:pt>
                <c:pt idx="109">
                  <c:v>0.255316398</c:v>
                </c:pt>
                <c:pt idx="110">
                  <c:v>-0.14863668599999999</c:v>
                </c:pt>
                <c:pt idx="111">
                  <c:v>-0.147096633</c:v>
                </c:pt>
                <c:pt idx="112">
                  <c:v>0.71823825900000005</c:v>
                </c:pt>
                <c:pt idx="113">
                  <c:v>1.369512716</c:v>
                </c:pt>
                <c:pt idx="114">
                  <c:v>1.367675854</c:v>
                </c:pt>
                <c:pt idx="115">
                  <c:v>0.75677562300000001</c:v>
                </c:pt>
                <c:pt idx="116">
                  <c:v>6.9601934000000004E-2</c:v>
                </c:pt>
                <c:pt idx="117">
                  <c:v>-0.30833501499999999</c:v>
                </c:pt>
                <c:pt idx="118">
                  <c:v>-0.34901697500000001</c:v>
                </c:pt>
                <c:pt idx="119">
                  <c:v>-0.111073748</c:v>
                </c:pt>
                <c:pt idx="120">
                  <c:v>0.184592745</c:v>
                </c:pt>
                <c:pt idx="121">
                  <c:v>0.57312333599999998</c:v>
                </c:pt>
                <c:pt idx="122">
                  <c:v>0.74395942199999998</c:v>
                </c:pt>
                <c:pt idx="123">
                  <c:v>0.189569976</c:v>
                </c:pt>
                <c:pt idx="124">
                  <c:v>-0.58829487300000005</c:v>
                </c:pt>
                <c:pt idx="125">
                  <c:v>-0.8437635</c:v>
                </c:pt>
                <c:pt idx="126">
                  <c:v>-0.429622369</c:v>
                </c:pt>
                <c:pt idx="127">
                  <c:v>0.10100123499999999</c:v>
                </c:pt>
                <c:pt idx="128">
                  <c:v>6.7752404000000002E-2</c:v>
                </c:pt>
                <c:pt idx="129">
                  <c:v>-0.33122737899999999</c:v>
                </c:pt>
                <c:pt idx="130">
                  <c:v>-0.31411969200000001</c:v>
                </c:pt>
                <c:pt idx="131">
                  <c:v>-0.12815212000000001</c:v>
                </c:pt>
                <c:pt idx="132">
                  <c:v>-0.33668167599999999</c:v>
                </c:pt>
                <c:pt idx="133">
                  <c:v>-0.62824345500000001</c:v>
                </c:pt>
                <c:pt idx="134">
                  <c:v>-0.29730900199999999</c:v>
                </c:pt>
                <c:pt idx="135">
                  <c:v>-2.4637421999999999E-2</c:v>
                </c:pt>
                <c:pt idx="136">
                  <c:v>-0.24473626600000001</c:v>
                </c:pt>
                <c:pt idx="137">
                  <c:v>-0.627378832</c:v>
                </c:pt>
                <c:pt idx="138">
                  <c:v>-0.42272971599999998</c:v>
                </c:pt>
                <c:pt idx="139">
                  <c:v>-7.2662954000000002E-2</c:v>
                </c:pt>
                <c:pt idx="140">
                  <c:v>-0.314301306</c:v>
                </c:pt>
                <c:pt idx="141">
                  <c:v>-0.62730092800000004</c:v>
                </c:pt>
                <c:pt idx="142">
                  <c:v>-0.231431839</c:v>
                </c:pt>
                <c:pt idx="143">
                  <c:v>0.32789872799999997</c:v>
                </c:pt>
                <c:pt idx="144">
                  <c:v>0.49363731</c:v>
                </c:pt>
                <c:pt idx="145">
                  <c:v>0.52655932800000005</c:v>
                </c:pt>
                <c:pt idx="146">
                  <c:v>0.607870986</c:v>
                </c:pt>
                <c:pt idx="147">
                  <c:v>0.430890785</c:v>
                </c:pt>
                <c:pt idx="148">
                  <c:v>-0.26941444399999998</c:v>
                </c:pt>
                <c:pt idx="149">
                  <c:v>-0.46773610100000002</c:v>
                </c:pt>
                <c:pt idx="150">
                  <c:v>-8.6366870000000005E-3</c:v>
                </c:pt>
                <c:pt idx="151">
                  <c:v>0.20945675899999999</c:v>
                </c:pt>
                <c:pt idx="152">
                  <c:v>-0.141605911</c:v>
                </c:pt>
                <c:pt idx="153">
                  <c:v>-0.526874128</c:v>
                </c:pt>
                <c:pt idx="154">
                  <c:v>-0.36331198199999998</c:v>
                </c:pt>
                <c:pt idx="155">
                  <c:v>-1.0439926E-2</c:v>
                </c:pt>
                <c:pt idx="156">
                  <c:v>-0.17636863899999999</c:v>
                </c:pt>
                <c:pt idx="157">
                  <c:v>-0.26090701599999999</c:v>
                </c:pt>
                <c:pt idx="158">
                  <c:v>5.2209947999999999E-2</c:v>
                </c:pt>
                <c:pt idx="159">
                  <c:v>9.0782615999999997E-2</c:v>
                </c:pt>
                <c:pt idx="160">
                  <c:v>-0.15036961600000001</c:v>
                </c:pt>
                <c:pt idx="161">
                  <c:v>-0.27801568500000001</c:v>
                </c:pt>
                <c:pt idx="162">
                  <c:v>-0.33353522299999999</c:v>
                </c:pt>
                <c:pt idx="163">
                  <c:v>-0.432683243</c:v>
                </c:pt>
                <c:pt idx="164">
                  <c:v>-0.17351154399999999</c:v>
                </c:pt>
                <c:pt idx="165">
                  <c:v>0.15638739900000001</c:v>
                </c:pt>
                <c:pt idx="166">
                  <c:v>0.34356925199999999</c:v>
                </c:pt>
                <c:pt idx="167">
                  <c:v>0.37727859699999999</c:v>
                </c:pt>
                <c:pt idx="168">
                  <c:v>0.235403377</c:v>
                </c:pt>
                <c:pt idx="169">
                  <c:v>-0.13480600600000001</c:v>
                </c:pt>
                <c:pt idx="170">
                  <c:v>-0.26447422300000001</c:v>
                </c:pt>
                <c:pt idx="171">
                  <c:v>0.102031153</c:v>
                </c:pt>
                <c:pt idx="172">
                  <c:v>0.16204180300000001</c:v>
                </c:pt>
                <c:pt idx="173">
                  <c:v>-0.26674014400000001</c:v>
                </c:pt>
                <c:pt idx="174">
                  <c:v>-0.53154451400000002</c:v>
                </c:pt>
                <c:pt idx="175">
                  <c:v>-0.47788006199999999</c:v>
                </c:pt>
                <c:pt idx="176">
                  <c:v>-0.39644834299999998</c:v>
                </c:pt>
                <c:pt idx="177">
                  <c:v>-0.36770048500000002</c:v>
                </c:pt>
                <c:pt idx="178">
                  <c:v>-0.44478216199999998</c:v>
                </c:pt>
                <c:pt idx="179">
                  <c:v>-0.62556541200000004</c:v>
                </c:pt>
                <c:pt idx="180">
                  <c:v>-0.36560986000000001</c:v>
                </c:pt>
                <c:pt idx="181">
                  <c:v>0.19370036500000001</c:v>
                </c:pt>
                <c:pt idx="182">
                  <c:v>0.41300063799999998</c:v>
                </c:pt>
                <c:pt idx="183">
                  <c:v>0.57296967899999995</c:v>
                </c:pt>
                <c:pt idx="184">
                  <c:v>1.060835553</c:v>
                </c:pt>
                <c:pt idx="185">
                  <c:v>1.242106817</c:v>
                </c:pt>
                <c:pt idx="186">
                  <c:v>0.70127206399999997</c:v>
                </c:pt>
                <c:pt idx="187">
                  <c:v>-5.4971896999999999E-2</c:v>
                </c:pt>
                <c:pt idx="188">
                  <c:v>-0.41063996800000002</c:v>
                </c:pt>
                <c:pt idx="189">
                  <c:v>-0.259017306</c:v>
                </c:pt>
                <c:pt idx="190">
                  <c:v>3.4467323000000001E-2</c:v>
                </c:pt>
                <c:pt idx="191">
                  <c:v>-0.16734420999999999</c:v>
                </c:pt>
                <c:pt idx="192">
                  <c:v>-0.515093939</c:v>
                </c:pt>
                <c:pt idx="193">
                  <c:v>-0.37902702599999999</c:v>
                </c:pt>
                <c:pt idx="194">
                  <c:v>7.7957752000000005E-2</c:v>
                </c:pt>
                <c:pt idx="195">
                  <c:v>0.125163886</c:v>
                </c:pt>
                <c:pt idx="196">
                  <c:v>-0.20741659700000001</c:v>
                </c:pt>
                <c:pt idx="197">
                  <c:v>-0.31398161699999999</c:v>
                </c:pt>
                <c:pt idx="198">
                  <c:v>-0.24706341100000001</c:v>
                </c:pt>
                <c:pt idx="199">
                  <c:v>-0.33788863400000002</c:v>
                </c:pt>
                <c:pt idx="200">
                  <c:v>-0.30654910699999999</c:v>
                </c:pt>
                <c:pt idx="201">
                  <c:v>-3.6963169999999997E-2</c:v>
                </c:pt>
                <c:pt idx="202">
                  <c:v>-0.13369237</c:v>
                </c:pt>
                <c:pt idx="203">
                  <c:v>-0.265594995</c:v>
                </c:pt>
                <c:pt idx="204">
                  <c:v>0.13782127299999999</c:v>
                </c:pt>
                <c:pt idx="205">
                  <c:v>0.41296807200000002</c:v>
                </c:pt>
                <c:pt idx="206">
                  <c:v>0.23165511899999999</c:v>
                </c:pt>
                <c:pt idx="207">
                  <c:v>-8.0684911999999998E-2</c:v>
                </c:pt>
                <c:pt idx="208">
                  <c:v>-0.140171825</c:v>
                </c:pt>
                <c:pt idx="209">
                  <c:v>0.13232737999999999</c:v>
                </c:pt>
                <c:pt idx="210">
                  <c:v>8.2657632999999994E-2</c:v>
                </c:pt>
                <c:pt idx="211">
                  <c:v>-0.30726812100000001</c:v>
                </c:pt>
                <c:pt idx="212">
                  <c:v>-0.42199877099999999</c:v>
                </c:pt>
                <c:pt idx="213">
                  <c:v>-0.305609784</c:v>
                </c:pt>
                <c:pt idx="214">
                  <c:v>-0.12222746</c:v>
                </c:pt>
                <c:pt idx="215">
                  <c:v>0.37845614799999999</c:v>
                </c:pt>
                <c:pt idx="216">
                  <c:v>1.23638961</c:v>
                </c:pt>
                <c:pt idx="217">
                  <c:v>1.393929247</c:v>
                </c:pt>
                <c:pt idx="218">
                  <c:v>0.66590585700000005</c:v>
                </c:pt>
                <c:pt idx="219">
                  <c:v>0.13088618199999999</c:v>
                </c:pt>
                <c:pt idx="220">
                  <c:v>-0.20933576200000001</c:v>
                </c:pt>
                <c:pt idx="221">
                  <c:v>-0.429128646</c:v>
                </c:pt>
                <c:pt idx="222">
                  <c:v>-0.112290239</c:v>
                </c:pt>
                <c:pt idx="223">
                  <c:v>0.54740811499999997</c:v>
                </c:pt>
                <c:pt idx="224">
                  <c:v>0.77733454899999999</c:v>
                </c:pt>
                <c:pt idx="225">
                  <c:v>0.50249647799999997</c:v>
                </c:pt>
                <c:pt idx="226">
                  <c:v>1.3408125E-2</c:v>
                </c:pt>
                <c:pt idx="227">
                  <c:v>-0.43987328999999997</c:v>
                </c:pt>
                <c:pt idx="228">
                  <c:v>-0.57290997499999996</c:v>
                </c:pt>
                <c:pt idx="229">
                  <c:v>-0.65547793099999996</c:v>
                </c:pt>
                <c:pt idx="230">
                  <c:v>-0.506585599</c:v>
                </c:pt>
                <c:pt idx="231">
                  <c:v>-0.110141689</c:v>
                </c:pt>
                <c:pt idx="232">
                  <c:v>-0.28676564700000001</c:v>
                </c:pt>
                <c:pt idx="233">
                  <c:v>-0.78444617699999997</c:v>
                </c:pt>
                <c:pt idx="234">
                  <c:v>-0.50928259099999995</c:v>
                </c:pt>
                <c:pt idx="235">
                  <c:v>-0.109917708</c:v>
                </c:pt>
                <c:pt idx="236">
                  <c:v>-2.987776E-2</c:v>
                </c:pt>
                <c:pt idx="237">
                  <c:v>-0.32621402599999999</c:v>
                </c:pt>
                <c:pt idx="238">
                  <c:v>-0.66358706300000003</c:v>
                </c:pt>
                <c:pt idx="239">
                  <c:v>-0.47900516199999998</c:v>
                </c:pt>
                <c:pt idx="240">
                  <c:v>-0.11411036200000001</c:v>
                </c:pt>
                <c:pt idx="241">
                  <c:v>0.10813618699999999</c:v>
                </c:pt>
                <c:pt idx="242">
                  <c:v>2.0745170000000001E-3</c:v>
                </c:pt>
                <c:pt idx="243">
                  <c:v>4.5147567E-2</c:v>
                </c:pt>
                <c:pt idx="244">
                  <c:v>0.14838354300000001</c:v>
                </c:pt>
                <c:pt idx="245">
                  <c:v>-0.20707545499999999</c:v>
                </c:pt>
                <c:pt idx="246">
                  <c:v>-0.55401946899999999</c:v>
                </c:pt>
                <c:pt idx="247">
                  <c:v>-0.188464774</c:v>
                </c:pt>
                <c:pt idx="248">
                  <c:v>0.13621466199999999</c:v>
                </c:pt>
                <c:pt idx="249">
                  <c:v>2.7961552000000001E-2</c:v>
                </c:pt>
                <c:pt idx="250">
                  <c:v>-0.18796044100000001</c:v>
                </c:pt>
                <c:pt idx="251">
                  <c:v>-4.3438873000000003E-2</c:v>
                </c:pt>
                <c:pt idx="252">
                  <c:v>-4.9523734999999999E-2</c:v>
                </c:pt>
                <c:pt idx="253">
                  <c:v>-0.40489057000000001</c:v>
                </c:pt>
                <c:pt idx="254">
                  <c:v>-0.53283113100000001</c:v>
                </c:pt>
                <c:pt idx="255">
                  <c:v>-0.23780721099999999</c:v>
                </c:pt>
                <c:pt idx="256">
                  <c:v>-0.20675885399999999</c:v>
                </c:pt>
                <c:pt idx="257">
                  <c:v>-0.223759931</c:v>
                </c:pt>
                <c:pt idx="258">
                  <c:v>1.5379805999999999E-2</c:v>
                </c:pt>
                <c:pt idx="259">
                  <c:v>-8.5297619000000005E-2</c:v>
                </c:pt>
                <c:pt idx="260">
                  <c:v>-0.43942092900000002</c:v>
                </c:pt>
                <c:pt idx="261">
                  <c:v>-0.49759303399999999</c:v>
                </c:pt>
                <c:pt idx="262">
                  <c:v>-0.14477401500000001</c:v>
                </c:pt>
                <c:pt idx="263">
                  <c:v>0.47574370100000002</c:v>
                </c:pt>
                <c:pt idx="264">
                  <c:v>1.1408576450000001</c:v>
                </c:pt>
                <c:pt idx="265">
                  <c:v>1.2851288139999999</c:v>
                </c:pt>
                <c:pt idx="266">
                  <c:v>0.89118539299999999</c:v>
                </c:pt>
                <c:pt idx="267">
                  <c:v>0.16338861499999999</c:v>
                </c:pt>
                <c:pt idx="268">
                  <c:v>-0.183945096</c:v>
                </c:pt>
                <c:pt idx="269">
                  <c:v>-0.30428908100000002</c:v>
                </c:pt>
                <c:pt idx="270">
                  <c:v>-0.523566953</c:v>
                </c:pt>
                <c:pt idx="271">
                  <c:v>-0.372969145</c:v>
                </c:pt>
                <c:pt idx="272">
                  <c:v>0.11624772899999999</c:v>
                </c:pt>
                <c:pt idx="273">
                  <c:v>0.13477430700000001</c:v>
                </c:pt>
                <c:pt idx="274">
                  <c:v>-0.32816615300000002</c:v>
                </c:pt>
                <c:pt idx="275">
                  <c:v>-0.46176679199999998</c:v>
                </c:pt>
                <c:pt idx="276">
                  <c:v>-0.26848464399999999</c:v>
                </c:pt>
                <c:pt idx="277">
                  <c:v>-0.31444529999999998</c:v>
                </c:pt>
                <c:pt idx="278">
                  <c:v>-0.306188032</c:v>
                </c:pt>
                <c:pt idx="279">
                  <c:v>8.3734269999999993E-3</c:v>
                </c:pt>
                <c:pt idx="280">
                  <c:v>0.38159656400000003</c:v>
                </c:pt>
                <c:pt idx="281">
                  <c:v>0.39374751299999999</c:v>
                </c:pt>
                <c:pt idx="282">
                  <c:v>8.7525856999999999E-2</c:v>
                </c:pt>
                <c:pt idx="283">
                  <c:v>6.2196497000000003E-2</c:v>
                </c:pt>
                <c:pt idx="284">
                  <c:v>0.54508871299999995</c:v>
                </c:pt>
                <c:pt idx="285">
                  <c:v>0.87471474500000002</c:v>
                </c:pt>
                <c:pt idx="286">
                  <c:v>0.41616997100000003</c:v>
                </c:pt>
                <c:pt idx="287">
                  <c:v>-0.402147068</c:v>
                </c:pt>
                <c:pt idx="288">
                  <c:v>-0.60138161199999995</c:v>
                </c:pt>
                <c:pt idx="289">
                  <c:v>-0.32214656899999999</c:v>
                </c:pt>
                <c:pt idx="290">
                  <c:v>-0.17039710699999999</c:v>
                </c:pt>
                <c:pt idx="291">
                  <c:v>-0.12832043400000001</c:v>
                </c:pt>
                <c:pt idx="292">
                  <c:v>0.128145172</c:v>
                </c:pt>
                <c:pt idx="293">
                  <c:v>0.13231626799999999</c:v>
                </c:pt>
                <c:pt idx="294">
                  <c:v>-0.17814190199999999</c:v>
                </c:pt>
                <c:pt idx="295">
                  <c:v>-7.3351678000000003E-2</c:v>
                </c:pt>
                <c:pt idx="296">
                  <c:v>9.2742452000000003E-2</c:v>
                </c:pt>
                <c:pt idx="297">
                  <c:v>-0.232883062</c:v>
                </c:pt>
                <c:pt idx="298">
                  <c:v>-0.51193415200000003</c:v>
                </c:pt>
                <c:pt idx="299">
                  <c:v>-0.27688333300000001</c:v>
                </c:pt>
                <c:pt idx="300">
                  <c:v>-9.2833908000000007E-2</c:v>
                </c:pt>
                <c:pt idx="301">
                  <c:v>-0.33549848700000001</c:v>
                </c:pt>
                <c:pt idx="302">
                  <c:v>-0.39424933000000001</c:v>
                </c:pt>
                <c:pt idx="303">
                  <c:v>-0.150224943</c:v>
                </c:pt>
                <c:pt idx="304">
                  <c:v>-0.22558652200000001</c:v>
                </c:pt>
                <c:pt idx="305">
                  <c:v>-0.55758000900000004</c:v>
                </c:pt>
                <c:pt idx="306">
                  <c:v>-0.61569044500000003</c:v>
                </c:pt>
                <c:pt idx="307">
                  <c:v>-0.54528527599999999</c:v>
                </c:pt>
                <c:pt idx="308">
                  <c:v>-0.54630926400000002</c:v>
                </c:pt>
                <c:pt idx="309">
                  <c:v>-0.53968026999999996</c:v>
                </c:pt>
                <c:pt idx="310">
                  <c:v>-0.69822181000000005</c:v>
                </c:pt>
                <c:pt idx="311">
                  <c:v>-0.64710420300000004</c:v>
                </c:pt>
                <c:pt idx="312">
                  <c:v>-0.25359482500000002</c:v>
                </c:pt>
                <c:pt idx="313">
                  <c:v>-0.1033115</c:v>
                </c:pt>
                <c:pt idx="314">
                  <c:v>-0.253893062</c:v>
                </c:pt>
                <c:pt idx="315">
                  <c:v>-0.28387693400000003</c:v>
                </c:pt>
                <c:pt idx="316">
                  <c:v>-7.3008798999999999E-2</c:v>
                </c:pt>
                <c:pt idx="317">
                  <c:v>-8.1378834999999997E-2</c:v>
                </c:pt>
                <c:pt idx="318">
                  <c:v>-0.37899813399999999</c:v>
                </c:pt>
                <c:pt idx="319">
                  <c:v>-0.28376138699999998</c:v>
                </c:pt>
                <c:pt idx="320">
                  <c:v>-0.23941973999999999</c:v>
                </c:pt>
                <c:pt idx="321">
                  <c:v>-0.350940421</c:v>
                </c:pt>
                <c:pt idx="322">
                  <c:v>-0.189867604</c:v>
                </c:pt>
                <c:pt idx="323">
                  <c:v>6.2694980999999997E-2</c:v>
                </c:pt>
                <c:pt idx="324">
                  <c:v>3.4602283999999997E-2</c:v>
                </c:pt>
                <c:pt idx="325">
                  <c:v>-0.11285358400000001</c:v>
                </c:pt>
                <c:pt idx="326">
                  <c:v>6.3489039999999998E-3</c:v>
                </c:pt>
                <c:pt idx="327">
                  <c:v>0.45179946199999999</c:v>
                </c:pt>
                <c:pt idx="328">
                  <c:v>0.74672145199999995</c:v>
                </c:pt>
                <c:pt idx="329">
                  <c:v>0.73075304299999999</c:v>
                </c:pt>
                <c:pt idx="330">
                  <c:v>0.67062256399999998</c:v>
                </c:pt>
                <c:pt idx="331">
                  <c:v>1.0626719469999999</c:v>
                </c:pt>
                <c:pt idx="332">
                  <c:v>1.7654457189999999</c:v>
                </c:pt>
                <c:pt idx="333">
                  <c:v>2.013588704</c:v>
                </c:pt>
                <c:pt idx="334">
                  <c:v>1.42523029</c:v>
                </c:pt>
                <c:pt idx="335">
                  <c:v>0.61079715300000004</c:v>
                </c:pt>
                <c:pt idx="336">
                  <c:v>-4.3805317000000003E-2</c:v>
                </c:pt>
                <c:pt idx="337">
                  <c:v>-0.24376564100000001</c:v>
                </c:pt>
                <c:pt idx="338">
                  <c:v>0.32545589600000002</c:v>
                </c:pt>
                <c:pt idx="339">
                  <c:v>1.327667194</c:v>
                </c:pt>
                <c:pt idx="340">
                  <c:v>2.446385458</c:v>
                </c:pt>
                <c:pt idx="341">
                  <c:v>3.3901868450000001</c:v>
                </c:pt>
                <c:pt idx="342">
                  <c:v>3.842652776</c:v>
                </c:pt>
                <c:pt idx="343">
                  <c:v>3.7565114610000001</c:v>
                </c:pt>
                <c:pt idx="344">
                  <c:v>3.1611276070000001</c:v>
                </c:pt>
                <c:pt idx="345">
                  <c:v>2.4444829979999998</c:v>
                </c:pt>
                <c:pt idx="346">
                  <c:v>1.6283721769999999</c:v>
                </c:pt>
                <c:pt idx="347">
                  <c:v>0.95070639099999998</c:v>
                </c:pt>
                <c:pt idx="348">
                  <c:v>0.35565174799999999</c:v>
                </c:pt>
                <c:pt idx="349">
                  <c:v>-0.15397005599999999</c:v>
                </c:pt>
                <c:pt idx="350">
                  <c:v>0.57918514700000001</c:v>
                </c:pt>
                <c:pt idx="351">
                  <c:v>1.1029107170000001</c:v>
                </c:pt>
                <c:pt idx="352">
                  <c:v>0.46485602100000001</c:v>
                </c:pt>
                <c:pt idx="353">
                  <c:v>-0.42148745500000001</c:v>
                </c:pt>
                <c:pt idx="354">
                  <c:v>-2.8460473999999999E-2</c:v>
                </c:pt>
                <c:pt idx="355">
                  <c:v>0.54504805300000003</c:v>
                </c:pt>
                <c:pt idx="356">
                  <c:v>5.9947320999999998E-2</c:v>
                </c:pt>
                <c:pt idx="357">
                  <c:v>-0.60076324199999998</c:v>
                </c:pt>
                <c:pt idx="358">
                  <c:v>-0.19389147700000001</c:v>
                </c:pt>
                <c:pt idx="359">
                  <c:v>7.0735443999999995E-2</c:v>
                </c:pt>
                <c:pt idx="360">
                  <c:v>0.12177307599999999</c:v>
                </c:pt>
                <c:pt idx="361">
                  <c:v>0.47964341700000002</c:v>
                </c:pt>
                <c:pt idx="362">
                  <c:v>1.0806223580000001</c:v>
                </c:pt>
                <c:pt idx="363">
                  <c:v>1.514579399</c:v>
                </c:pt>
                <c:pt idx="364">
                  <c:v>1.8508054620000001</c:v>
                </c:pt>
                <c:pt idx="365">
                  <c:v>1.4909843030000001</c:v>
                </c:pt>
                <c:pt idx="366">
                  <c:v>0.43544602199999999</c:v>
                </c:pt>
                <c:pt idx="367">
                  <c:v>-0.48353386900000001</c:v>
                </c:pt>
                <c:pt idx="368">
                  <c:v>-0.41057226400000002</c:v>
                </c:pt>
                <c:pt idx="369">
                  <c:v>1.1168255E-2</c:v>
                </c:pt>
                <c:pt idx="370">
                  <c:v>3.5985696999999997E-2</c:v>
                </c:pt>
                <c:pt idx="371">
                  <c:v>6.6575899999999997E-3</c:v>
                </c:pt>
                <c:pt idx="372">
                  <c:v>0.82363129499999999</c:v>
                </c:pt>
                <c:pt idx="373">
                  <c:v>1.42780025</c:v>
                </c:pt>
                <c:pt idx="374">
                  <c:v>0.90433492299999996</c:v>
                </c:pt>
                <c:pt idx="375">
                  <c:v>2.7893958E-2</c:v>
                </c:pt>
                <c:pt idx="376">
                  <c:v>-0.35637759299999999</c:v>
                </c:pt>
                <c:pt idx="377">
                  <c:v>-0.153595272</c:v>
                </c:pt>
                <c:pt idx="378">
                  <c:v>-0.16042303899999999</c:v>
                </c:pt>
                <c:pt idx="379">
                  <c:v>-0.46645552000000001</c:v>
                </c:pt>
                <c:pt idx="380">
                  <c:v>-0.43543479299999999</c:v>
                </c:pt>
                <c:pt idx="381">
                  <c:v>-0.196296632</c:v>
                </c:pt>
                <c:pt idx="382">
                  <c:v>-0.27679625800000002</c:v>
                </c:pt>
                <c:pt idx="383">
                  <c:v>-0.234401264</c:v>
                </c:pt>
                <c:pt idx="384">
                  <c:v>8.2285861000000002E-2</c:v>
                </c:pt>
                <c:pt idx="385">
                  <c:v>0.187246036</c:v>
                </c:pt>
                <c:pt idx="386">
                  <c:v>0.15885062</c:v>
                </c:pt>
                <c:pt idx="387">
                  <c:v>-9.3335070000000006E-2</c:v>
                </c:pt>
                <c:pt idx="388">
                  <c:v>-0.62090438400000003</c:v>
                </c:pt>
                <c:pt idx="389">
                  <c:v>-0.59793364800000004</c:v>
                </c:pt>
                <c:pt idx="390">
                  <c:v>-0.367490447</c:v>
                </c:pt>
                <c:pt idx="391">
                  <c:v>-0.10692483</c:v>
                </c:pt>
                <c:pt idx="392">
                  <c:v>0.162231125</c:v>
                </c:pt>
                <c:pt idx="393">
                  <c:v>0.24356893800000001</c:v>
                </c:pt>
                <c:pt idx="394">
                  <c:v>-0.15832200399999999</c:v>
                </c:pt>
                <c:pt idx="395">
                  <c:v>-0.57857267300000004</c:v>
                </c:pt>
                <c:pt idx="396">
                  <c:v>-0.55855032900000001</c:v>
                </c:pt>
                <c:pt idx="397">
                  <c:v>-0.40029677800000002</c:v>
                </c:pt>
                <c:pt idx="398">
                  <c:v>-0.54779595299999995</c:v>
                </c:pt>
                <c:pt idx="399">
                  <c:v>-0.49204899400000002</c:v>
                </c:pt>
                <c:pt idx="400">
                  <c:v>-8.0821269000000001E-2</c:v>
                </c:pt>
                <c:pt idx="401">
                  <c:v>0.11076413</c:v>
                </c:pt>
                <c:pt idx="402">
                  <c:v>-0.261549225</c:v>
                </c:pt>
                <c:pt idx="403">
                  <c:v>-0.503028849</c:v>
                </c:pt>
                <c:pt idx="404">
                  <c:v>-0.214830508</c:v>
                </c:pt>
                <c:pt idx="405">
                  <c:v>-0.19183144099999999</c:v>
                </c:pt>
                <c:pt idx="406">
                  <c:v>-0.26031269600000001</c:v>
                </c:pt>
                <c:pt idx="407">
                  <c:v>-9.6850117999999999E-2</c:v>
                </c:pt>
                <c:pt idx="408">
                  <c:v>-0.12654165000000001</c:v>
                </c:pt>
                <c:pt idx="409">
                  <c:v>-0.224731655</c:v>
                </c:pt>
                <c:pt idx="410">
                  <c:v>6.7573228999999999E-2</c:v>
                </c:pt>
                <c:pt idx="411">
                  <c:v>0.64728102099999996</c:v>
                </c:pt>
                <c:pt idx="412">
                  <c:v>0.98825018099999995</c:v>
                </c:pt>
                <c:pt idx="413">
                  <c:v>0.86784857500000001</c:v>
                </c:pt>
                <c:pt idx="414">
                  <c:v>0.29780983700000002</c:v>
                </c:pt>
                <c:pt idx="415">
                  <c:v>-3.1106761E-2</c:v>
                </c:pt>
                <c:pt idx="416">
                  <c:v>0.51902968299999996</c:v>
                </c:pt>
                <c:pt idx="417">
                  <c:v>1.2230987760000001</c:v>
                </c:pt>
                <c:pt idx="418">
                  <c:v>1.0976681420000001</c:v>
                </c:pt>
                <c:pt idx="419">
                  <c:v>0.171367509</c:v>
                </c:pt>
                <c:pt idx="420">
                  <c:v>-0.40438664699999999</c:v>
                </c:pt>
                <c:pt idx="421">
                  <c:v>0.16617164200000001</c:v>
                </c:pt>
                <c:pt idx="422">
                  <c:v>0.58034800600000003</c:v>
                </c:pt>
                <c:pt idx="423">
                  <c:v>8.1208153000000005E-2</c:v>
                </c:pt>
                <c:pt idx="424">
                  <c:v>-0.44632396899999999</c:v>
                </c:pt>
                <c:pt idx="425">
                  <c:v>-0.28175954600000003</c:v>
                </c:pt>
                <c:pt idx="426">
                  <c:v>-0.116583689</c:v>
                </c:pt>
                <c:pt idx="427">
                  <c:v>-0.367015066</c:v>
                </c:pt>
                <c:pt idx="428">
                  <c:v>-0.43100803900000001</c:v>
                </c:pt>
                <c:pt idx="429">
                  <c:v>-0.22227321799999999</c:v>
                </c:pt>
                <c:pt idx="430">
                  <c:v>-4.5210446000000001E-2</c:v>
                </c:pt>
                <c:pt idx="431">
                  <c:v>-1.4671373E-2</c:v>
                </c:pt>
                <c:pt idx="432">
                  <c:v>5.9980114000000001E-2</c:v>
                </c:pt>
                <c:pt idx="433">
                  <c:v>5.2229161000000003E-2</c:v>
                </c:pt>
                <c:pt idx="434">
                  <c:v>-0.23948402899999999</c:v>
                </c:pt>
                <c:pt idx="435">
                  <c:v>-0.159109062</c:v>
                </c:pt>
                <c:pt idx="436">
                  <c:v>-3.3300428E-2</c:v>
                </c:pt>
                <c:pt idx="437">
                  <c:v>-0.213844654</c:v>
                </c:pt>
                <c:pt idx="438">
                  <c:v>-0.26629639300000002</c:v>
                </c:pt>
                <c:pt idx="439">
                  <c:v>0.136950497</c:v>
                </c:pt>
                <c:pt idx="440">
                  <c:v>0.78257979099999997</c:v>
                </c:pt>
                <c:pt idx="441">
                  <c:v>1.143200676</c:v>
                </c:pt>
                <c:pt idx="442">
                  <c:v>0.89616285799999995</c:v>
                </c:pt>
                <c:pt idx="443">
                  <c:v>0.27688057199999999</c:v>
                </c:pt>
                <c:pt idx="444">
                  <c:v>0.26294853499999998</c:v>
                </c:pt>
                <c:pt idx="445">
                  <c:v>0.68694961499999996</c:v>
                </c:pt>
                <c:pt idx="446">
                  <c:v>0.684773717</c:v>
                </c:pt>
                <c:pt idx="447">
                  <c:v>0.43240751300000002</c:v>
                </c:pt>
                <c:pt idx="448">
                  <c:v>-2.3324595E-2</c:v>
                </c:pt>
                <c:pt idx="449">
                  <c:v>-0.46367248100000003</c:v>
                </c:pt>
                <c:pt idx="450">
                  <c:v>-0.227973114</c:v>
                </c:pt>
                <c:pt idx="451">
                  <c:v>0.54301242999999999</c:v>
                </c:pt>
                <c:pt idx="452">
                  <c:v>0.58152490199999995</c:v>
                </c:pt>
                <c:pt idx="453">
                  <c:v>-9.6332556E-2</c:v>
                </c:pt>
                <c:pt idx="454">
                  <c:v>-0.69939931499999997</c:v>
                </c:pt>
                <c:pt idx="455">
                  <c:v>-0.88285377600000003</c:v>
                </c:pt>
                <c:pt idx="456">
                  <c:v>-0.76881886300000002</c:v>
                </c:pt>
                <c:pt idx="457">
                  <c:v>-0.50299240000000001</c:v>
                </c:pt>
                <c:pt idx="458">
                  <c:v>-0.40255291999999998</c:v>
                </c:pt>
                <c:pt idx="459">
                  <c:v>-0.54775159600000001</c:v>
                </c:pt>
                <c:pt idx="460">
                  <c:v>-0.52425251299999998</c:v>
                </c:pt>
                <c:pt idx="461">
                  <c:v>-7.5689503000000005E-2</c:v>
                </c:pt>
                <c:pt idx="462">
                  <c:v>0.16296513500000001</c:v>
                </c:pt>
                <c:pt idx="463">
                  <c:v>-6.8833643999999999E-2</c:v>
                </c:pt>
                <c:pt idx="464">
                  <c:v>-0.46983535799999998</c:v>
                </c:pt>
                <c:pt idx="465">
                  <c:v>-6.6738025000000006E-2</c:v>
                </c:pt>
                <c:pt idx="466">
                  <c:v>0.48351187800000001</c:v>
                </c:pt>
                <c:pt idx="467">
                  <c:v>7.5334488000000005E-2</c:v>
                </c:pt>
                <c:pt idx="468">
                  <c:v>-0.49676841599999999</c:v>
                </c:pt>
                <c:pt idx="469">
                  <c:v>-0.41116662999999998</c:v>
                </c:pt>
                <c:pt idx="470">
                  <c:v>-0.22160312300000001</c:v>
                </c:pt>
                <c:pt idx="471">
                  <c:v>-0.197356905</c:v>
                </c:pt>
                <c:pt idx="472">
                  <c:v>-2.4359479E-2</c:v>
                </c:pt>
                <c:pt idx="473">
                  <c:v>-0.14037386199999999</c:v>
                </c:pt>
                <c:pt idx="474">
                  <c:v>-0.49480962099999998</c:v>
                </c:pt>
                <c:pt idx="475">
                  <c:v>-2.5837754000000001E-2</c:v>
                </c:pt>
                <c:pt idx="476">
                  <c:v>0.48804372099999999</c:v>
                </c:pt>
                <c:pt idx="477">
                  <c:v>0.71627581399999996</c:v>
                </c:pt>
                <c:pt idx="478">
                  <c:v>1.089237239</c:v>
                </c:pt>
                <c:pt idx="479">
                  <c:v>1.5088662150000001</c:v>
                </c:pt>
                <c:pt idx="480">
                  <c:v>1.4941541039999999</c:v>
                </c:pt>
                <c:pt idx="481">
                  <c:v>0.91331448000000004</c:v>
                </c:pt>
                <c:pt idx="482">
                  <c:v>0.18656798599999999</c:v>
                </c:pt>
                <c:pt idx="483">
                  <c:v>-0.30285507699999997</c:v>
                </c:pt>
                <c:pt idx="484">
                  <c:v>-0.37660354099999999</c:v>
                </c:pt>
                <c:pt idx="485">
                  <c:v>-4.0434786E-2</c:v>
                </c:pt>
                <c:pt idx="486">
                  <c:v>0.19968554699999999</c:v>
                </c:pt>
                <c:pt idx="487">
                  <c:v>0.44820588900000002</c:v>
                </c:pt>
                <c:pt idx="488">
                  <c:v>0.83024405300000004</c:v>
                </c:pt>
                <c:pt idx="489">
                  <c:v>0.48825736199999997</c:v>
                </c:pt>
                <c:pt idx="490">
                  <c:v>-0.32868909600000001</c:v>
                </c:pt>
                <c:pt idx="491">
                  <c:v>-0.38747762800000002</c:v>
                </c:pt>
                <c:pt idx="492">
                  <c:v>-0.22739778999999999</c:v>
                </c:pt>
                <c:pt idx="493">
                  <c:v>-0.46601345300000002</c:v>
                </c:pt>
                <c:pt idx="494">
                  <c:v>-0.51221802299999997</c:v>
                </c:pt>
                <c:pt idx="495">
                  <c:v>-0.35267694199999999</c:v>
                </c:pt>
                <c:pt idx="496">
                  <c:v>-0.36128791599999999</c:v>
                </c:pt>
                <c:pt idx="497">
                  <c:v>-0.55117471500000004</c:v>
                </c:pt>
                <c:pt idx="498">
                  <c:v>-0.50756256300000002</c:v>
                </c:pt>
                <c:pt idx="499">
                  <c:v>-9.3168897000000001E-2</c:v>
                </c:pt>
                <c:pt idx="500">
                  <c:v>0.36287669900000002</c:v>
                </c:pt>
                <c:pt idx="501">
                  <c:v>0.11772598400000001</c:v>
                </c:pt>
                <c:pt idx="502">
                  <c:v>-0.46009023199999999</c:v>
                </c:pt>
                <c:pt idx="503">
                  <c:v>-0.41535101400000002</c:v>
                </c:pt>
                <c:pt idx="504">
                  <c:v>-1.6700320000000001E-2</c:v>
                </c:pt>
                <c:pt idx="505">
                  <c:v>-0.26516932799999998</c:v>
                </c:pt>
                <c:pt idx="506">
                  <c:v>-0.55296080999999997</c:v>
                </c:pt>
                <c:pt idx="507">
                  <c:v>-0.429813738</c:v>
                </c:pt>
                <c:pt idx="508">
                  <c:v>-0.20050754500000001</c:v>
                </c:pt>
                <c:pt idx="509">
                  <c:v>4.5723692000000003E-2</c:v>
                </c:pt>
                <c:pt idx="510">
                  <c:v>-0.134246112</c:v>
                </c:pt>
                <c:pt idx="511">
                  <c:v>-0.66344229700000001</c:v>
                </c:pt>
                <c:pt idx="512">
                  <c:v>-0.56591644500000005</c:v>
                </c:pt>
                <c:pt idx="513">
                  <c:v>0.13454096700000001</c:v>
                </c:pt>
                <c:pt idx="514">
                  <c:v>0.58839046399999995</c:v>
                </c:pt>
                <c:pt idx="515">
                  <c:v>0.82517188500000005</c:v>
                </c:pt>
                <c:pt idx="516">
                  <c:v>0.83880755799999995</c:v>
                </c:pt>
                <c:pt idx="517">
                  <c:v>0.32622672899999999</c:v>
                </c:pt>
                <c:pt idx="518">
                  <c:v>-0.34926271399999997</c:v>
                </c:pt>
                <c:pt idx="519">
                  <c:v>-0.39740373699999998</c:v>
                </c:pt>
                <c:pt idx="520">
                  <c:v>-0.165004923</c:v>
                </c:pt>
                <c:pt idx="521">
                  <c:v>-0.104208549</c:v>
                </c:pt>
                <c:pt idx="522">
                  <c:v>-0.18884214199999999</c:v>
                </c:pt>
                <c:pt idx="523">
                  <c:v>-0.29344989900000001</c:v>
                </c:pt>
                <c:pt idx="524">
                  <c:v>-0.34371748099999999</c:v>
                </c:pt>
                <c:pt idx="525">
                  <c:v>-0.29059602099999998</c:v>
                </c:pt>
                <c:pt idx="526">
                  <c:v>8.3669924000000007E-2</c:v>
                </c:pt>
                <c:pt idx="527">
                  <c:v>0.79760164899999997</c:v>
                </c:pt>
                <c:pt idx="528">
                  <c:v>1.251218508</c:v>
                </c:pt>
                <c:pt idx="529">
                  <c:v>1.2574952239999999</c:v>
                </c:pt>
                <c:pt idx="530">
                  <c:v>1.093458399</c:v>
                </c:pt>
                <c:pt idx="531">
                  <c:v>0.81587883800000005</c:v>
                </c:pt>
                <c:pt idx="532">
                  <c:v>0.29544266299999999</c:v>
                </c:pt>
                <c:pt idx="533">
                  <c:v>-0.31140145699999999</c:v>
                </c:pt>
                <c:pt idx="534">
                  <c:v>-0.34910751299999998</c:v>
                </c:pt>
                <c:pt idx="535">
                  <c:v>0.19227723899999999</c:v>
                </c:pt>
                <c:pt idx="536">
                  <c:v>0.55241538499999998</c:v>
                </c:pt>
                <c:pt idx="537">
                  <c:v>0.55706242299999997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08-43A3-B873-26D6637134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5.4999999999999997E-3</c:v>
                </c:pt>
                <c:pt idx="2">
                  <c:v>1.09E-2</c:v>
                </c:pt>
                <c:pt idx="3">
                  <c:v>1.6400000000000001E-2</c:v>
                </c:pt>
                <c:pt idx="4">
                  <c:v>2.18E-2</c:v>
                </c:pt>
                <c:pt idx="5">
                  <c:v>2.7300000000000001E-2</c:v>
                </c:pt>
                <c:pt idx="6">
                  <c:v>3.27E-2</c:v>
                </c:pt>
                <c:pt idx="7">
                  <c:v>3.8199999999999998E-2</c:v>
                </c:pt>
                <c:pt idx="8">
                  <c:v>4.3700000000000003E-2</c:v>
                </c:pt>
                <c:pt idx="9">
                  <c:v>4.9099999999999998E-2</c:v>
                </c:pt>
                <c:pt idx="10">
                  <c:v>5.4600000000000003E-2</c:v>
                </c:pt>
                <c:pt idx="11">
                  <c:v>0.06</c:v>
                </c:pt>
                <c:pt idx="12">
                  <c:v>6.5500000000000003E-2</c:v>
                </c:pt>
                <c:pt idx="13">
                  <c:v>7.0900000000000005E-2</c:v>
                </c:pt>
                <c:pt idx="14">
                  <c:v>7.6399999999999996E-2</c:v>
                </c:pt>
                <c:pt idx="15">
                  <c:v>8.1900000000000001E-2</c:v>
                </c:pt>
                <c:pt idx="16">
                  <c:v>8.7300000000000003E-2</c:v>
                </c:pt>
                <c:pt idx="17">
                  <c:v>9.2799999999999994E-2</c:v>
                </c:pt>
                <c:pt idx="18">
                  <c:v>9.8199999999999996E-2</c:v>
                </c:pt>
                <c:pt idx="19">
                  <c:v>0.1037</c:v>
                </c:pt>
                <c:pt idx="20">
                  <c:v>0.10920000000000001</c:v>
                </c:pt>
                <c:pt idx="21">
                  <c:v>0.11459999999999999</c:v>
                </c:pt>
                <c:pt idx="22">
                  <c:v>0.1201</c:v>
                </c:pt>
                <c:pt idx="23">
                  <c:v>0.1255</c:v>
                </c:pt>
                <c:pt idx="24">
                  <c:v>0.13100000000000001</c:v>
                </c:pt>
                <c:pt idx="25">
                  <c:v>0.13639999999999999</c:v>
                </c:pt>
                <c:pt idx="26">
                  <c:v>0.1419</c:v>
                </c:pt>
                <c:pt idx="27">
                  <c:v>0.1474</c:v>
                </c:pt>
                <c:pt idx="28">
                  <c:v>0.15279999999999999</c:v>
                </c:pt>
                <c:pt idx="29">
                  <c:v>0.1583</c:v>
                </c:pt>
                <c:pt idx="30">
                  <c:v>0.16370000000000001</c:v>
                </c:pt>
                <c:pt idx="31">
                  <c:v>0.16919999999999999</c:v>
                </c:pt>
                <c:pt idx="32">
                  <c:v>0.17460000000000001</c:v>
                </c:pt>
                <c:pt idx="33">
                  <c:v>0.18010000000000001</c:v>
                </c:pt>
                <c:pt idx="34">
                  <c:v>0.18559999999999999</c:v>
                </c:pt>
                <c:pt idx="35">
                  <c:v>0.191</c:v>
                </c:pt>
                <c:pt idx="36">
                  <c:v>0.19650000000000001</c:v>
                </c:pt>
                <c:pt idx="37">
                  <c:v>0.2019</c:v>
                </c:pt>
                <c:pt idx="38">
                  <c:v>0.2074</c:v>
                </c:pt>
                <c:pt idx="39">
                  <c:v>0.21279999999999999</c:v>
                </c:pt>
                <c:pt idx="40">
                  <c:v>0.21829999999999999</c:v>
                </c:pt>
                <c:pt idx="41">
                  <c:v>0.2238</c:v>
                </c:pt>
                <c:pt idx="42">
                  <c:v>0.22919999999999999</c:v>
                </c:pt>
                <c:pt idx="43">
                  <c:v>0.23469999999999999</c:v>
                </c:pt>
                <c:pt idx="44">
                  <c:v>0.24010000000000001</c:v>
                </c:pt>
                <c:pt idx="45">
                  <c:v>0.24560000000000001</c:v>
                </c:pt>
                <c:pt idx="46">
                  <c:v>0.251</c:v>
                </c:pt>
                <c:pt idx="47">
                  <c:v>0.25650000000000001</c:v>
                </c:pt>
                <c:pt idx="48">
                  <c:v>0.26200000000000001</c:v>
                </c:pt>
                <c:pt idx="49">
                  <c:v>0.26740000000000003</c:v>
                </c:pt>
                <c:pt idx="50">
                  <c:v>0.27289999999999998</c:v>
                </c:pt>
                <c:pt idx="51">
                  <c:v>0.27829999999999999</c:v>
                </c:pt>
                <c:pt idx="52">
                  <c:v>0.2838</c:v>
                </c:pt>
                <c:pt idx="53">
                  <c:v>0.2893</c:v>
                </c:pt>
                <c:pt idx="54">
                  <c:v>0.29470000000000002</c:v>
                </c:pt>
                <c:pt idx="55">
                  <c:v>0.30020000000000002</c:v>
                </c:pt>
                <c:pt idx="56">
                  <c:v>0.30559999999999998</c:v>
                </c:pt>
                <c:pt idx="57">
                  <c:v>0.31109999999999999</c:v>
                </c:pt>
                <c:pt idx="58">
                  <c:v>0.3165</c:v>
                </c:pt>
                <c:pt idx="59">
                  <c:v>0.32200000000000001</c:v>
                </c:pt>
                <c:pt idx="60">
                  <c:v>0.32750000000000001</c:v>
                </c:pt>
                <c:pt idx="61">
                  <c:v>0.33289999999999997</c:v>
                </c:pt>
                <c:pt idx="62">
                  <c:v>0.33839999999999998</c:v>
                </c:pt>
                <c:pt idx="63">
                  <c:v>0.34379999999999999</c:v>
                </c:pt>
                <c:pt idx="64">
                  <c:v>0.3493</c:v>
                </c:pt>
                <c:pt idx="65">
                  <c:v>0.35470000000000002</c:v>
                </c:pt>
                <c:pt idx="66">
                  <c:v>0.36020000000000002</c:v>
                </c:pt>
                <c:pt idx="67">
                  <c:v>0.36570000000000003</c:v>
                </c:pt>
                <c:pt idx="68">
                  <c:v>0.37109999999999999</c:v>
                </c:pt>
                <c:pt idx="69">
                  <c:v>0.37659999999999999</c:v>
                </c:pt>
                <c:pt idx="70">
                  <c:v>0.38200000000000001</c:v>
                </c:pt>
                <c:pt idx="71">
                  <c:v>0.38750000000000001</c:v>
                </c:pt>
                <c:pt idx="72">
                  <c:v>0.39290000000000003</c:v>
                </c:pt>
                <c:pt idx="73">
                  <c:v>0.39839999999999998</c:v>
                </c:pt>
                <c:pt idx="74">
                  <c:v>0.40389999999999998</c:v>
                </c:pt>
                <c:pt idx="75">
                  <c:v>0.4093</c:v>
                </c:pt>
                <c:pt idx="76">
                  <c:v>0.4148</c:v>
                </c:pt>
                <c:pt idx="77">
                  <c:v>0.42020000000000002</c:v>
                </c:pt>
                <c:pt idx="78">
                  <c:v>0.42570000000000002</c:v>
                </c:pt>
                <c:pt idx="79">
                  <c:v>0.43109999999999998</c:v>
                </c:pt>
                <c:pt idx="80">
                  <c:v>0.43659999999999999</c:v>
                </c:pt>
                <c:pt idx="81">
                  <c:v>0.44209999999999999</c:v>
                </c:pt>
                <c:pt idx="82">
                  <c:v>0.44750000000000001</c:v>
                </c:pt>
                <c:pt idx="83">
                  <c:v>0.45300000000000001</c:v>
                </c:pt>
                <c:pt idx="84">
                  <c:v>0.45839999999999997</c:v>
                </c:pt>
                <c:pt idx="85">
                  <c:v>0.46389999999999998</c:v>
                </c:pt>
                <c:pt idx="86">
                  <c:v>0.46939999999999998</c:v>
                </c:pt>
                <c:pt idx="87">
                  <c:v>0.4748</c:v>
                </c:pt>
                <c:pt idx="88">
                  <c:v>0.4803</c:v>
                </c:pt>
                <c:pt idx="89">
                  <c:v>0.48570000000000002</c:v>
                </c:pt>
                <c:pt idx="90">
                  <c:v>0.49120000000000003</c:v>
                </c:pt>
                <c:pt idx="91">
                  <c:v>0.49659999999999999</c:v>
                </c:pt>
                <c:pt idx="92">
                  <c:v>0.50209999999999999</c:v>
                </c:pt>
                <c:pt idx="93">
                  <c:v>0.50760000000000005</c:v>
                </c:pt>
                <c:pt idx="94">
                  <c:v>0.51300000000000001</c:v>
                </c:pt>
                <c:pt idx="95">
                  <c:v>0.51849999999999996</c:v>
                </c:pt>
                <c:pt idx="96">
                  <c:v>0.52390000000000003</c:v>
                </c:pt>
                <c:pt idx="97">
                  <c:v>0.52939999999999998</c:v>
                </c:pt>
                <c:pt idx="98">
                  <c:v>0.53480000000000005</c:v>
                </c:pt>
                <c:pt idx="99">
                  <c:v>0.5403</c:v>
                </c:pt>
                <c:pt idx="100">
                  <c:v>0.54579999999999995</c:v>
                </c:pt>
                <c:pt idx="101">
                  <c:v>0.55120000000000002</c:v>
                </c:pt>
                <c:pt idx="102">
                  <c:v>0.55669999999999997</c:v>
                </c:pt>
                <c:pt idx="103">
                  <c:v>0.56210000000000004</c:v>
                </c:pt>
                <c:pt idx="104">
                  <c:v>0.56759999999999999</c:v>
                </c:pt>
                <c:pt idx="105">
                  <c:v>0.57299999999999995</c:v>
                </c:pt>
                <c:pt idx="106">
                  <c:v>0.57850000000000001</c:v>
                </c:pt>
                <c:pt idx="107">
                  <c:v>0.58399999999999996</c:v>
                </c:pt>
                <c:pt idx="108">
                  <c:v>0.58940000000000003</c:v>
                </c:pt>
                <c:pt idx="109">
                  <c:v>0.59489999999999998</c:v>
                </c:pt>
                <c:pt idx="110">
                  <c:v>0.60029999999999994</c:v>
                </c:pt>
                <c:pt idx="111">
                  <c:v>0.60580000000000001</c:v>
                </c:pt>
                <c:pt idx="112">
                  <c:v>0.61129999999999995</c:v>
                </c:pt>
                <c:pt idx="113">
                  <c:v>0.61670000000000003</c:v>
                </c:pt>
                <c:pt idx="114">
                  <c:v>0.62219999999999998</c:v>
                </c:pt>
                <c:pt idx="115">
                  <c:v>0.62760000000000005</c:v>
                </c:pt>
                <c:pt idx="116">
                  <c:v>0.6331</c:v>
                </c:pt>
                <c:pt idx="117">
                  <c:v>0.63849999999999996</c:v>
                </c:pt>
                <c:pt idx="118">
                  <c:v>0.64400000000000002</c:v>
                </c:pt>
                <c:pt idx="119">
                  <c:v>0.64949999999999997</c:v>
                </c:pt>
                <c:pt idx="120">
                  <c:v>0.65490000000000004</c:v>
                </c:pt>
                <c:pt idx="121">
                  <c:v>0.66039999999999999</c:v>
                </c:pt>
                <c:pt idx="122">
                  <c:v>0.66579999999999995</c:v>
                </c:pt>
                <c:pt idx="123">
                  <c:v>0.67130000000000001</c:v>
                </c:pt>
                <c:pt idx="124">
                  <c:v>0.67669999999999997</c:v>
                </c:pt>
                <c:pt idx="125">
                  <c:v>0.68220000000000003</c:v>
                </c:pt>
                <c:pt idx="126">
                  <c:v>0.68769999999999998</c:v>
                </c:pt>
                <c:pt idx="127">
                  <c:v>0.69310000000000005</c:v>
                </c:pt>
                <c:pt idx="128">
                  <c:v>0.6986</c:v>
                </c:pt>
                <c:pt idx="129">
                  <c:v>0.70399999999999996</c:v>
                </c:pt>
                <c:pt idx="130">
                  <c:v>0.70950000000000002</c:v>
                </c:pt>
                <c:pt idx="131">
                  <c:v>0.71489999999999998</c:v>
                </c:pt>
                <c:pt idx="132">
                  <c:v>0.72040000000000004</c:v>
                </c:pt>
                <c:pt idx="133">
                  <c:v>0.72589999999999999</c:v>
                </c:pt>
                <c:pt idx="134">
                  <c:v>0.73129999999999995</c:v>
                </c:pt>
                <c:pt idx="135">
                  <c:v>0.73680000000000001</c:v>
                </c:pt>
                <c:pt idx="136">
                  <c:v>0.74219999999999997</c:v>
                </c:pt>
                <c:pt idx="137">
                  <c:v>0.74770000000000003</c:v>
                </c:pt>
                <c:pt idx="138">
                  <c:v>0.75309999999999999</c:v>
                </c:pt>
                <c:pt idx="139">
                  <c:v>0.75860000000000005</c:v>
                </c:pt>
                <c:pt idx="140">
                  <c:v>0.7641</c:v>
                </c:pt>
                <c:pt idx="141">
                  <c:v>0.76949999999999996</c:v>
                </c:pt>
                <c:pt idx="142">
                  <c:v>0.77500000000000002</c:v>
                </c:pt>
                <c:pt idx="143">
                  <c:v>0.78039999999999998</c:v>
                </c:pt>
                <c:pt idx="144">
                  <c:v>0.78590000000000004</c:v>
                </c:pt>
                <c:pt idx="145">
                  <c:v>0.79139999999999999</c:v>
                </c:pt>
                <c:pt idx="146">
                  <c:v>0.79679999999999995</c:v>
                </c:pt>
                <c:pt idx="147">
                  <c:v>0.80230000000000001</c:v>
                </c:pt>
                <c:pt idx="148">
                  <c:v>0.80769999999999997</c:v>
                </c:pt>
                <c:pt idx="149">
                  <c:v>0.81320000000000003</c:v>
                </c:pt>
                <c:pt idx="150">
                  <c:v>0.81859999999999999</c:v>
                </c:pt>
                <c:pt idx="151">
                  <c:v>0.82410000000000005</c:v>
                </c:pt>
                <c:pt idx="152">
                  <c:v>0.8296</c:v>
                </c:pt>
                <c:pt idx="153">
                  <c:v>0.83499999999999996</c:v>
                </c:pt>
                <c:pt idx="154">
                  <c:v>0.84050000000000002</c:v>
                </c:pt>
                <c:pt idx="155">
                  <c:v>0.84589999999999999</c:v>
                </c:pt>
                <c:pt idx="156">
                  <c:v>0.85140000000000005</c:v>
                </c:pt>
                <c:pt idx="157">
                  <c:v>0.85680000000000001</c:v>
                </c:pt>
                <c:pt idx="158">
                  <c:v>0.86229999999999996</c:v>
                </c:pt>
                <c:pt idx="159">
                  <c:v>0.86780000000000002</c:v>
                </c:pt>
                <c:pt idx="160">
                  <c:v>0.87319999999999998</c:v>
                </c:pt>
                <c:pt idx="161">
                  <c:v>0.87870000000000004</c:v>
                </c:pt>
                <c:pt idx="162">
                  <c:v>0.8841</c:v>
                </c:pt>
                <c:pt idx="163">
                  <c:v>0.88959999999999995</c:v>
                </c:pt>
                <c:pt idx="164">
                  <c:v>0.89500000000000002</c:v>
                </c:pt>
                <c:pt idx="165">
                  <c:v>0.90049999999999997</c:v>
                </c:pt>
                <c:pt idx="166">
                  <c:v>0.90600000000000003</c:v>
                </c:pt>
                <c:pt idx="167">
                  <c:v>0.91139999999999999</c:v>
                </c:pt>
                <c:pt idx="168">
                  <c:v>0.91690000000000005</c:v>
                </c:pt>
                <c:pt idx="169">
                  <c:v>0.92230000000000001</c:v>
                </c:pt>
                <c:pt idx="170">
                  <c:v>0.92779999999999996</c:v>
                </c:pt>
                <c:pt idx="171">
                  <c:v>0.93320000000000003</c:v>
                </c:pt>
                <c:pt idx="172">
                  <c:v>0.93869999999999998</c:v>
                </c:pt>
                <c:pt idx="173">
                  <c:v>0.94420000000000004</c:v>
                </c:pt>
                <c:pt idx="174">
                  <c:v>0.9496</c:v>
                </c:pt>
                <c:pt idx="175">
                  <c:v>0.95509999999999995</c:v>
                </c:pt>
                <c:pt idx="176">
                  <c:v>0.96050000000000002</c:v>
                </c:pt>
                <c:pt idx="177">
                  <c:v>0.96599999999999997</c:v>
                </c:pt>
                <c:pt idx="178">
                  <c:v>0.97150000000000003</c:v>
                </c:pt>
                <c:pt idx="179">
                  <c:v>0.97689999999999999</c:v>
                </c:pt>
                <c:pt idx="180">
                  <c:v>0.98240000000000005</c:v>
                </c:pt>
                <c:pt idx="181">
                  <c:v>0.98780000000000001</c:v>
                </c:pt>
                <c:pt idx="182">
                  <c:v>0.99329999999999996</c:v>
                </c:pt>
                <c:pt idx="183">
                  <c:v>0.99870000000000003</c:v>
                </c:pt>
                <c:pt idx="184">
                  <c:v>1.0042</c:v>
                </c:pt>
                <c:pt idx="185">
                  <c:v>1.0097</c:v>
                </c:pt>
                <c:pt idx="186">
                  <c:v>1.0150999999999999</c:v>
                </c:pt>
                <c:pt idx="187">
                  <c:v>1.0206</c:v>
                </c:pt>
                <c:pt idx="188">
                  <c:v>1.026</c:v>
                </c:pt>
                <c:pt idx="189">
                  <c:v>1.0315000000000001</c:v>
                </c:pt>
                <c:pt idx="190">
                  <c:v>1.0368999999999999</c:v>
                </c:pt>
                <c:pt idx="191">
                  <c:v>1.0424</c:v>
                </c:pt>
                <c:pt idx="192">
                  <c:v>1.0479000000000001</c:v>
                </c:pt>
                <c:pt idx="193">
                  <c:v>1.0532999999999999</c:v>
                </c:pt>
                <c:pt idx="194">
                  <c:v>1.0588</c:v>
                </c:pt>
                <c:pt idx="195">
                  <c:v>1.0642</c:v>
                </c:pt>
                <c:pt idx="196">
                  <c:v>1.0697000000000001</c:v>
                </c:pt>
                <c:pt idx="197">
                  <c:v>1.0750999999999999</c:v>
                </c:pt>
                <c:pt idx="198">
                  <c:v>1.0806</c:v>
                </c:pt>
                <c:pt idx="199">
                  <c:v>1.0861000000000001</c:v>
                </c:pt>
                <c:pt idx="200">
                  <c:v>1.0914999999999999</c:v>
                </c:pt>
                <c:pt idx="201">
                  <c:v>1.097</c:v>
                </c:pt>
                <c:pt idx="202">
                  <c:v>1.1024</c:v>
                </c:pt>
                <c:pt idx="203">
                  <c:v>1.1079000000000001</c:v>
                </c:pt>
                <c:pt idx="204">
                  <c:v>1.1133</c:v>
                </c:pt>
                <c:pt idx="205">
                  <c:v>1.1188</c:v>
                </c:pt>
                <c:pt idx="206">
                  <c:v>1.1243000000000001</c:v>
                </c:pt>
                <c:pt idx="207">
                  <c:v>1.1296999999999999</c:v>
                </c:pt>
                <c:pt idx="208">
                  <c:v>1.1352</c:v>
                </c:pt>
                <c:pt idx="209">
                  <c:v>1.1406000000000001</c:v>
                </c:pt>
                <c:pt idx="210">
                  <c:v>1.1460999999999999</c:v>
                </c:pt>
                <c:pt idx="211">
                  <c:v>1.1516</c:v>
                </c:pt>
                <c:pt idx="212">
                  <c:v>1.157</c:v>
                </c:pt>
                <c:pt idx="213">
                  <c:v>1.1625000000000001</c:v>
                </c:pt>
                <c:pt idx="214">
                  <c:v>1.1678999999999999</c:v>
                </c:pt>
                <c:pt idx="215">
                  <c:v>1.1734</c:v>
                </c:pt>
                <c:pt idx="216">
                  <c:v>1.1788000000000001</c:v>
                </c:pt>
                <c:pt idx="217">
                  <c:v>1.1842999999999999</c:v>
                </c:pt>
                <c:pt idx="218">
                  <c:v>1.1898</c:v>
                </c:pt>
                <c:pt idx="219">
                  <c:v>1.1952</c:v>
                </c:pt>
                <c:pt idx="220">
                  <c:v>1.2007000000000001</c:v>
                </c:pt>
                <c:pt idx="221">
                  <c:v>1.2060999999999999</c:v>
                </c:pt>
                <c:pt idx="222">
                  <c:v>1.2116</c:v>
                </c:pt>
                <c:pt idx="223">
                  <c:v>1.2170000000000001</c:v>
                </c:pt>
                <c:pt idx="224">
                  <c:v>1.2224999999999999</c:v>
                </c:pt>
                <c:pt idx="225">
                  <c:v>1.228</c:v>
                </c:pt>
                <c:pt idx="226">
                  <c:v>1.2334000000000001</c:v>
                </c:pt>
                <c:pt idx="227">
                  <c:v>1.2388999999999999</c:v>
                </c:pt>
                <c:pt idx="228">
                  <c:v>1.2443</c:v>
                </c:pt>
                <c:pt idx="229">
                  <c:v>1.2498</c:v>
                </c:pt>
                <c:pt idx="230">
                  <c:v>1.2552000000000001</c:v>
                </c:pt>
                <c:pt idx="231">
                  <c:v>1.2606999999999999</c:v>
                </c:pt>
                <c:pt idx="232">
                  <c:v>1.2662</c:v>
                </c:pt>
                <c:pt idx="233">
                  <c:v>1.2716000000000001</c:v>
                </c:pt>
                <c:pt idx="234">
                  <c:v>1.2770999999999999</c:v>
                </c:pt>
                <c:pt idx="235">
                  <c:v>1.2825</c:v>
                </c:pt>
                <c:pt idx="236">
                  <c:v>1.288</c:v>
                </c:pt>
                <c:pt idx="237">
                  <c:v>1.2934000000000001</c:v>
                </c:pt>
                <c:pt idx="238">
                  <c:v>1.2988999999999999</c:v>
                </c:pt>
                <c:pt idx="239">
                  <c:v>1.3044</c:v>
                </c:pt>
                <c:pt idx="240">
                  <c:v>1.3098000000000001</c:v>
                </c:pt>
                <c:pt idx="241">
                  <c:v>1.3152999999999999</c:v>
                </c:pt>
                <c:pt idx="242">
                  <c:v>1.3207</c:v>
                </c:pt>
                <c:pt idx="243">
                  <c:v>1.3262</c:v>
                </c:pt>
                <c:pt idx="244">
                  <c:v>1.3317000000000001</c:v>
                </c:pt>
                <c:pt idx="245">
                  <c:v>1.3371</c:v>
                </c:pt>
                <c:pt idx="246">
                  <c:v>1.3426</c:v>
                </c:pt>
                <c:pt idx="247">
                  <c:v>1.3480000000000001</c:v>
                </c:pt>
                <c:pt idx="248">
                  <c:v>1.3534999999999999</c:v>
                </c:pt>
                <c:pt idx="249">
                  <c:v>1.3589</c:v>
                </c:pt>
                <c:pt idx="250">
                  <c:v>1.3644000000000001</c:v>
                </c:pt>
                <c:pt idx="251">
                  <c:v>1.3698999999999999</c:v>
                </c:pt>
                <c:pt idx="252">
                  <c:v>1.3753</c:v>
                </c:pt>
                <c:pt idx="253">
                  <c:v>1.3808</c:v>
                </c:pt>
                <c:pt idx="254">
                  <c:v>1.3862000000000001</c:v>
                </c:pt>
                <c:pt idx="255">
                  <c:v>1.3916999999999999</c:v>
                </c:pt>
                <c:pt idx="256">
                  <c:v>1.3971</c:v>
                </c:pt>
                <c:pt idx="257">
                  <c:v>1.4026000000000001</c:v>
                </c:pt>
                <c:pt idx="258">
                  <c:v>1.4080999999999999</c:v>
                </c:pt>
                <c:pt idx="259">
                  <c:v>1.4135</c:v>
                </c:pt>
                <c:pt idx="260">
                  <c:v>1.419</c:v>
                </c:pt>
                <c:pt idx="261">
                  <c:v>1.4244000000000001</c:v>
                </c:pt>
                <c:pt idx="262">
                  <c:v>1.4298999999999999</c:v>
                </c:pt>
                <c:pt idx="263">
                  <c:v>1.4353</c:v>
                </c:pt>
                <c:pt idx="264">
                  <c:v>1.4408000000000001</c:v>
                </c:pt>
                <c:pt idx="265">
                  <c:v>1.4462999999999999</c:v>
                </c:pt>
                <c:pt idx="266">
                  <c:v>1.4517</c:v>
                </c:pt>
                <c:pt idx="267">
                  <c:v>1.4572000000000001</c:v>
                </c:pt>
                <c:pt idx="268">
                  <c:v>1.4625999999999999</c:v>
                </c:pt>
                <c:pt idx="269">
                  <c:v>1.4681</c:v>
                </c:pt>
                <c:pt idx="270">
                  <c:v>1.4736</c:v>
                </c:pt>
                <c:pt idx="271">
                  <c:v>1.4790000000000001</c:v>
                </c:pt>
                <c:pt idx="272">
                  <c:v>1.4844999999999999</c:v>
                </c:pt>
                <c:pt idx="273">
                  <c:v>1.4899</c:v>
                </c:pt>
                <c:pt idx="274">
                  <c:v>1.4954000000000001</c:v>
                </c:pt>
                <c:pt idx="275">
                  <c:v>1.5007999999999999</c:v>
                </c:pt>
                <c:pt idx="276">
                  <c:v>1.5063</c:v>
                </c:pt>
                <c:pt idx="277">
                  <c:v>1.5118</c:v>
                </c:pt>
                <c:pt idx="278">
                  <c:v>1.5172000000000001</c:v>
                </c:pt>
                <c:pt idx="279">
                  <c:v>1.5226999999999999</c:v>
                </c:pt>
                <c:pt idx="280">
                  <c:v>1.5281</c:v>
                </c:pt>
                <c:pt idx="281">
                  <c:v>1.5336000000000001</c:v>
                </c:pt>
                <c:pt idx="282">
                  <c:v>1.5389999999999999</c:v>
                </c:pt>
                <c:pt idx="283">
                  <c:v>1.5445</c:v>
                </c:pt>
                <c:pt idx="284">
                  <c:v>1.55</c:v>
                </c:pt>
                <c:pt idx="285">
                  <c:v>1.5553999999999999</c:v>
                </c:pt>
                <c:pt idx="286">
                  <c:v>1.5609</c:v>
                </c:pt>
                <c:pt idx="287">
                  <c:v>1.5663</c:v>
                </c:pt>
                <c:pt idx="288">
                  <c:v>1.5718000000000001</c:v>
                </c:pt>
                <c:pt idx="289">
                  <c:v>1.5771999999999999</c:v>
                </c:pt>
                <c:pt idx="290">
                  <c:v>1.5827</c:v>
                </c:pt>
                <c:pt idx="291">
                  <c:v>1.5882000000000001</c:v>
                </c:pt>
                <c:pt idx="292">
                  <c:v>1.5935999999999999</c:v>
                </c:pt>
                <c:pt idx="293">
                  <c:v>1.5991</c:v>
                </c:pt>
                <c:pt idx="294">
                  <c:v>1.6045</c:v>
                </c:pt>
                <c:pt idx="295">
                  <c:v>1.61</c:v>
                </c:pt>
                <c:pt idx="296">
                  <c:v>1.6153999999999999</c:v>
                </c:pt>
                <c:pt idx="297">
                  <c:v>1.6209</c:v>
                </c:pt>
                <c:pt idx="298">
                  <c:v>1.6264000000000001</c:v>
                </c:pt>
                <c:pt idx="299">
                  <c:v>1.6317999999999999</c:v>
                </c:pt>
                <c:pt idx="300">
                  <c:v>1.6373</c:v>
                </c:pt>
                <c:pt idx="301">
                  <c:v>1.6427</c:v>
                </c:pt>
                <c:pt idx="302">
                  <c:v>1.6482000000000001</c:v>
                </c:pt>
                <c:pt idx="303">
                  <c:v>1.6536999999999999</c:v>
                </c:pt>
                <c:pt idx="304">
                  <c:v>1.6591</c:v>
                </c:pt>
                <c:pt idx="305">
                  <c:v>1.6646000000000001</c:v>
                </c:pt>
                <c:pt idx="306">
                  <c:v>1.67</c:v>
                </c:pt>
                <c:pt idx="307">
                  <c:v>1.6755</c:v>
                </c:pt>
                <c:pt idx="308">
                  <c:v>1.6809000000000001</c:v>
                </c:pt>
                <c:pt idx="309">
                  <c:v>1.6863999999999999</c:v>
                </c:pt>
                <c:pt idx="310">
                  <c:v>1.6919</c:v>
                </c:pt>
                <c:pt idx="311">
                  <c:v>1.6973</c:v>
                </c:pt>
                <c:pt idx="312">
                  <c:v>1.7028000000000001</c:v>
                </c:pt>
                <c:pt idx="313">
                  <c:v>1.7081999999999999</c:v>
                </c:pt>
                <c:pt idx="314">
                  <c:v>1.7137</c:v>
                </c:pt>
                <c:pt idx="315">
                  <c:v>1.7191000000000001</c:v>
                </c:pt>
                <c:pt idx="316">
                  <c:v>1.7245999999999999</c:v>
                </c:pt>
                <c:pt idx="317">
                  <c:v>1.7301</c:v>
                </c:pt>
                <c:pt idx="318">
                  <c:v>1.7355</c:v>
                </c:pt>
                <c:pt idx="319">
                  <c:v>1.7410000000000001</c:v>
                </c:pt>
                <c:pt idx="320">
                  <c:v>1.7464</c:v>
                </c:pt>
                <c:pt idx="321">
                  <c:v>1.7519</c:v>
                </c:pt>
                <c:pt idx="322">
                  <c:v>1.7573000000000001</c:v>
                </c:pt>
                <c:pt idx="323">
                  <c:v>1.7627999999999999</c:v>
                </c:pt>
                <c:pt idx="324">
                  <c:v>1.7683</c:v>
                </c:pt>
                <c:pt idx="325">
                  <c:v>1.7737000000000001</c:v>
                </c:pt>
                <c:pt idx="326">
                  <c:v>1.7791999999999999</c:v>
                </c:pt>
                <c:pt idx="327">
                  <c:v>1.7846</c:v>
                </c:pt>
                <c:pt idx="328">
                  <c:v>1.7901</c:v>
                </c:pt>
                <c:pt idx="329">
                  <c:v>1.7955000000000001</c:v>
                </c:pt>
                <c:pt idx="330">
                  <c:v>1.8009999999999999</c:v>
                </c:pt>
                <c:pt idx="331">
                  <c:v>1.8065</c:v>
                </c:pt>
                <c:pt idx="332">
                  <c:v>1.8119000000000001</c:v>
                </c:pt>
                <c:pt idx="333">
                  <c:v>1.8173999999999999</c:v>
                </c:pt>
                <c:pt idx="334">
                  <c:v>1.8228</c:v>
                </c:pt>
                <c:pt idx="335">
                  <c:v>1.8283</c:v>
                </c:pt>
                <c:pt idx="336">
                  <c:v>1.8338000000000001</c:v>
                </c:pt>
                <c:pt idx="337">
                  <c:v>1.8391999999999999</c:v>
                </c:pt>
                <c:pt idx="338">
                  <c:v>1.8447</c:v>
                </c:pt>
                <c:pt idx="339">
                  <c:v>1.8501000000000001</c:v>
                </c:pt>
                <c:pt idx="340">
                  <c:v>1.8555999999999999</c:v>
                </c:pt>
                <c:pt idx="341">
                  <c:v>1.861</c:v>
                </c:pt>
                <c:pt idx="342">
                  <c:v>1.8665</c:v>
                </c:pt>
                <c:pt idx="343">
                  <c:v>1.8720000000000001</c:v>
                </c:pt>
                <c:pt idx="344">
                  <c:v>1.8774</c:v>
                </c:pt>
                <c:pt idx="345">
                  <c:v>1.8829</c:v>
                </c:pt>
                <c:pt idx="346">
                  <c:v>1.8883000000000001</c:v>
                </c:pt>
                <c:pt idx="347">
                  <c:v>1.8937999999999999</c:v>
                </c:pt>
                <c:pt idx="348">
                  <c:v>1.8992</c:v>
                </c:pt>
                <c:pt idx="349">
                  <c:v>1.9047000000000001</c:v>
                </c:pt>
                <c:pt idx="350">
                  <c:v>1.9101999999999999</c:v>
                </c:pt>
                <c:pt idx="351">
                  <c:v>1.9156</c:v>
                </c:pt>
                <c:pt idx="352">
                  <c:v>1.9211</c:v>
                </c:pt>
                <c:pt idx="353">
                  <c:v>1.9265000000000001</c:v>
                </c:pt>
                <c:pt idx="354">
                  <c:v>1.9319999999999999</c:v>
                </c:pt>
                <c:pt idx="355">
                  <c:v>1.9374</c:v>
                </c:pt>
                <c:pt idx="356">
                  <c:v>1.9429000000000001</c:v>
                </c:pt>
                <c:pt idx="357">
                  <c:v>1.9483999999999999</c:v>
                </c:pt>
                <c:pt idx="358">
                  <c:v>1.9538</c:v>
                </c:pt>
                <c:pt idx="359">
                  <c:v>1.9593</c:v>
                </c:pt>
                <c:pt idx="360">
                  <c:v>1.9646999999999999</c:v>
                </c:pt>
                <c:pt idx="361">
                  <c:v>1.9702</c:v>
                </c:pt>
                <c:pt idx="362">
                  <c:v>1.9756</c:v>
                </c:pt>
                <c:pt idx="363">
                  <c:v>1.9811000000000001</c:v>
                </c:pt>
                <c:pt idx="364">
                  <c:v>1.9865999999999999</c:v>
                </c:pt>
                <c:pt idx="365">
                  <c:v>1.992</c:v>
                </c:pt>
                <c:pt idx="366">
                  <c:v>1.9975000000000001</c:v>
                </c:pt>
                <c:pt idx="367">
                  <c:v>2.0028999999999999</c:v>
                </c:pt>
                <c:pt idx="368">
                  <c:v>2.0084</c:v>
                </c:pt>
                <c:pt idx="369">
                  <c:v>2.0139</c:v>
                </c:pt>
                <c:pt idx="370">
                  <c:v>2.0192999999999999</c:v>
                </c:pt>
                <c:pt idx="371">
                  <c:v>2.0247999999999999</c:v>
                </c:pt>
                <c:pt idx="372">
                  <c:v>2.0301999999999998</c:v>
                </c:pt>
                <c:pt idx="373">
                  <c:v>2.0356999999999998</c:v>
                </c:pt>
                <c:pt idx="374">
                  <c:v>2.0411000000000001</c:v>
                </c:pt>
                <c:pt idx="375">
                  <c:v>2.0466000000000002</c:v>
                </c:pt>
                <c:pt idx="376">
                  <c:v>2.0520999999999998</c:v>
                </c:pt>
                <c:pt idx="377">
                  <c:v>2.0575000000000001</c:v>
                </c:pt>
                <c:pt idx="378">
                  <c:v>2.0630000000000002</c:v>
                </c:pt>
                <c:pt idx="379">
                  <c:v>2.0684</c:v>
                </c:pt>
                <c:pt idx="380">
                  <c:v>2.0739000000000001</c:v>
                </c:pt>
                <c:pt idx="381">
                  <c:v>2.0792999999999999</c:v>
                </c:pt>
                <c:pt idx="382">
                  <c:v>2.0848</c:v>
                </c:pt>
                <c:pt idx="383">
                  <c:v>2.0903</c:v>
                </c:pt>
                <c:pt idx="384">
                  <c:v>2.0956999999999999</c:v>
                </c:pt>
                <c:pt idx="385">
                  <c:v>2.1012</c:v>
                </c:pt>
                <c:pt idx="386">
                  <c:v>2.1065999999999998</c:v>
                </c:pt>
                <c:pt idx="387">
                  <c:v>2.1120999999999999</c:v>
                </c:pt>
                <c:pt idx="388">
                  <c:v>2.1175000000000002</c:v>
                </c:pt>
                <c:pt idx="389">
                  <c:v>2.1230000000000002</c:v>
                </c:pt>
                <c:pt idx="390">
                  <c:v>2.1284999999999998</c:v>
                </c:pt>
                <c:pt idx="391">
                  <c:v>2.1339000000000001</c:v>
                </c:pt>
                <c:pt idx="392">
                  <c:v>2.1394000000000002</c:v>
                </c:pt>
                <c:pt idx="393">
                  <c:v>2.1448</c:v>
                </c:pt>
                <c:pt idx="394">
                  <c:v>2.1503000000000001</c:v>
                </c:pt>
                <c:pt idx="395">
                  <c:v>2.1556999999999999</c:v>
                </c:pt>
                <c:pt idx="396">
                  <c:v>2.1612</c:v>
                </c:pt>
                <c:pt idx="397">
                  <c:v>2.1667000000000001</c:v>
                </c:pt>
                <c:pt idx="398">
                  <c:v>2.1720999999999999</c:v>
                </c:pt>
                <c:pt idx="399">
                  <c:v>2.1776</c:v>
                </c:pt>
                <c:pt idx="400">
                  <c:v>2.1829999999999998</c:v>
                </c:pt>
                <c:pt idx="401">
                  <c:v>2.1884999999999999</c:v>
                </c:pt>
                <c:pt idx="402">
                  <c:v>2.194</c:v>
                </c:pt>
                <c:pt idx="403">
                  <c:v>2.1993999999999998</c:v>
                </c:pt>
                <c:pt idx="404">
                  <c:v>2.2048999999999999</c:v>
                </c:pt>
                <c:pt idx="405">
                  <c:v>2.2103000000000002</c:v>
                </c:pt>
                <c:pt idx="406">
                  <c:v>2.2158000000000002</c:v>
                </c:pt>
                <c:pt idx="407">
                  <c:v>2.2212000000000001</c:v>
                </c:pt>
                <c:pt idx="408">
                  <c:v>2.2267000000000001</c:v>
                </c:pt>
                <c:pt idx="409">
                  <c:v>2.2322000000000002</c:v>
                </c:pt>
                <c:pt idx="410">
                  <c:v>2.2376</c:v>
                </c:pt>
                <c:pt idx="411">
                  <c:v>2.2431000000000001</c:v>
                </c:pt>
                <c:pt idx="412">
                  <c:v>2.2484999999999999</c:v>
                </c:pt>
                <c:pt idx="413">
                  <c:v>2.254</c:v>
                </c:pt>
                <c:pt idx="414">
                  <c:v>2.2593999999999999</c:v>
                </c:pt>
                <c:pt idx="415">
                  <c:v>2.2648999999999999</c:v>
                </c:pt>
                <c:pt idx="416">
                  <c:v>2.2704</c:v>
                </c:pt>
                <c:pt idx="417">
                  <c:v>2.2757999999999998</c:v>
                </c:pt>
                <c:pt idx="418">
                  <c:v>2.2812999999999999</c:v>
                </c:pt>
                <c:pt idx="419">
                  <c:v>2.2867000000000002</c:v>
                </c:pt>
                <c:pt idx="420">
                  <c:v>2.2921999999999998</c:v>
                </c:pt>
                <c:pt idx="421">
                  <c:v>2.2976000000000001</c:v>
                </c:pt>
                <c:pt idx="422">
                  <c:v>2.3031000000000001</c:v>
                </c:pt>
                <c:pt idx="423">
                  <c:v>2.3086000000000002</c:v>
                </c:pt>
                <c:pt idx="424">
                  <c:v>2.3140000000000001</c:v>
                </c:pt>
                <c:pt idx="425">
                  <c:v>2.3195000000000001</c:v>
                </c:pt>
                <c:pt idx="426">
                  <c:v>2.3249</c:v>
                </c:pt>
                <c:pt idx="427">
                  <c:v>2.3304</c:v>
                </c:pt>
                <c:pt idx="428">
                  <c:v>2.3357999999999999</c:v>
                </c:pt>
                <c:pt idx="429">
                  <c:v>2.3412999999999999</c:v>
                </c:pt>
                <c:pt idx="430">
                  <c:v>2.3468</c:v>
                </c:pt>
                <c:pt idx="431">
                  <c:v>2.3521999999999998</c:v>
                </c:pt>
                <c:pt idx="432">
                  <c:v>2.3576999999999999</c:v>
                </c:pt>
                <c:pt idx="433">
                  <c:v>2.3631000000000002</c:v>
                </c:pt>
                <c:pt idx="434">
                  <c:v>2.3685999999999998</c:v>
                </c:pt>
                <c:pt idx="435">
                  <c:v>2.3740999999999999</c:v>
                </c:pt>
                <c:pt idx="436">
                  <c:v>2.3795000000000002</c:v>
                </c:pt>
                <c:pt idx="437">
                  <c:v>2.3849999999999998</c:v>
                </c:pt>
                <c:pt idx="438">
                  <c:v>2.3904000000000001</c:v>
                </c:pt>
                <c:pt idx="439">
                  <c:v>2.3959000000000001</c:v>
                </c:pt>
                <c:pt idx="440">
                  <c:v>2.4013</c:v>
                </c:pt>
                <c:pt idx="441">
                  <c:v>2.4068000000000001</c:v>
                </c:pt>
                <c:pt idx="442">
                  <c:v>2.4123000000000001</c:v>
                </c:pt>
                <c:pt idx="443">
                  <c:v>2.4177</c:v>
                </c:pt>
                <c:pt idx="444">
                  <c:v>2.4232</c:v>
                </c:pt>
                <c:pt idx="445">
                  <c:v>2.4285999999999999</c:v>
                </c:pt>
                <c:pt idx="446">
                  <c:v>2.4340999999999999</c:v>
                </c:pt>
                <c:pt idx="447">
                  <c:v>2.4394999999999998</c:v>
                </c:pt>
                <c:pt idx="448">
                  <c:v>2.4449999999999998</c:v>
                </c:pt>
                <c:pt idx="449">
                  <c:v>2.4504999999999999</c:v>
                </c:pt>
                <c:pt idx="450">
                  <c:v>2.4559000000000002</c:v>
                </c:pt>
                <c:pt idx="451">
                  <c:v>2.4613999999999998</c:v>
                </c:pt>
                <c:pt idx="452">
                  <c:v>2.4668000000000001</c:v>
                </c:pt>
                <c:pt idx="453">
                  <c:v>2.4723000000000002</c:v>
                </c:pt>
                <c:pt idx="454">
                  <c:v>2.4777</c:v>
                </c:pt>
                <c:pt idx="455">
                  <c:v>2.4832000000000001</c:v>
                </c:pt>
                <c:pt idx="456">
                  <c:v>2.4887000000000001</c:v>
                </c:pt>
                <c:pt idx="457">
                  <c:v>2.4941</c:v>
                </c:pt>
                <c:pt idx="458">
                  <c:v>2.4996</c:v>
                </c:pt>
                <c:pt idx="459">
                  <c:v>2.5049999999999999</c:v>
                </c:pt>
                <c:pt idx="460">
                  <c:v>2.5105</c:v>
                </c:pt>
                <c:pt idx="461">
                  <c:v>2.516</c:v>
                </c:pt>
                <c:pt idx="462">
                  <c:v>2.5213999999999999</c:v>
                </c:pt>
                <c:pt idx="463">
                  <c:v>2.5268999999999999</c:v>
                </c:pt>
                <c:pt idx="464">
                  <c:v>2.5323000000000002</c:v>
                </c:pt>
                <c:pt idx="465">
                  <c:v>2.5377999999999998</c:v>
                </c:pt>
                <c:pt idx="466">
                  <c:v>2.5432000000000001</c:v>
                </c:pt>
                <c:pt idx="467">
                  <c:v>2.5487000000000002</c:v>
                </c:pt>
                <c:pt idx="468">
                  <c:v>2.5541999999999998</c:v>
                </c:pt>
                <c:pt idx="469">
                  <c:v>2.5596000000000001</c:v>
                </c:pt>
                <c:pt idx="470">
                  <c:v>2.5651000000000002</c:v>
                </c:pt>
                <c:pt idx="471">
                  <c:v>2.5705</c:v>
                </c:pt>
                <c:pt idx="472">
                  <c:v>2.5760000000000001</c:v>
                </c:pt>
                <c:pt idx="473">
                  <c:v>2.5813999999999999</c:v>
                </c:pt>
                <c:pt idx="474">
                  <c:v>2.5869</c:v>
                </c:pt>
                <c:pt idx="475">
                  <c:v>2.5924</c:v>
                </c:pt>
                <c:pt idx="476">
                  <c:v>2.5977999999999999</c:v>
                </c:pt>
                <c:pt idx="477">
                  <c:v>2.6032999999999999</c:v>
                </c:pt>
                <c:pt idx="478">
                  <c:v>2.6086999999999998</c:v>
                </c:pt>
                <c:pt idx="479">
                  <c:v>2.6141999999999999</c:v>
                </c:pt>
                <c:pt idx="480">
                  <c:v>2.6196000000000002</c:v>
                </c:pt>
                <c:pt idx="481">
                  <c:v>2.6251000000000002</c:v>
                </c:pt>
                <c:pt idx="482">
                  <c:v>2.6305999999999998</c:v>
                </c:pt>
                <c:pt idx="483">
                  <c:v>2.6360000000000001</c:v>
                </c:pt>
                <c:pt idx="484">
                  <c:v>2.6415000000000002</c:v>
                </c:pt>
                <c:pt idx="485">
                  <c:v>2.6469</c:v>
                </c:pt>
                <c:pt idx="486">
                  <c:v>2.6524000000000001</c:v>
                </c:pt>
                <c:pt idx="487">
                  <c:v>2.6577999999999999</c:v>
                </c:pt>
                <c:pt idx="488">
                  <c:v>2.6633</c:v>
                </c:pt>
                <c:pt idx="489">
                  <c:v>2.6688000000000001</c:v>
                </c:pt>
                <c:pt idx="490">
                  <c:v>2.6741999999999999</c:v>
                </c:pt>
                <c:pt idx="491">
                  <c:v>2.6797</c:v>
                </c:pt>
                <c:pt idx="492">
                  <c:v>2.6850999999999998</c:v>
                </c:pt>
                <c:pt idx="493">
                  <c:v>2.6905999999999999</c:v>
                </c:pt>
                <c:pt idx="494">
                  <c:v>2.6960999999999999</c:v>
                </c:pt>
                <c:pt idx="495">
                  <c:v>2.7014999999999998</c:v>
                </c:pt>
                <c:pt idx="496">
                  <c:v>2.7069999999999999</c:v>
                </c:pt>
                <c:pt idx="497">
                  <c:v>2.7124000000000001</c:v>
                </c:pt>
                <c:pt idx="498">
                  <c:v>2.7179000000000002</c:v>
                </c:pt>
                <c:pt idx="499">
                  <c:v>2.7233000000000001</c:v>
                </c:pt>
                <c:pt idx="500">
                  <c:v>2.7288000000000001</c:v>
                </c:pt>
                <c:pt idx="501">
                  <c:v>2.7343000000000002</c:v>
                </c:pt>
                <c:pt idx="502">
                  <c:v>2.7397</c:v>
                </c:pt>
                <c:pt idx="503">
                  <c:v>2.7452000000000001</c:v>
                </c:pt>
                <c:pt idx="504">
                  <c:v>2.7505999999999999</c:v>
                </c:pt>
                <c:pt idx="505">
                  <c:v>2.7561</c:v>
                </c:pt>
                <c:pt idx="506">
                  <c:v>2.7614999999999998</c:v>
                </c:pt>
                <c:pt idx="507">
                  <c:v>2.7669999999999999</c:v>
                </c:pt>
                <c:pt idx="508">
                  <c:v>2.7725</c:v>
                </c:pt>
                <c:pt idx="509">
                  <c:v>2.7778999999999998</c:v>
                </c:pt>
                <c:pt idx="510">
                  <c:v>2.7833999999999999</c:v>
                </c:pt>
                <c:pt idx="511">
                  <c:v>2.7888000000000002</c:v>
                </c:pt>
                <c:pt idx="512">
                  <c:v>2.7942999999999998</c:v>
                </c:pt>
                <c:pt idx="513">
                  <c:v>2.7997000000000001</c:v>
                </c:pt>
                <c:pt idx="514">
                  <c:v>2.8052000000000001</c:v>
                </c:pt>
                <c:pt idx="515">
                  <c:v>2.8107000000000002</c:v>
                </c:pt>
                <c:pt idx="516">
                  <c:v>2.8161</c:v>
                </c:pt>
                <c:pt idx="517">
                  <c:v>2.8216000000000001</c:v>
                </c:pt>
                <c:pt idx="518">
                  <c:v>2.827</c:v>
                </c:pt>
                <c:pt idx="519">
                  <c:v>2.8325</c:v>
                </c:pt>
                <c:pt idx="520">
                  <c:v>2.8378999999999999</c:v>
                </c:pt>
                <c:pt idx="521">
                  <c:v>2.8433999999999999</c:v>
                </c:pt>
                <c:pt idx="522">
                  <c:v>2.8489</c:v>
                </c:pt>
                <c:pt idx="523">
                  <c:v>2.8542999999999998</c:v>
                </c:pt>
                <c:pt idx="524">
                  <c:v>2.8597999999999999</c:v>
                </c:pt>
                <c:pt idx="525">
                  <c:v>2.8652000000000002</c:v>
                </c:pt>
                <c:pt idx="526">
                  <c:v>2.8706999999999998</c:v>
                </c:pt>
                <c:pt idx="527">
                  <c:v>2.8761999999999999</c:v>
                </c:pt>
                <c:pt idx="528">
                  <c:v>2.8816000000000002</c:v>
                </c:pt>
                <c:pt idx="529">
                  <c:v>2.8871000000000002</c:v>
                </c:pt>
                <c:pt idx="530">
                  <c:v>2.8925000000000001</c:v>
                </c:pt>
                <c:pt idx="531">
                  <c:v>2.8980000000000001</c:v>
                </c:pt>
                <c:pt idx="532">
                  <c:v>2.9034</c:v>
                </c:pt>
                <c:pt idx="533">
                  <c:v>2.9089</c:v>
                </c:pt>
                <c:pt idx="534">
                  <c:v>2.9144000000000001</c:v>
                </c:pt>
                <c:pt idx="535">
                  <c:v>2.9198</c:v>
                </c:pt>
                <c:pt idx="536">
                  <c:v>2.9253</c:v>
                </c:pt>
                <c:pt idx="537">
                  <c:v>2.9306999999999999</c:v>
                </c:pt>
              </c:numCache>
            </c:numRef>
          </c:cat>
          <c:val>
            <c:numRef>
              <c:f>Sheet1!$C$2:$C$539</c:f>
            </c:numRef>
          </c:val>
          <c:smooth val="0"/>
          <c:extLst>
            <c:ext xmlns:c16="http://schemas.microsoft.com/office/drawing/2014/chart" uri="{C3380CC4-5D6E-409C-BE32-E72D297353CC}">
              <c16:uniqueId val="{00000001-7C08-43A3-B873-26D6637134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5.4999999999999997E-3</c:v>
                </c:pt>
                <c:pt idx="2">
                  <c:v>1.09E-2</c:v>
                </c:pt>
                <c:pt idx="3">
                  <c:v>1.6400000000000001E-2</c:v>
                </c:pt>
                <c:pt idx="4">
                  <c:v>2.18E-2</c:v>
                </c:pt>
                <c:pt idx="5">
                  <c:v>2.7300000000000001E-2</c:v>
                </c:pt>
                <c:pt idx="6">
                  <c:v>3.27E-2</c:v>
                </c:pt>
                <c:pt idx="7">
                  <c:v>3.8199999999999998E-2</c:v>
                </c:pt>
                <c:pt idx="8">
                  <c:v>4.3700000000000003E-2</c:v>
                </c:pt>
                <c:pt idx="9">
                  <c:v>4.9099999999999998E-2</c:v>
                </c:pt>
                <c:pt idx="10">
                  <c:v>5.4600000000000003E-2</c:v>
                </c:pt>
                <c:pt idx="11">
                  <c:v>0.06</c:v>
                </c:pt>
                <c:pt idx="12">
                  <c:v>6.5500000000000003E-2</c:v>
                </c:pt>
                <c:pt idx="13">
                  <c:v>7.0900000000000005E-2</c:v>
                </c:pt>
                <c:pt idx="14">
                  <c:v>7.6399999999999996E-2</c:v>
                </c:pt>
                <c:pt idx="15">
                  <c:v>8.1900000000000001E-2</c:v>
                </c:pt>
                <c:pt idx="16">
                  <c:v>8.7300000000000003E-2</c:v>
                </c:pt>
                <c:pt idx="17">
                  <c:v>9.2799999999999994E-2</c:v>
                </c:pt>
                <c:pt idx="18">
                  <c:v>9.8199999999999996E-2</c:v>
                </c:pt>
                <c:pt idx="19">
                  <c:v>0.1037</c:v>
                </c:pt>
                <c:pt idx="20">
                  <c:v>0.10920000000000001</c:v>
                </c:pt>
                <c:pt idx="21">
                  <c:v>0.11459999999999999</c:v>
                </c:pt>
                <c:pt idx="22">
                  <c:v>0.1201</c:v>
                </c:pt>
                <c:pt idx="23">
                  <c:v>0.1255</c:v>
                </c:pt>
                <c:pt idx="24">
                  <c:v>0.13100000000000001</c:v>
                </c:pt>
                <c:pt idx="25">
                  <c:v>0.13639999999999999</c:v>
                </c:pt>
                <c:pt idx="26">
                  <c:v>0.1419</c:v>
                </c:pt>
                <c:pt idx="27">
                  <c:v>0.1474</c:v>
                </c:pt>
                <c:pt idx="28">
                  <c:v>0.15279999999999999</c:v>
                </c:pt>
                <c:pt idx="29">
                  <c:v>0.1583</c:v>
                </c:pt>
                <c:pt idx="30">
                  <c:v>0.16370000000000001</c:v>
                </c:pt>
                <c:pt idx="31">
                  <c:v>0.16919999999999999</c:v>
                </c:pt>
                <c:pt idx="32">
                  <c:v>0.17460000000000001</c:v>
                </c:pt>
                <c:pt idx="33">
                  <c:v>0.18010000000000001</c:v>
                </c:pt>
                <c:pt idx="34">
                  <c:v>0.18559999999999999</c:v>
                </c:pt>
                <c:pt idx="35">
                  <c:v>0.191</c:v>
                </c:pt>
                <c:pt idx="36">
                  <c:v>0.19650000000000001</c:v>
                </c:pt>
                <c:pt idx="37">
                  <c:v>0.2019</c:v>
                </c:pt>
                <c:pt idx="38">
                  <c:v>0.2074</c:v>
                </c:pt>
                <c:pt idx="39">
                  <c:v>0.21279999999999999</c:v>
                </c:pt>
                <c:pt idx="40">
                  <c:v>0.21829999999999999</c:v>
                </c:pt>
                <c:pt idx="41">
                  <c:v>0.2238</c:v>
                </c:pt>
                <c:pt idx="42">
                  <c:v>0.22919999999999999</c:v>
                </c:pt>
                <c:pt idx="43">
                  <c:v>0.23469999999999999</c:v>
                </c:pt>
                <c:pt idx="44">
                  <c:v>0.24010000000000001</c:v>
                </c:pt>
                <c:pt idx="45">
                  <c:v>0.24560000000000001</c:v>
                </c:pt>
                <c:pt idx="46">
                  <c:v>0.251</c:v>
                </c:pt>
                <c:pt idx="47">
                  <c:v>0.25650000000000001</c:v>
                </c:pt>
                <c:pt idx="48">
                  <c:v>0.26200000000000001</c:v>
                </c:pt>
                <c:pt idx="49">
                  <c:v>0.26740000000000003</c:v>
                </c:pt>
                <c:pt idx="50">
                  <c:v>0.27289999999999998</c:v>
                </c:pt>
                <c:pt idx="51">
                  <c:v>0.27829999999999999</c:v>
                </c:pt>
                <c:pt idx="52">
                  <c:v>0.2838</c:v>
                </c:pt>
                <c:pt idx="53">
                  <c:v>0.2893</c:v>
                </c:pt>
                <c:pt idx="54">
                  <c:v>0.29470000000000002</c:v>
                </c:pt>
                <c:pt idx="55">
                  <c:v>0.30020000000000002</c:v>
                </c:pt>
                <c:pt idx="56">
                  <c:v>0.30559999999999998</c:v>
                </c:pt>
                <c:pt idx="57">
                  <c:v>0.31109999999999999</c:v>
                </c:pt>
                <c:pt idx="58">
                  <c:v>0.3165</c:v>
                </c:pt>
                <c:pt idx="59">
                  <c:v>0.32200000000000001</c:v>
                </c:pt>
                <c:pt idx="60">
                  <c:v>0.32750000000000001</c:v>
                </c:pt>
                <c:pt idx="61">
                  <c:v>0.33289999999999997</c:v>
                </c:pt>
                <c:pt idx="62">
                  <c:v>0.33839999999999998</c:v>
                </c:pt>
                <c:pt idx="63">
                  <c:v>0.34379999999999999</c:v>
                </c:pt>
                <c:pt idx="64">
                  <c:v>0.3493</c:v>
                </c:pt>
                <c:pt idx="65">
                  <c:v>0.35470000000000002</c:v>
                </c:pt>
                <c:pt idx="66">
                  <c:v>0.36020000000000002</c:v>
                </c:pt>
                <c:pt idx="67">
                  <c:v>0.36570000000000003</c:v>
                </c:pt>
                <c:pt idx="68">
                  <c:v>0.37109999999999999</c:v>
                </c:pt>
                <c:pt idx="69">
                  <c:v>0.37659999999999999</c:v>
                </c:pt>
                <c:pt idx="70">
                  <c:v>0.38200000000000001</c:v>
                </c:pt>
                <c:pt idx="71">
                  <c:v>0.38750000000000001</c:v>
                </c:pt>
                <c:pt idx="72">
                  <c:v>0.39290000000000003</c:v>
                </c:pt>
                <c:pt idx="73">
                  <c:v>0.39839999999999998</c:v>
                </c:pt>
                <c:pt idx="74">
                  <c:v>0.40389999999999998</c:v>
                </c:pt>
                <c:pt idx="75">
                  <c:v>0.4093</c:v>
                </c:pt>
                <c:pt idx="76">
                  <c:v>0.4148</c:v>
                </c:pt>
                <c:pt idx="77">
                  <c:v>0.42020000000000002</c:v>
                </c:pt>
                <c:pt idx="78">
                  <c:v>0.42570000000000002</c:v>
                </c:pt>
                <c:pt idx="79">
                  <c:v>0.43109999999999998</c:v>
                </c:pt>
                <c:pt idx="80">
                  <c:v>0.43659999999999999</c:v>
                </c:pt>
                <c:pt idx="81">
                  <c:v>0.44209999999999999</c:v>
                </c:pt>
                <c:pt idx="82">
                  <c:v>0.44750000000000001</c:v>
                </c:pt>
                <c:pt idx="83">
                  <c:v>0.45300000000000001</c:v>
                </c:pt>
                <c:pt idx="84">
                  <c:v>0.45839999999999997</c:v>
                </c:pt>
                <c:pt idx="85">
                  <c:v>0.46389999999999998</c:v>
                </c:pt>
                <c:pt idx="86">
                  <c:v>0.46939999999999998</c:v>
                </c:pt>
                <c:pt idx="87">
                  <c:v>0.4748</c:v>
                </c:pt>
                <c:pt idx="88">
                  <c:v>0.4803</c:v>
                </c:pt>
                <c:pt idx="89">
                  <c:v>0.48570000000000002</c:v>
                </c:pt>
                <c:pt idx="90">
                  <c:v>0.49120000000000003</c:v>
                </c:pt>
                <c:pt idx="91">
                  <c:v>0.49659999999999999</c:v>
                </c:pt>
                <c:pt idx="92">
                  <c:v>0.50209999999999999</c:v>
                </c:pt>
                <c:pt idx="93">
                  <c:v>0.50760000000000005</c:v>
                </c:pt>
                <c:pt idx="94">
                  <c:v>0.51300000000000001</c:v>
                </c:pt>
                <c:pt idx="95">
                  <c:v>0.51849999999999996</c:v>
                </c:pt>
                <c:pt idx="96">
                  <c:v>0.52390000000000003</c:v>
                </c:pt>
                <c:pt idx="97">
                  <c:v>0.52939999999999998</c:v>
                </c:pt>
                <c:pt idx="98">
                  <c:v>0.53480000000000005</c:v>
                </c:pt>
                <c:pt idx="99">
                  <c:v>0.5403</c:v>
                </c:pt>
                <c:pt idx="100">
                  <c:v>0.54579999999999995</c:v>
                </c:pt>
                <c:pt idx="101">
                  <c:v>0.55120000000000002</c:v>
                </c:pt>
                <c:pt idx="102">
                  <c:v>0.55669999999999997</c:v>
                </c:pt>
                <c:pt idx="103">
                  <c:v>0.56210000000000004</c:v>
                </c:pt>
                <c:pt idx="104">
                  <c:v>0.56759999999999999</c:v>
                </c:pt>
                <c:pt idx="105">
                  <c:v>0.57299999999999995</c:v>
                </c:pt>
                <c:pt idx="106">
                  <c:v>0.57850000000000001</c:v>
                </c:pt>
                <c:pt idx="107">
                  <c:v>0.58399999999999996</c:v>
                </c:pt>
                <c:pt idx="108">
                  <c:v>0.58940000000000003</c:v>
                </c:pt>
                <c:pt idx="109">
                  <c:v>0.59489999999999998</c:v>
                </c:pt>
                <c:pt idx="110">
                  <c:v>0.60029999999999994</c:v>
                </c:pt>
                <c:pt idx="111">
                  <c:v>0.60580000000000001</c:v>
                </c:pt>
                <c:pt idx="112">
                  <c:v>0.61129999999999995</c:v>
                </c:pt>
                <c:pt idx="113">
                  <c:v>0.61670000000000003</c:v>
                </c:pt>
                <c:pt idx="114">
                  <c:v>0.62219999999999998</c:v>
                </c:pt>
                <c:pt idx="115">
                  <c:v>0.62760000000000005</c:v>
                </c:pt>
                <c:pt idx="116">
                  <c:v>0.6331</c:v>
                </c:pt>
                <c:pt idx="117">
                  <c:v>0.63849999999999996</c:v>
                </c:pt>
                <c:pt idx="118">
                  <c:v>0.64400000000000002</c:v>
                </c:pt>
                <c:pt idx="119">
                  <c:v>0.64949999999999997</c:v>
                </c:pt>
                <c:pt idx="120">
                  <c:v>0.65490000000000004</c:v>
                </c:pt>
                <c:pt idx="121">
                  <c:v>0.66039999999999999</c:v>
                </c:pt>
                <c:pt idx="122">
                  <c:v>0.66579999999999995</c:v>
                </c:pt>
                <c:pt idx="123">
                  <c:v>0.67130000000000001</c:v>
                </c:pt>
                <c:pt idx="124">
                  <c:v>0.67669999999999997</c:v>
                </c:pt>
                <c:pt idx="125">
                  <c:v>0.68220000000000003</c:v>
                </c:pt>
                <c:pt idx="126">
                  <c:v>0.68769999999999998</c:v>
                </c:pt>
                <c:pt idx="127">
                  <c:v>0.69310000000000005</c:v>
                </c:pt>
                <c:pt idx="128">
                  <c:v>0.6986</c:v>
                </c:pt>
                <c:pt idx="129">
                  <c:v>0.70399999999999996</c:v>
                </c:pt>
                <c:pt idx="130">
                  <c:v>0.70950000000000002</c:v>
                </c:pt>
                <c:pt idx="131">
                  <c:v>0.71489999999999998</c:v>
                </c:pt>
                <c:pt idx="132">
                  <c:v>0.72040000000000004</c:v>
                </c:pt>
                <c:pt idx="133">
                  <c:v>0.72589999999999999</c:v>
                </c:pt>
                <c:pt idx="134">
                  <c:v>0.73129999999999995</c:v>
                </c:pt>
                <c:pt idx="135">
                  <c:v>0.73680000000000001</c:v>
                </c:pt>
                <c:pt idx="136">
                  <c:v>0.74219999999999997</c:v>
                </c:pt>
                <c:pt idx="137">
                  <c:v>0.74770000000000003</c:v>
                </c:pt>
                <c:pt idx="138">
                  <c:v>0.75309999999999999</c:v>
                </c:pt>
                <c:pt idx="139">
                  <c:v>0.75860000000000005</c:v>
                </c:pt>
                <c:pt idx="140">
                  <c:v>0.7641</c:v>
                </c:pt>
                <c:pt idx="141">
                  <c:v>0.76949999999999996</c:v>
                </c:pt>
                <c:pt idx="142">
                  <c:v>0.77500000000000002</c:v>
                </c:pt>
                <c:pt idx="143">
                  <c:v>0.78039999999999998</c:v>
                </c:pt>
                <c:pt idx="144">
                  <c:v>0.78590000000000004</c:v>
                </c:pt>
                <c:pt idx="145">
                  <c:v>0.79139999999999999</c:v>
                </c:pt>
                <c:pt idx="146">
                  <c:v>0.79679999999999995</c:v>
                </c:pt>
                <c:pt idx="147">
                  <c:v>0.80230000000000001</c:v>
                </c:pt>
                <c:pt idx="148">
                  <c:v>0.80769999999999997</c:v>
                </c:pt>
                <c:pt idx="149">
                  <c:v>0.81320000000000003</c:v>
                </c:pt>
                <c:pt idx="150">
                  <c:v>0.81859999999999999</c:v>
                </c:pt>
                <c:pt idx="151">
                  <c:v>0.82410000000000005</c:v>
                </c:pt>
                <c:pt idx="152">
                  <c:v>0.8296</c:v>
                </c:pt>
                <c:pt idx="153">
                  <c:v>0.83499999999999996</c:v>
                </c:pt>
                <c:pt idx="154">
                  <c:v>0.84050000000000002</c:v>
                </c:pt>
                <c:pt idx="155">
                  <c:v>0.84589999999999999</c:v>
                </c:pt>
                <c:pt idx="156">
                  <c:v>0.85140000000000005</c:v>
                </c:pt>
                <c:pt idx="157">
                  <c:v>0.85680000000000001</c:v>
                </c:pt>
                <c:pt idx="158">
                  <c:v>0.86229999999999996</c:v>
                </c:pt>
                <c:pt idx="159">
                  <c:v>0.86780000000000002</c:v>
                </c:pt>
                <c:pt idx="160">
                  <c:v>0.87319999999999998</c:v>
                </c:pt>
                <c:pt idx="161">
                  <c:v>0.87870000000000004</c:v>
                </c:pt>
                <c:pt idx="162">
                  <c:v>0.8841</c:v>
                </c:pt>
                <c:pt idx="163">
                  <c:v>0.88959999999999995</c:v>
                </c:pt>
                <c:pt idx="164">
                  <c:v>0.89500000000000002</c:v>
                </c:pt>
                <c:pt idx="165">
                  <c:v>0.90049999999999997</c:v>
                </c:pt>
                <c:pt idx="166">
                  <c:v>0.90600000000000003</c:v>
                </c:pt>
                <c:pt idx="167">
                  <c:v>0.91139999999999999</c:v>
                </c:pt>
                <c:pt idx="168">
                  <c:v>0.91690000000000005</c:v>
                </c:pt>
                <c:pt idx="169">
                  <c:v>0.92230000000000001</c:v>
                </c:pt>
                <c:pt idx="170">
                  <c:v>0.92779999999999996</c:v>
                </c:pt>
                <c:pt idx="171">
                  <c:v>0.93320000000000003</c:v>
                </c:pt>
                <c:pt idx="172">
                  <c:v>0.93869999999999998</c:v>
                </c:pt>
                <c:pt idx="173">
                  <c:v>0.94420000000000004</c:v>
                </c:pt>
                <c:pt idx="174">
                  <c:v>0.9496</c:v>
                </c:pt>
                <c:pt idx="175">
                  <c:v>0.95509999999999995</c:v>
                </c:pt>
                <c:pt idx="176">
                  <c:v>0.96050000000000002</c:v>
                </c:pt>
                <c:pt idx="177">
                  <c:v>0.96599999999999997</c:v>
                </c:pt>
                <c:pt idx="178">
                  <c:v>0.97150000000000003</c:v>
                </c:pt>
                <c:pt idx="179">
                  <c:v>0.97689999999999999</c:v>
                </c:pt>
                <c:pt idx="180">
                  <c:v>0.98240000000000005</c:v>
                </c:pt>
                <c:pt idx="181">
                  <c:v>0.98780000000000001</c:v>
                </c:pt>
                <c:pt idx="182">
                  <c:v>0.99329999999999996</c:v>
                </c:pt>
                <c:pt idx="183">
                  <c:v>0.99870000000000003</c:v>
                </c:pt>
                <c:pt idx="184">
                  <c:v>1.0042</c:v>
                </c:pt>
                <c:pt idx="185">
                  <c:v>1.0097</c:v>
                </c:pt>
                <c:pt idx="186">
                  <c:v>1.0150999999999999</c:v>
                </c:pt>
                <c:pt idx="187">
                  <c:v>1.0206</c:v>
                </c:pt>
                <c:pt idx="188">
                  <c:v>1.026</c:v>
                </c:pt>
                <c:pt idx="189">
                  <c:v>1.0315000000000001</c:v>
                </c:pt>
                <c:pt idx="190">
                  <c:v>1.0368999999999999</c:v>
                </c:pt>
                <c:pt idx="191">
                  <c:v>1.0424</c:v>
                </c:pt>
                <c:pt idx="192">
                  <c:v>1.0479000000000001</c:v>
                </c:pt>
                <c:pt idx="193">
                  <c:v>1.0532999999999999</c:v>
                </c:pt>
                <c:pt idx="194">
                  <c:v>1.0588</c:v>
                </c:pt>
                <c:pt idx="195">
                  <c:v>1.0642</c:v>
                </c:pt>
                <c:pt idx="196">
                  <c:v>1.0697000000000001</c:v>
                </c:pt>
                <c:pt idx="197">
                  <c:v>1.0750999999999999</c:v>
                </c:pt>
                <c:pt idx="198">
                  <c:v>1.0806</c:v>
                </c:pt>
                <c:pt idx="199">
                  <c:v>1.0861000000000001</c:v>
                </c:pt>
                <c:pt idx="200">
                  <c:v>1.0914999999999999</c:v>
                </c:pt>
                <c:pt idx="201">
                  <c:v>1.097</c:v>
                </c:pt>
                <c:pt idx="202">
                  <c:v>1.1024</c:v>
                </c:pt>
                <c:pt idx="203">
                  <c:v>1.1079000000000001</c:v>
                </c:pt>
                <c:pt idx="204">
                  <c:v>1.1133</c:v>
                </c:pt>
                <c:pt idx="205">
                  <c:v>1.1188</c:v>
                </c:pt>
                <c:pt idx="206">
                  <c:v>1.1243000000000001</c:v>
                </c:pt>
                <c:pt idx="207">
                  <c:v>1.1296999999999999</c:v>
                </c:pt>
                <c:pt idx="208">
                  <c:v>1.1352</c:v>
                </c:pt>
                <c:pt idx="209">
                  <c:v>1.1406000000000001</c:v>
                </c:pt>
                <c:pt idx="210">
                  <c:v>1.1460999999999999</c:v>
                </c:pt>
                <c:pt idx="211">
                  <c:v>1.1516</c:v>
                </c:pt>
                <c:pt idx="212">
                  <c:v>1.157</c:v>
                </c:pt>
                <c:pt idx="213">
                  <c:v>1.1625000000000001</c:v>
                </c:pt>
                <c:pt idx="214">
                  <c:v>1.1678999999999999</c:v>
                </c:pt>
                <c:pt idx="215">
                  <c:v>1.1734</c:v>
                </c:pt>
                <c:pt idx="216">
                  <c:v>1.1788000000000001</c:v>
                </c:pt>
                <c:pt idx="217">
                  <c:v>1.1842999999999999</c:v>
                </c:pt>
                <c:pt idx="218">
                  <c:v>1.1898</c:v>
                </c:pt>
                <c:pt idx="219">
                  <c:v>1.1952</c:v>
                </c:pt>
                <c:pt idx="220">
                  <c:v>1.2007000000000001</c:v>
                </c:pt>
                <c:pt idx="221">
                  <c:v>1.2060999999999999</c:v>
                </c:pt>
                <c:pt idx="222">
                  <c:v>1.2116</c:v>
                </c:pt>
                <c:pt idx="223">
                  <c:v>1.2170000000000001</c:v>
                </c:pt>
                <c:pt idx="224">
                  <c:v>1.2224999999999999</c:v>
                </c:pt>
                <c:pt idx="225">
                  <c:v>1.228</c:v>
                </c:pt>
                <c:pt idx="226">
                  <c:v>1.2334000000000001</c:v>
                </c:pt>
                <c:pt idx="227">
                  <c:v>1.2388999999999999</c:v>
                </c:pt>
                <c:pt idx="228">
                  <c:v>1.2443</c:v>
                </c:pt>
                <c:pt idx="229">
                  <c:v>1.2498</c:v>
                </c:pt>
                <c:pt idx="230">
                  <c:v>1.2552000000000001</c:v>
                </c:pt>
                <c:pt idx="231">
                  <c:v>1.2606999999999999</c:v>
                </c:pt>
                <c:pt idx="232">
                  <c:v>1.2662</c:v>
                </c:pt>
                <c:pt idx="233">
                  <c:v>1.2716000000000001</c:v>
                </c:pt>
                <c:pt idx="234">
                  <c:v>1.2770999999999999</c:v>
                </c:pt>
                <c:pt idx="235">
                  <c:v>1.2825</c:v>
                </c:pt>
                <c:pt idx="236">
                  <c:v>1.288</c:v>
                </c:pt>
                <c:pt idx="237">
                  <c:v>1.2934000000000001</c:v>
                </c:pt>
                <c:pt idx="238">
                  <c:v>1.2988999999999999</c:v>
                </c:pt>
                <c:pt idx="239">
                  <c:v>1.3044</c:v>
                </c:pt>
                <c:pt idx="240">
                  <c:v>1.3098000000000001</c:v>
                </c:pt>
                <c:pt idx="241">
                  <c:v>1.3152999999999999</c:v>
                </c:pt>
                <c:pt idx="242">
                  <c:v>1.3207</c:v>
                </c:pt>
                <c:pt idx="243">
                  <c:v>1.3262</c:v>
                </c:pt>
                <c:pt idx="244">
                  <c:v>1.3317000000000001</c:v>
                </c:pt>
                <c:pt idx="245">
                  <c:v>1.3371</c:v>
                </c:pt>
                <c:pt idx="246">
                  <c:v>1.3426</c:v>
                </c:pt>
                <c:pt idx="247">
                  <c:v>1.3480000000000001</c:v>
                </c:pt>
                <c:pt idx="248">
                  <c:v>1.3534999999999999</c:v>
                </c:pt>
                <c:pt idx="249">
                  <c:v>1.3589</c:v>
                </c:pt>
                <c:pt idx="250">
                  <c:v>1.3644000000000001</c:v>
                </c:pt>
                <c:pt idx="251">
                  <c:v>1.3698999999999999</c:v>
                </c:pt>
                <c:pt idx="252">
                  <c:v>1.3753</c:v>
                </c:pt>
                <c:pt idx="253">
                  <c:v>1.3808</c:v>
                </c:pt>
                <c:pt idx="254">
                  <c:v>1.3862000000000001</c:v>
                </c:pt>
                <c:pt idx="255">
                  <c:v>1.3916999999999999</c:v>
                </c:pt>
                <c:pt idx="256">
                  <c:v>1.3971</c:v>
                </c:pt>
                <c:pt idx="257">
                  <c:v>1.4026000000000001</c:v>
                </c:pt>
                <c:pt idx="258">
                  <c:v>1.4080999999999999</c:v>
                </c:pt>
                <c:pt idx="259">
                  <c:v>1.4135</c:v>
                </c:pt>
                <c:pt idx="260">
                  <c:v>1.419</c:v>
                </c:pt>
                <c:pt idx="261">
                  <c:v>1.4244000000000001</c:v>
                </c:pt>
                <c:pt idx="262">
                  <c:v>1.4298999999999999</c:v>
                </c:pt>
                <c:pt idx="263">
                  <c:v>1.4353</c:v>
                </c:pt>
                <c:pt idx="264">
                  <c:v>1.4408000000000001</c:v>
                </c:pt>
                <c:pt idx="265">
                  <c:v>1.4462999999999999</c:v>
                </c:pt>
                <c:pt idx="266">
                  <c:v>1.4517</c:v>
                </c:pt>
                <c:pt idx="267">
                  <c:v>1.4572000000000001</c:v>
                </c:pt>
                <c:pt idx="268">
                  <c:v>1.4625999999999999</c:v>
                </c:pt>
                <c:pt idx="269">
                  <c:v>1.4681</c:v>
                </c:pt>
                <c:pt idx="270">
                  <c:v>1.4736</c:v>
                </c:pt>
                <c:pt idx="271">
                  <c:v>1.4790000000000001</c:v>
                </c:pt>
                <c:pt idx="272">
                  <c:v>1.4844999999999999</c:v>
                </c:pt>
                <c:pt idx="273">
                  <c:v>1.4899</c:v>
                </c:pt>
                <c:pt idx="274">
                  <c:v>1.4954000000000001</c:v>
                </c:pt>
                <c:pt idx="275">
                  <c:v>1.5007999999999999</c:v>
                </c:pt>
                <c:pt idx="276">
                  <c:v>1.5063</c:v>
                </c:pt>
                <c:pt idx="277">
                  <c:v>1.5118</c:v>
                </c:pt>
                <c:pt idx="278">
                  <c:v>1.5172000000000001</c:v>
                </c:pt>
                <c:pt idx="279">
                  <c:v>1.5226999999999999</c:v>
                </c:pt>
                <c:pt idx="280">
                  <c:v>1.5281</c:v>
                </c:pt>
                <c:pt idx="281">
                  <c:v>1.5336000000000001</c:v>
                </c:pt>
                <c:pt idx="282">
                  <c:v>1.5389999999999999</c:v>
                </c:pt>
                <c:pt idx="283">
                  <c:v>1.5445</c:v>
                </c:pt>
                <c:pt idx="284">
                  <c:v>1.55</c:v>
                </c:pt>
                <c:pt idx="285">
                  <c:v>1.5553999999999999</c:v>
                </c:pt>
                <c:pt idx="286">
                  <c:v>1.5609</c:v>
                </c:pt>
                <c:pt idx="287">
                  <c:v>1.5663</c:v>
                </c:pt>
                <c:pt idx="288">
                  <c:v>1.5718000000000001</c:v>
                </c:pt>
                <c:pt idx="289">
                  <c:v>1.5771999999999999</c:v>
                </c:pt>
                <c:pt idx="290">
                  <c:v>1.5827</c:v>
                </c:pt>
                <c:pt idx="291">
                  <c:v>1.5882000000000001</c:v>
                </c:pt>
                <c:pt idx="292">
                  <c:v>1.5935999999999999</c:v>
                </c:pt>
                <c:pt idx="293">
                  <c:v>1.5991</c:v>
                </c:pt>
                <c:pt idx="294">
                  <c:v>1.6045</c:v>
                </c:pt>
                <c:pt idx="295">
                  <c:v>1.61</c:v>
                </c:pt>
                <c:pt idx="296">
                  <c:v>1.6153999999999999</c:v>
                </c:pt>
                <c:pt idx="297">
                  <c:v>1.6209</c:v>
                </c:pt>
                <c:pt idx="298">
                  <c:v>1.6264000000000001</c:v>
                </c:pt>
                <c:pt idx="299">
                  <c:v>1.6317999999999999</c:v>
                </c:pt>
                <c:pt idx="300">
                  <c:v>1.6373</c:v>
                </c:pt>
                <c:pt idx="301">
                  <c:v>1.6427</c:v>
                </c:pt>
                <c:pt idx="302">
                  <c:v>1.6482000000000001</c:v>
                </c:pt>
                <c:pt idx="303">
                  <c:v>1.6536999999999999</c:v>
                </c:pt>
                <c:pt idx="304">
                  <c:v>1.6591</c:v>
                </c:pt>
                <c:pt idx="305">
                  <c:v>1.6646000000000001</c:v>
                </c:pt>
                <c:pt idx="306">
                  <c:v>1.67</c:v>
                </c:pt>
                <c:pt idx="307">
                  <c:v>1.6755</c:v>
                </c:pt>
                <c:pt idx="308">
                  <c:v>1.6809000000000001</c:v>
                </c:pt>
                <c:pt idx="309">
                  <c:v>1.6863999999999999</c:v>
                </c:pt>
                <c:pt idx="310">
                  <c:v>1.6919</c:v>
                </c:pt>
                <c:pt idx="311">
                  <c:v>1.6973</c:v>
                </c:pt>
                <c:pt idx="312">
                  <c:v>1.7028000000000001</c:v>
                </c:pt>
                <c:pt idx="313">
                  <c:v>1.7081999999999999</c:v>
                </c:pt>
                <c:pt idx="314">
                  <c:v>1.7137</c:v>
                </c:pt>
                <c:pt idx="315">
                  <c:v>1.7191000000000001</c:v>
                </c:pt>
                <c:pt idx="316">
                  <c:v>1.7245999999999999</c:v>
                </c:pt>
                <c:pt idx="317">
                  <c:v>1.7301</c:v>
                </c:pt>
                <c:pt idx="318">
                  <c:v>1.7355</c:v>
                </c:pt>
                <c:pt idx="319">
                  <c:v>1.7410000000000001</c:v>
                </c:pt>
                <c:pt idx="320">
                  <c:v>1.7464</c:v>
                </c:pt>
                <c:pt idx="321">
                  <c:v>1.7519</c:v>
                </c:pt>
                <c:pt idx="322">
                  <c:v>1.7573000000000001</c:v>
                </c:pt>
                <c:pt idx="323">
                  <c:v>1.7627999999999999</c:v>
                </c:pt>
                <c:pt idx="324">
                  <c:v>1.7683</c:v>
                </c:pt>
                <c:pt idx="325">
                  <c:v>1.7737000000000001</c:v>
                </c:pt>
                <c:pt idx="326">
                  <c:v>1.7791999999999999</c:v>
                </c:pt>
                <c:pt idx="327">
                  <c:v>1.7846</c:v>
                </c:pt>
                <c:pt idx="328">
                  <c:v>1.7901</c:v>
                </c:pt>
                <c:pt idx="329">
                  <c:v>1.7955000000000001</c:v>
                </c:pt>
                <c:pt idx="330">
                  <c:v>1.8009999999999999</c:v>
                </c:pt>
                <c:pt idx="331">
                  <c:v>1.8065</c:v>
                </c:pt>
                <c:pt idx="332">
                  <c:v>1.8119000000000001</c:v>
                </c:pt>
                <c:pt idx="333">
                  <c:v>1.8173999999999999</c:v>
                </c:pt>
                <c:pt idx="334">
                  <c:v>1.8228</c:v>
                </c:pt>
                <c:pt idx="335">
                  <c:v>1.8283</c:v>
                </c:pt>
                <c:pt idx="336">
                  <c:v>1.8338000000000001</c:v>
                </c:pt>
                <c:pt idx="337">
                  <c:v>1.8391999999999999</c:v>
                </c:pt>
                <c:pt idx="338">
                  <c:v>1.8447</c:v>
                </c:pt>
                <c:pt idx="339">
                  <c:v>1.8501000000000001</c:v>
                </c:pt>
                <c:pt idx="340">
                  <c:v>1.8555999999999999</c:v>
                </c:pt>
                <c:pt idx="341">
                  <c:v>1.861</c:v>
                </c:pt>
                <c:pt idx="342">
                  <c:v>1.8665</c:v>
                </c:pt>
                <c:pt idx="343">
                  <c:v>1.8720000000000001</c:v>
                </c:pt>
                <c:pt idx="344">
                  <c:v>1.8774</c:v>
                </c:pt>
                <c:pt idx="345">
                  <c:v>1.8829</c:v>
                </c:pt>
                <c:pt idx="346">
                  <c:v>1.8883000000000001</c:v>
                </c:pt>
                <c:pt idx="347">
                  <c:v>1.8937999999999999</c:v>
                </c:pt>
                <c:pt idx="348">
                  <c:v>1.8992</c:v>
                </c:pt>
                <c:pt idx="349">
                  <c:v>1.9047000000000001</c:v>
                </c:pt>
                <c:pt idx="350">
                  <c:v>1.9101999999999999</c:v>
                </c:pt>
                <c:pt idx="351">
                  <c:v>1.9156</c:v>
                </c:pt>
                <c:pt idx="352">
                  <c:v>1.9211</c:v>
                </c:pt>
                <c:pt idx="353">
                  <c:v>1.9265000000000001</c:v>
                </c:pt>
                <c:pt idx="354">
                  <c:v>1.9319999999999999</c:v>
                </c:pt>
                <c:pt idx="355">
                  <c:v>1.9374</c:v>
                </c:pt>
                <c:pt idx="356">
                  <c:v>1.9429000000000001</c:v>
                </c:pt>
                <c:pt idx="357">
                  <c:v>1.9483999999999999</c:v>
                </c:pt>
                <c:pt idx="358">
                  <c:v>1.9538</c:v>
                </c:pt>
                <c:pt idx="359">
                  <c:v>1.9593</c:v>
                </c:pt>
                <c:pt idx="360">
                  <c:v>1.9646999999999999</c:v>
                </c:pt>
                <c:pt idx="361">
                  <c:v>1.9702</c:v>
                </c:pt>
                <c:pt idx="362">
                  <c:v>1.9756</c:v>
                </c:pt>
                <c:pt idx="363">
                  <c:v>1.9811000000000001</c:v>
                </c:pt>
                <c:pt idx="364">
                  <c:v>1.9865999999999999</c:v>
                </c:pt>
                <c:pt idx="365">
                  <c:v>1.992</c:v>
                </c:pt>
                <c:pt idx="366">
                  <c:v>1.9975000000000001</c:v>
                </c:pt>
                <c:pt idx="367">
                  <c:v>2.0028999999999999</c:v>
                </c:pt>
                <c:pt idx="368">
                  <c:v>2.0084</c:v>
                </c:pt>
                <c:pt idx="369">
                  <c:v>2.0139</c:v>
                </c:pt>
                <c:pt idx="370">
                  <c:v>2.0192999999999999</c:v>
                </c:pt>
                <c:pt idx="371">
                  <c:v>2.0247999999999999</c:v>
                </c:pt>
                <c:pt idx="372">
                  <c:v>2.0301999999999998</c:v>
                </c:pt>
                <c:pt idx="373">
                  <c:v>2.0356999999999998</c:v>
                </c:pt>
                <c:pt idx="374">
                  <c:v>2.0411000000000001</c:v>
                </c:pt>
                <c:pt idx="375">
                  <c:v>2.0466000000000002</c:v>
                </c:pt>
                <c:pt idx="376">
                  <c:v>2.0520999999999998</c:v>
                </c:pt>
                <c:pt idx="377">
                  <c:v>2.0575000000000001</c:v>
                </c:pt>
                <c:pt idx="378">
                  <c:v>2.0630000000000002</c:v>
                </c:pt>
                <c:pt idx="379">
                  <c:v>2.0684</c:v>
                </c:pt>
                <c:pt idx="380">
                  <c:v>2.0739000000000001</c:v>
                </c:pt>
                <c:pt idx="381">
                  <c:v>2.0792999999999999</c:v>
                </c:pt>
                <c:pt idx="382">
                  <c:v>2.0848</c:v>
                </c:pt>
                <c:pt idx="383">
                  <c:v>2.0903</c:v>
                </c:pt>
                <c:pt idx="384">
                  <c:v>2.0956999999999999</c:v>
                </c:pt>
                <c:pt idx="385">
                  <c:v>2.1012</c:v>
                </c:pt>
                <c:pt idx="386">
                  <c:v>2.1065999999999998</c:v>
                </c:pt>
                <c:pt idx="387">
                  <c:v>2.1120999999999999</c:v>
                </c:pt>
                <c:pt idx="388">
                  <c:v>2.1175000000000002</c:v>
                </c:pt>
                <c:pt idx="389">
                  <c:v>2.1230000000000002</c:v>
                </c:pt>
                <c:pt idx="390">
                  <c:v>2.1284999999999998</c:v>
                </c:pt>
                <c:pt idx="391">
                  <c:v>2.1339000000000001</c:v>
                </c:pt>
                <c:pt idx="392">
                  <c:v>2.1394000000000002</c:v>
                </c:pt>
                <c:pt idx="393">
                  <c:v>2.1448</c:v>
                </c:pt>
                <c:pt idx="394">
                  <c:v>2.1503000000000001</c:v>
                </c:pt>
                <c:pt idx="395">
                  <c:v>2.1556999999999999</c:v>
                </c:pt>
                <c:pt idx="396">
                  <c:v>2.1612</c:v>
                </c:pt>
                <c:pt idx="397">
                  <c:v>2.1667000000000001</c:v>
                </c:pt>
                <c:pt idx="398">
                  <c:v>2.1720999999999999</c:v>
                </c:pt>
                <c:pt idx="399">
                  <c:v>2.1776</c:v>
                </c:pt>
                <c:pt idx="400">
                  <c:v>2.1829999999999998</c:v>
                </c:pt>
                <c:pt idx="401">
                  <c:v>2.1884999999999999</c:v>
                </c:pt>
                <c:pt idx="402">
                  <c:v>2.194</c:v>
                </c:pt>
                <c:pt idx="403">
                  <c:v>2.1993999999999998</c:v>
                </c:pt>
                <c:pt idx="404">
                  <c:v>2.2048999999999999</c:v>
                </c:pt>
                <c:pt idx="405">
                  <c:v>2.2103000000000002</c:v>
                </c:pt>
                <c:pt idx="406">
                  <c:v>2.2158000000000002</c:v>
                </c:pt>
                <c:pt idx="407">
                  <c:v>2.2212000000000001</c:v>
                </c:pt>
                <c:pt idx="408">
                  <c:v>2.2267000000000001</c:v>
                </c:pt>
                <c:pt idx="409">
                  <c:v>2.2322000000000002</c:v>
                </c:pt>
                <c:pt idx="410">
                  <c:v>2.2376</c:v>
                </c:pt>
                <c:pt idx="411">
                  <c:v>2.2431000000000001</c:v>
                </c:pt>
                <c:pt idx="412">
                  <c:v>2.2484999999999999</c:v>
                </c:pt>
                <c:pt idx="413">
                  <c:v>2.254</c:v>
                </c:pt>
                <c:pt idx="414">
                  <c:v>2.2593999999999999</c:v>
                </c:pt>
                <c:pt idx="415">
                  <c:v>2.2648999999999999</c:v>
                </c:pt>
                <c:pt idx="416">
                  <c:v>2.2704</c:v>
                </c:pt>
                <c:pt idx="417">
                  <c:v>2.2757999999999998</c:v>
                </c:pt>
                <c:pt idx="418">
                  <c:v>2.2812999999999999</c:v>
                </c:pt>
                <c:pt idx="419">
                  <c:v>2.2867000000000002</c:v>
                </c:pt>
                <c:pt idx="420">
                  <c:v>2.2921999999999998</c:v>
                </c:pt>
                <c:pt idx="421">
                  <c:v>2.2976000000000001</c:v>
                </c:pt>
                <c:pt idx="422">
                  <c:v>2.3031000000000001</c:v>
                </c:pt>
                <c:pt idx="423">
                  <c:v>2.3086000000000002</c:v>
                </c:pt>
                <c:pt idx="424">
                  <c:v>2.3140000000000001</c:v>
                </c:pt>
                <c:pt idx="425">
                  <c:v>2.3195000000000001</c:v>
                </c:pt>
                <c:pt idx="426">
                  <c:v>2.3249</c:v>
                </c:pt>
                <c:pt idx="427">
                  <c:v>2.3304</c:v>
                </c:pt>
                <c:pt idx="428">
                  <c:v>2.3357999999999999</c:v>
                </c:pt>
                <c:pt idx="429">
                  <c:v>2.3412999999999999</c:v>
                </c:pt>
                <c:pt idx="430">
                  <c:v>2.3468</c:v>
                </c:pt>
                <c:pt idx="431">
                  <c:v>2.3521999999999998</c:v>
                </c:pt>
                <c:pt idx="432">
                  <c:v>2.3576999999999999</c:v>
                </c:pt>
                <c:pt idx="433">
                  <c:v>2.3631000000000002</c:v>
                </c:pt>
                <c:pt idx="434">
                  <c:v>2.3685999999999998</c:v>
                </c:pt>
                <c:pt idx="435">
                  <c:v>2.3740999999999999</c:v>
                </c:pt>
                <c:pt idx="436">
                  <c:v>2.3795000000000002</c:v>
                </c:pt>
                <c:pt idx="437">
                  <c:v>2.3849999999999998</c:v>
                </c:pt>
                <c:pt idx="438">
                  <c:v>2.3904000000000001</c:v>
                </c:pt>
                <c:pt idx="439">
                  <c:v>2.3959000000000001</c:v>
                </c:pt>
                <c:pt idx="440">
                  <c:v>2.4013</c:v>
                </c:pt>
                <c:pt idx="441">
                  <c:v>2.4068000000000001</c:v>
                </c:pt>
                <c:pt idx="442">
                  <c:v>2.4123000000000001</c:v>
                </c:pt>
                <c:pt idx="443">
                  <c:v>2.4177</c:v>
                </c:pt>
                <c:pt idx="444">
                  <c:v>2.4232</c:v>
                </c:pt>
                <c:pt idx="445">
                  <c:v>2.4285999999999999</c:v>
                </c:pt>
                <c:pt idx="446">
                  <c:v>2.4340999999999999</c:v>
                </c:pt>
                <c:pt idx="447">
                  <c:v>2.4394999999999998</c:v>
                </c:pt>
                <c:pt idx="448">
                  <c:v>2.4449999999999998</c:v>
                </c:pt>
                <c:pt idx="449">
                  <c:v>2.4504999999999999</c:v>
                </c:pt>
                <c:pt idx="450">
                  <c:v>2.4559000000000002</c:v>
                </c:pt>
                <c:pt idx="451">
                  <c:v>2.4613999999999998</c:v>
                </c:pt>
                <c:pt idx="452">
                  <c:v>2.4668000000000001</c:v>
                </c:pt>
                <c:pt idx="453">
                  <c:v>2.4723000000000002</c:v>
                </c:pt>
                <c:pt idx="454">
                  <c:v>2.4777</c:v>
                </c:pt>
                <c:pt idx="455">
                  <c:v>2.4832000000000001</c:v>
                </c:pt>
                <c:pt idx="456">
                  <c:v>2.4887000000000001</c:v>
                </c:pt>
                <c:pt idx="457">
                  <c:v>2.4941</c:v>
                </c:pt>
                <c:pt idx="458">
                  <c:v>2.4996</c:v>
                </c:pt>
                <c:pt idx="459">
                  <c:v>2.5049999999999999</c:v>
                </c:pt>
                <c:pt idx="460">
                  <c:v>2.5105</c:v>
                </c:pt>
                <c:pt idx="461">
                  <c:v>2.516</c:v>
                </c:pt>
                <c:pt idx="462">
                  <c:v>2.5213999999999999</c:v>
                </c:pt>
                <c:pt idx="463">
                  <c:v>2.5268999999999999</c:v>
                </c:pt>
                <c:pt idx="464">
                  <c:v>2.5323000000000002</c:v>
                </c:pt>
                <c:pt idx="465">
                  <c:v>2.5377999999999998</c:v>
                </c:pt>
                <c:pt idx="466">
                  <c:v>2.5432000000000001</c:v>
                </c:pt>
                <c:pt idx="467">
                  <c:v>2.5487000000000002</c:v>
                </c:pt>
                <c:pt idx="468">
                  <c:v>2.5541999999999998</c:v>
                </c:pt>
                <c:pt idx="469">
                  <c:v>2.5596000000000001</c:v>
                </c:pt>
                <c:pt idx="470">
                  <c:v>2.5651000000000002</c:v>
                </c:pt>
                <c:pt idx="471">
                  <c:v>2.5705</c:v>
                </c:pt>
                <c:pt idx="472">
                  <c:v>2.5760000000000001</c:v>
                </c:pt>
                <c:pt idx="473">
                  <c:v>2.5813999999999999</c:v>
                </c:pt>
                <c:pt idx="474">
                  <c:v>2.5869</c:v>
                </c:pt>
                <c:pt idx="475">
                  <c:v>2.5924</c:v>
                </c:pt>
                <c:pt idx="476">
                  <c:v>2.5977999999999999</c:v>
                </c:pt>
                <c:pt idx="477">
                  <c:v>2.6032999999999999</c:v>
                </c:pt>
                <c:pt idx="478">
                  <c:v>2.6086999999999998</c:v>
                </c:pt>
                <c:pt idx="479">
                  <c:v>2.6141999999999999</c:v>
                </c:pt>
                <c:pt idx="480">
                  <c:v>2.6196000000000002</c:v>
                </c:pt>
                <c:pt idx="481">
                  <c:v>2.6251000000000002</c:v>
                </c:pt>
                <c:pt idx="482">
                  <c:v>2.6305999999999998</c:v>
                </c:pt>
                <c:pt idx="483">
                  <c:v>2.6360000000000001</c:v>
                </c:pt>
                <c:pt idx="484">
                  <c:v>2.6415000000000002</c:v>
                </c:pt>
                <c:pt idx="485">
                  <c:v>2.6469</c:v>
                </c:pt>
                <c:pt idx="486">
                  <c:v>2.6524000000000001</c:v>
                </c:pt>
                <c:pt idx="487">
                  <c:v>2.6577999999999999</c:v>
                </c:pt>
                <c:pt idx="488">
                  <c:v>2.6633</c:v>
                </c:pt>
                <c:pt idx="489">
                  <c:v>2.6688000000000001</c:v>
                </c:pt>
                <c:pt idx="490">
                  <c:v>2.6741999999999999</c:v>
                </c:pt>
                <c:pt idx="491">
                  <c:v>2.6797</c:v>
                </c:pt>
                <c:pt idx="492">
                  <c:v>2.6850999999999998</c:v>
                </c:pt>
                <c:pt idx="493">
                  <c:v>2.6905999999999999</c:v>
                </c:pt>
                <c:pt idx="494">
                  <c:v>2.6960999999999999</c:v>
                </c:pt>
                <c:pt idx="495">
                  <c:v>2.7014999999999998</c:v>
                </c:pt>
                <c:pt idx="496">
                  <c:v>2.7069999999999999</c:v>
                </c:pt>
                <c:pt idx="497">
                  <c:v>2.7124000000000001</c:v>
                </c:pt>
                <c:pt idx="498">
                  <c:v>2.7179000000000002</c:v>
                </c:pt>
                <c:pt idx="499">
                  <c:v>2.7233000000000001</c:v>
                </c:pt>
                <c:pt idx="500">
                  <c:v>2.7288000000000001</c:v>
                </c:pt>
                <c:pt idx="501">
                  <c:v>2.7343000000000002</c:v>
                </c:pt>
                <c:pt idx="502">
                  <c:v>2.7397</c:v>
                </c:pt>
                <c:pt idx="503">
                  <c:v>2.7452000000000001</c:v>
                </c:pt>
                <c:pt idx="504">
                  <c:v>2.7505999999999999</c:v>
                </c:pt>
                <c:pt idx="505">
                  <c:v>2.7561</c:v>
                </c:pt>
                <c:pt idx="506">
                  <c:v>2.7614999999999998</c:v>
                </c:pt>
                <c:pt idx="507">
                  <c:v>2.7669999999999999</c:v>
                </c:pt>
                <c:pt idx="508">
                  <c:v>2.7725</c:v>
                </c:pt>
                <c:pt idx="509">
                  <c:v>2.7778999999999998</c:v>
                </c:pt>
                <c:pt idx="510">
                  <c:v>2.7833999999999999</c:v>
                </c:pt>
                <c:pt idx="511">
                  <c:v>2.7888000000000002</c:v>
                </c:pt>
                <c:pt idx="512">
                  <c:v>2.7942999999999998</c:v>
                </c:pt>
                <c:pt idx="513">
                  <c:v>2.7997000000000001</c:v>
                </c:pt>
                <c:pt idx="514">
                  <c:v>2.8052000000000001</c:v>
                </c:pt>
                <c:pt idx="515">
                  <c:v>2.8107000000000002</c:v>
                </c:pt>
                <c:pt idx="516">
                  <c:v>2.8161</c:v>
                </c:pt>
                <c:pt idx="517">
                  <c:v>2.8216000000000001</c:v>
                </c:pt>
                <c:pt idx="518">
                  <c:v>2.827</c:v>
                </c:pt>
                <c:pt idx="519">
                  <c:v>2.8325</c:v>
                </c:pt>
                <c:pt idx="520">
                  <c:v>2.8378999999999999</c:v>
                </c:pt>
                <c:pt idx="521">
                  <c:v>2.8433999999999999</c:v>
                </c:pt>
                <c:pt idx="522">
                  <c:v>2.8489</c:v>
                </c:pt>
                <c:pt idx="523">
                  <c:v>2.8542999999999998</c:v>
                </c:pt>
                <c:pt idx="524">
                  <c:v>2.8597999999999999</c:v>
                </c:pt>
                <c:pt idx="525">
                  <c:v>2.8652000000000002</c:v>
                </c:pt>
                <c:pt idx="526">
                  <c:v>2.8706999999999998</c:v>
                </c:pt>
                <c:pt idx="527">
                  <c:v>2.8761999999999999</c:v>
                </c:pt>
                <c:pt idx="528">
                  <c:v>2.8816000000000002</c:v>
                </c:pt>
                <c:pt idx="529">
                  <c:v>2.8871000000000002</c:v>
                </c:pt>
                <c:pt idx="530">
                  <c:v>2.8925000000000001</c:v>
                </c:pt>
                <c:pt idx="531">
                  <c:v>2.8980000000000001</c:v>
                </c:pt>
                <c:pt idx="532">
                  <c:v>2.9034</c:v>
                </c:pt>
                <c:pt idx="533">
                  <c:v>2.9089</c:v>
                </c:pt>
                <c:pt idx="534">
                  <c:v>2.9144000000000001</c:v>
                </c:pt>
                <c:pt idx="535">
                  <c:v>2.9198</c:v>
                </c:pt>
                <c:pt idx="536">
                  <c:v>2.9253</c:v>
                </c:pt>
                <c:pt idx="537">
                  <c:v>2.9306999999999999</c:v>
                </c:pt>
              </c:numCache>
            </c:numRef>
          </c:cat>
          <c:val>
            <c:numRef>
              <c:f>Sheet1!$D$2:$D$539</c:f>
            </c:numRef>
          </c:val>
          <c:smooth val="0"/>
          <c:extLst>
            <c:ext xmlns:c16="http://schemas.microsoft.com/office/drawing/2014/chart" uri="{C3380CC4-5D6E-409C-BE32-E72D297353CC}">
              <c16:uniqueId val="{00000002-7C08-43A3-B873-26D6637134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       2um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9183091683531642"/>
              <c:y val="0.837546236186377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8411248345221"/>
          <c:y val="9.1292961230581907E-2"/>
          <c:w val="0.79138965646834314"/>
          <c:h val="0.779789186854787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4.8999999999999998E-3</c:v>
                </c:pt>
                <c:pt idx="2">
                  <c:v>9.9000000000000008E-3</c:v>
                </c:pt>
                <c:pt idx="3">
                  <c:v>1.4800000000000001E-2</c:v>
                </c:pt>
                <c:pt idx="4">
                  <c:v>1.9800000000000002E-2</c:v>
                </c:pt>
                <c:pt idx="5">
                  <c:v>2.47E-2</c:v>
                </c:pt>
                <c:pt idx="6">
                  <c:v>2.9600000000000001E-2</c:v>
                </c:pt>
                <c:pt idx="7">
                  <c:v>3.4599999999999999E-2</c:v>
                </c:pt>
                <c:pt idx="8">
                  <c:v>3.95E-2</c:v>
                </c:pt>
                <c:pt idx="9">
                  <c:v>4.4499999999999998E-2</c:v>
                </c:pt>
                <c:pt idx="10">
                  <c:v>4.9399999999999999E-2</c:v>
                </c:pt>
                <c:pt idx="11">
                  <c:v>5.4300000000000001E-2</c:v>
                </c:pt>
                <c:pt idx="12">
                  <c:v>5.9299999999999999E-2</c:v>
                </c:pt>
                <c:pt idx="13">
                  <c:v>6.4199999999999993E-2</c:v>
                </c:pt>
                <c:pt idx="14">
                  <c:v>6.9199999999999998E-2</c:v>
                </c:pt>
                <c:pt idx="15">
                  <c:v>7.4099999999999999E-2</c:v>
                </c:pt>
                <c:pt idx="16">
                  <c:v>7.9000000000000001E-2</c:v>
                </c:pt>
                <c:pt idx="17">
                  <c:v>8.4000000000000005E-2</c:v>
                </c:pt>
                <c:pt idx="18">
                  <c:v>8.8900000000000007E-2</c:v>
                </c:pt>
                <c:pt idx="19">
                  <c:v>9.3899999999999997E-2</c:v>
                </c:pt>
                <c:pt idx="20">
                  <c:v>9.8799999999999999E-2</c:v>
                </c:pt>
                <c:pt idx="21">
                  <c:v>0.1037</c:v>
                </c:pt>
                <c:pt idx="22">
                  <c:v>0.1087</c:v>
                </c:pt>
                <c:pt idx="23">
                  <c:v>0.11360000000000001</c:v>
                </c:pt>
                <c:pt idx="24">
                  <c:v>0.1186</c:v>
                </c:pt>
                <c:pt idx="25">
                  <c:v>0.1235</c:v>
                </c:pt>
                <c:pt idx="26">
                  <c:v>0.12839999999999999</c:v>
                </c:pt>
                <c:pt idx="27">
                  <c:v>0.13339999999999999</c:v>
                </c:pt>
                <c:pt idx="28">
                  <c:v>0.13830000000000001</c:v>
                </c:pt>
                <c:pt idx="29">
                  <c:v>0.14319999999999999</c:v>
                </c:pt>
                <c:pt idx="30">
                  <c:v>0.1482</c:v>
                </c:pt>
                <c:pt idx="31">
                  <c:v>0.15310000000000001</c:v>
                </c:pt>
                <c:pt idx="32">
                  <c:v>0.15809999999999999</c:v>
                </c:pt>
                <c:pt idx="33">
                  <c:v>0.16300000000000001</c:v>
                </c:pt>
                <c:pt idx="34">
                  <c:v>0.16789999999999999</c:v>
                </c:pt>
                <c:pt idx="35">
                  <c:v>0.1729</c:v>
                </c:pt>
                <c:pt idx="36">
                  <c:v>0.17780000000000001</c:v>
                </c:pt>
                <c:pt idx="37">
                  <c:v>0.18279999999999999</c:v>
                </c:pt>
                <c:pt idx="38">
                  <c:v>0.18770000000000001</c:v>
                </c:pt>
                <c:pt idx="39">
                  <c:v>0.19259999999999999</c:v>
                </c:pt>
                <c:pt idx="40">
                  <c:v>0.1976</c:v>
                </c:pt>
                <c:pt idx="41">
                  <c:v>0.20250000000000001</c:v>
                </c:pt>
                <c:pt idx="42">
                  <c:v>0.20749999999999999</c:v>
                </c:pt>
                <c:pt idx="43">
                  <c:v>0.21240000000000001</c:v>
                </c:pt>
                <c:pt idx="44">
                  <c:v>0.21729999999999999</c:v>
                </c:pt>
                <c:pt idx="45">
                  <c:v>0.2223</c:v>
                </c:pt>
                <c:pt idx="46">
                  <c:v>0.22720000000000001</c:v>
                </c:pt>
                <c:pt idx="47">
                  <c:v>0.23219999999999999</c:v>
                </c:pt>
                <c:pt idx="48">
                  <c:v>0.23710000000000001</c:v>
                </c:pt>
                <c:pt idx="49">
                  <c:v>0.24199999999999999</c:v>
                </c:pt>
                <c:pt idx="50">
                  <c:v>0.247</c:v>
                </c:pt>
                <c:pt idx="51">
                  <c:v>0.25190000000000001</c:v>
                </c:pt>
                <c:pt idx="52">
                  <c:v>0.25690000000000002</c:v>
                </c:pt>
                <c:pt idx="53">
                  <c:v>0.26179999999999998</c:v>
                </c:pt>
                <c:pt idx="54">
                  <c:v>0.26669999999999999</c:v>
                </c:pt>
                <c:pt idx="55">
                  <c:v>0.2717</c:v>
                </c:pt>
                <c:pt idx="56">
                  <c:v>0.27660000000000001</c:v>
                </c:pt>
                <c:pt idx="57">
                  <c:v>0.28160000000000002</c:v>
                </c:pt>
                <c:pt idx="58">
                  <c:v>0.28649999999999998</c:v>
                </c:pt>
                <c:pt idx="59">
                  <c:v>0.29139999999999999</c:v>
                </c:pt>
                <c:pt idx="60">
                  <c:v>0.2964</c:v>
                </c:pt>
                <c:pt idx="61">
                  <c:v>0.30130000000000001</c:v>
                </c:pt>
                <c:pt idx="62">
                  <c:v>0.30630000000000002</c:v>
                </c:pt>
                <c:pt idx="63">
                  <c:v>0.31119999999999998</c:v>
                </c:pt>
                <c:pt idx="64">
                  <c:v>0.31609999999999999</c:v>
                </c:pt>
                <c:pt idx="65">
                  <c:v>0.3211</c:v>
                </c:pt>
                <c:pt idx="66">
                  <c:v>0.32600000000000001</c:v>
                </c:pt>
                <c:pt idx="67">
                  <c:v>0.33100000000000002</c:v>
                </c:pt>
                <c:pt idx="68">
                  <c:v>0.33589999999999998</c:v>
                </c:pt>
                <c:pt idx="69">
                  <c:v>0.34079999999999999</c:v>
                </c:pt>
                <c:pt idx="70">
                  <c:v>0.3458</c:v>
                </c:pt>
                <c:pt idx="71">
                  <c:v>0.35070000000000001</c:v>
                </c:pt>
                <c:pt idx="72">
                  <c:v>0.35570000000000002</c:v>
                </c:pt>
                <c:pt idx="73">
                  <c:v>0.36059999999999998</c:v>
                </c:pt>
                <c:pt idx="74">
                  <c:v>0.36549999999999999</c:v>
                </c:pt>
                <c:pt idx="75">
                  <c:v>0.3705</c:v>
                </c:pt>
                <c:pt idx="76">
                  <c:v>0.37540000000000001</c:v>
                </c:pt>
                <c:pt idx="77">
                  <c:v>0.38040000000000002</c:v>
                </c:pt>
                <c:pt idx="78">
                  <c:v>0.38529999999999998</c:v>
                </c:pt>
                <c:pt idx="79">
                  <c:v>0.39019999999999999</c:v>
                </c:pt>
                <c:pt idx="80">
                  <c:v>0.3952</c:v>
                </c:pt>
                <c:pt idx="81">
                  <c:v>0.40010000000000001</c:v>
                </c:pt>
                <c:pt idx="82">
                  <c:v>0.40500000000000003</c:v>
                </c:pt>
                <c:pt idx="83">
                  <c:v>0.41</c:v>
                </c:pt>
                <c:pt idx="84">
                  <c:v>0.41489999999999999</c:v>
                </c:pt>
                <c:pt idx="85">
                  <c:v>0.4199</c:v>
                </c:pt>
                <c:pt idx="86">
                  <c:v>0.42480000000000001</c:v>
                </c:pt>
                <c:pt idx="87">
                  <c:v>0.42970000000000003</c:v>
                </c:pt>
                <c:pt idx="88">
                  <c:v>0.43469999999999998</c:v>
                </c:pt>
                <c:pt idx="89">
                  <c:v>0.43959999999999999</c:v>
                </c:pt>
                <c:pt idx="90">
                  <c:v>0.4446</c:v>
                </c:pt>
                <c:pt idx="91">
                  <c:v>0.44950000000000001</c:v>
                </c:pt>
                <c:pt idx="92">
                  <c:v>0.45440000000000003</c:v>
                </c:pt>
                <c:pt idx="93">
                  <c:v>0.45939999999999998</c:v>
                </c:pt>
                <c:pt idx="94">
                  <c:v>0.46429999999999999</c:v>
                </c:pt>
                <c:pt idx="95">
                  <c:v>0.46929999999999999</c:v>
                </c:pt>
                <c:pt idx="96">
                  <c:v>0.47420000000000001</c:v>
                </c:pt>
                <c:pt idx="97">
                  <c:v>0.47910000000000003</c:v>
                </c:pt>
                <c:pt idx="98">
                  <c:v>0.48409999999999997</c:v>
                </c:pt>
                <c:pt idx="99">
                  <c:v>0.48899999999999999</c:v>
                </c:pt>
                <c:pt idx="100">
                  <c:v>0.49399999999999999</c:v>
                </c:pt>
                <c:pt idx="101">
                  <c:v>0.49890000000000001</c:v>
                </c:pt>
                <c:pt idx="102">
                  <c:v>0.50380000000000003</c:v>
                </c:pt>
                <c:pt idx="103">
                  <c:v>0.50880000000000003</c:v>
                </c:pt>
                <c:pt idx="104">
                  <c:v>0.51370000000000005</c:v>
                </c:pt>
                <c:pt idx="105">
                  <c:v>0.51870000000000005</c:v>
                </c:pt>
                <c:pt idx="106">
                  <c:v>0.52359999999999995</c:v>
                </c:pt>
                <c:pt idx="107">
                  <c:v>0.52849999999999997</c:v>
                </c:pt>
                <c:pt idx="108">
                  <c:v>0.53349999999999997</c:v>
                </c:pt>
                <c:pt idx="109">
                  <c:v>0.53839999999999999</c:v>
                </c:pt>
                <c:pt idx="110">
                  <c:v>0.54339999999999999</c:v>
                </c:pt>
                <c:pt idx="111">
                  <c:v>0.54830000000000001</c:v>
                </c:pt>
                <c:pt idx="112">
                  <c:v>0.55320000000000003</c:v>
                </c:pt>
                <c:pt idx="113">
                  <c:v>0.55820000000000003</c:v>
                </c:pt>
                <c:pt idx="114">
                  <c:v>0.56310000000000004</c:v>
                </c:pt>
                <c:pt idx="115">
                  <c:v>0.56810000000000005</c:v>
                </c:pt>
                <c:pt idx="116">
                  <c:v>0.57299999999999995</c:v>
                </c:pt>
                <c:pt idx="117">
                  <c:v>0.57789999999999997</c:v>
                </c:pt>
                <c:pt idx="118">
                  <c:v>0.58289999999999997</c:v>
                </c:pt>
                <c:pt idx="119">
                  <c:v>0.58779999999999999</c:v>
                </c:pt>
                <c:pt idx="120">
                  <c:v>0.59279999999999999</c:v>
                </c:pt>
                <c:pt idx="121">
                  <c:v>0.59770000000000001</c:v>
                </c:pt>
                <c:pt idx="122">
                  <c:v>0.60260000000000002</c:v>
                </c:pt>
                <c:pt idx="123">
                  <c:v>0.60760000000000003</c:v>
                </c:pt>
                <c:pt idx="124">
                  <c:v>0.61250000000000004</c:v>
                </c:pt>
                <c:pt idx="125">
                  <c:v>0.61750000000000005</c:v>
                </c:pt>
                <c:pt idx="126">
                  <c:v>0.62239999999999995</c:v>
                </c:pt>
                <c:pt idx="127">
                  <c:v>0.62729999999999997</c:v>
                </c:pt>
                <c:pt idx="128">
                  <c:v>0.63229999999999997</c:v>
                </c:pt>
                <c:pt idx="129">
                  <c:v>0.63719999999999999</c:v>
                </c:pt>
                <c:pt idx="130">
                  <c:v>0.64219999999999999</c:v>
                </c:pt>
                <c:pt idx="131">
                  <c:v>0.64710000000000001</c:v>
                </c:pt>
                <c:pt idx="132">
                  <c:v>0.65200000000000002</c:v>
                </c:pt>
                <c:pt idx="133">
                  <c:v>0.65700000000000003</c:v>
                </c:pt>
                <c:pt idx="134">
                  <c:v>0.66190000000000004</c:v>
                </c:pt>
                <c:pt idx="135">
                  <c:v>0.66690000000000005</c:v>
                </c:pt>
                <c:pt idx="136">
                  <c:v>0.67179999999999995</c:v>
                </c:pt>
                <c:pt idx="137">
                  <c:v>0.67669999999999997</c:v>
                </c:pt>
                <c:pt idx="138">
                  <c:v>0.68169999999999997</c:v>
                </c:pt>
                <c:pt idx="139">
                  <c:v>0.68659999999999999</c:v>
                </c:pt>
                <c:pt idx="140">
                  <c:v>0.6915</c:v>
                </c:pt>
                <c:pt idx="141">
                  <c:v>0.69650000000000001</c:v>
                </c:pt>
                <c:pt idx="142">
                  <c:v>0.70140000000000002</c:v>
                </c:pt>
                <c:pt idx="143">
                  <c:v>0.70640000000000003</c:v>
                </c:pt>
                <c:pt idx="144">
                  <c:v>0.71130000000000004</c:v>
                </c:pt>
                <c:pt idx="145">
                  <c:v>0.71619999999999995</c:v>
                </c:pt>
                <c:pt idx="146">
                  <c:v>0.72119999999999995</c:v>
                </c:pt>
                <c:pt idx="147">
                  <c:v>0.72609999999999997</c:v>
                </c:pt>
                <c:pt idx="148">
                  <c:v>0.73109999999999997</c:v>
                </c:pt>
                <c:pt idx="149">
                  <c:v>0.73599999999999999</c:v>
                </c:pt>
                <c:pt idx="150">
                  <c:v>0.7409</c:v>
                </c:pt>
                <c:pt idx="151">
                  <c:v>0.74590000000000001</c:v>
                </c:pt>
                <c:pt idx="152">
                  <c:v>0.75080000000000002</c:v>
                </c:pt>
                <c:pt idx="153">
                  <c:v>0.75580000000000003</c:v>
                </c:pt>
                <c:pt idx="154">
                  <c:v>0.76070000000000004</c:v>
                </c:pt>
                <c:pt idx="155">
                  <c:v>0.76559999999999995</c:v>
                </c:pt>
                <c:pt idx="156">
                  <c:v>0.77059999999999995</c:v>
                </c:pt>
                <c:pt idx="157">
                  <c:v>0.77549999999999997</c:v>
                </c:pt>
                <c:pt idx="158">
                  <c:v>0.78049999999999997</c:v>
                </c:pt>
                <c:pt idx="159">
                  <c:v>0.78539999999999999</c:v>
                </c:pt>
                <c:pt idx="160">
                  <c:v>0.7903</c:v>
                </c:pt>
                <c:pt idx="161">
                  <c:v>0.79530000000000001</c:v>
                </c:pt>
                <c:pt idx="162">
                  <c:v>0.80020000000000002</c:v>
                </c:pt>
                <c:pt idx="163">
                  <c:v>0.80520000000000003</c:v>
                </c:pt>
                <c:pt idx="164">
                  <c:v>0.81010000000000004</c:v>
                </c:pt>
                <c:pt idx="165">
                  <c:v>0.81499999999999995</c:v>
                </c:pt>
                <c:pt idx="166">
                  <c:v>0.82</c:v>
                </c:pt>
                <c:pt idx="167">
                  <c:v>0.82489999999999997</c:v>
                </c:pt>
                <c:pt idx="168">
                  <c:v>0.82989999999999997</c:v>
                </c:pt>
                <c:pt idx="169">
                  <c:v>0.83479999999999999</c:v>
                </c:pt>
                <c:pt idx="170">
                  <c:v>0.8397</c:v>
                </c:pt>
                <c:pt idx="171">
                  <c:v>0.84470000000000001</c:v>
                </c:pt>
                <c:pt idx="172">
                  <c:v>0.84960000000000002</c:v>
                </c:pt>
                <c:pt idx="173">
                  <c:v>0.85460000000000003</c:v>
                </c:pt>
                <c:pt idx="174">
                  <c:v>0.85950000000000004</c:v>
                </c:pt>
                <c:pt idx="175">
                  <c:v>0.86439999999999995</c:v>
                </c:pt>
                <c:pt idx="176">
                  <c:v>0.86939999999999995</c:v>
                </c:pt>
                <c:pt idx="177">
                  <c:v>0.87429999999999997</c:v>
                </c:pt>
                <c:pt idx="178">
                  <c:v>0.87929999999999997</c:v>
                </c:pt>
                <c:pt idx="179">
                  <c:v>0.88419999999999999</c:v>
                </c:pt>
                <c:pt idx="180">
                  <c:v>0.8891</c:v>
                </c:pt>
                <c:pt idx="181">
                  <c:v>0.89410000000000001</c:v>
                </c:pt>
                <c:pt idx="182">
                  <c:v>0.89900000000000002</c:v>
                </c:pt>
                <c:pt idx="183">
                  <c:v>0.90400000000000003</c:v>
                </c:pt>
                <c:pt idx="184">
                  <c:v>0.90890000000000004</c:v>
                </c:pt>
                <c:pt idx="185">
                  <c:v>0.91379999999999995</c:v>
                </c:pt>
                <c:pt idx="186">
                  <c:v>0.91879999999999995</c:v>
                </c:pt>
                <c:pt idx="187">
                  <c:v>0.92369999999999997</c:v>
                </c:pt>
                <c:pt idx="188">
                  <c:v>0.92869999999999997</c:v>
                </c:pt>
                <c:pt idx="189">
                  <c:v>0.93359999999999999</c:v>
                </c:pt>
                <c:pt idx="190">
                  <c:v>0.9385</c:v>
                </c:pt>
                <c:pt idx="191">
                  <c:v>0.94350000000000001</c:v>
                </c:pt>
                <c:pt idx="192">
                  <c:v>0.94840000000000002</c:v>
                </c:pt>
                <c:pt idx="193">
                  <c:v>0.95330000000000004</c:v>
                </c:pt>
                <c:pt idx="194">
                  <c:v>0.95830000000000004</c:v>
                </c:pt>
                <c:pt idx="195">
                  <c:v>0.96319999999999995</c:v>
                </c:pt>
                <c:pt idx="196">
                  <c:v>0.96819999999999995</c:v>
                </c:pt>
                <c:pt idx="197">
                  <c:v>0.97309999999999997</c:v>
                </c:pt>
                <c:pt idx="198">
                  <c:v>0.97799999999999998</c:v>
                </c:pt>
                <c:pt idx="199">
                  <c:v>0.98299999999999998</c:v>
                </c:pt>
                <c:pt idx="200">
                  <c:v>0.9879</c:v>
                </c:pt>
                <c:pt idx="201">
                  <c:v>0.9929</c:v>
                </c:pt>
                <c:pt idx="202">
                  <c:v>0.99780000000000002</c:v>
                </c:pt>
                <c:pt idx="203">
                  <c:v>1.0026999999999999</c:v>
                </c:pt>
                <c:pt idx="204">
                  <c:v>1.0077</c:v>
                </c:pt>
                <c:pt idx="205">
                  <c:v>1.0125999999999999</c:v>
                </c:pt>
                <c:pt idx="206">
                  <c:v>1.0176000000000001</c:v>
                </c:pt>
                <c:pt idx="207">
                  <c:v>1.0225</c:v>
                </c:pt>
                <c:pt idx="208">
                  <c:v>1.0274000000000001</c:v>
                </c:pt>
                <c:pt idx="209">
                  <c:v>1.0324</c:v>
                </c:pt>
                <c:pt idx="210">
                  <c:v>1.0373000000000001</c:v>
                </c:pt>
                <c:pt idx="211">
                  <c:v>1.0423</c:v>
                </c:pt>
                <c:pt idx="212">
                  <c:v>1.0471999999999999</c:v>
                </c:pt>
                <c:pt idx="213">
                  <c:v>1.0521</c:v>
                </c:pt>
                <c:pt idx="214">
                  <c:v>1.0570999999999999</c:v>
                </c:pt>
                <c:pt idx="215">
                  <c:v>1.0620000000000001</c:v>
                </c:pt>
                <c:pt idx="216">
                  <c:v>1.0669999999999999</c:v>
                </c:pt>
                <c:pt idx="217">
                  <c:v>1.0719000000000001</c:v>
                </c:pt>
                <c:pt idx="218">
                  <c:v>1.0768</c:v>
                </c:pt>
                <c:pt idx="219">
                  <c:v>1.0818000000000001</c:v>
                </c:pt>
                <c:pt idx="220">
                  <c:v>1.0867</c:v>
                </c:pt>
                <c:pt idx="221">
                  <c:v>1.0916999999999999</c:v>
                </c:pt>
                <c:pt idx="222">
                  <c:v>1.0966</c:v>
                </c:pt>
                <c:pt idx="223">
                  <c:v>1.1014999999999999</c:v>
                </c:pt>
                <c:pt idx="224">
                  <c:v>1.1065</c:v>
                </c:pt>
                <c:pt idx="225">
                  <c:v>1.1113999999999999</c:v>
                </c:pt>
                <c:pt idx="226">
                  <c:v>1.1164000000000001</c:v>
                </c:pt>
                <c:pt idx="227">
                  <c:v>1.1213</c:v>
                </c:pt>
                <c:pt idx="228">
                  <c:v>1.1262000000000001</c:v>
                </c:pt>
                <c:pt idx="229">
                  <c:v>1.1312</c:v>
                </c:pt>
                <c:pt idx="230">
                  <c:v>1.1361000000000001</c:v>
                </c:pt>
                <c:pt idx="231">
                  <c:v>1.1411</c:v>
                </c:pt>
                <c:pt idx="232">
                  <c:v>1.1459999999999999</c:v>
                </c:pt>
                <c:pt idx="233">
                  <c:v>1.1509</c:v>
                </c:pt>
                <c:pt idx="234">
                  <c:v>1.1558999999999999</c:v>
                </c:pt>
                <c:pt idx="235">
                  <c:v>1.1608000000000001</c:v>
                </c:pt>
                <c:pt idx="236">
                  <c:v>1.1657999999999999</c:v>
                </c:pt>
                <c:pt idx="237">
                  <c:v>1.1707000000000001</c:v>
                </c:pt>
                <c:pt idx="238">
                  <c:v>1.1756</c:v>
                </c:pt>
                <c:pt idx="239">
                  <c:v>1.1806000000000001</c:v>
                </c:pt>
                <c:pt idx="240">
                  <c:v>1.1855</c:v>
                </c:pt>
                <c:pt idx="241">
                  <c:v>1.1904999999999999</c:v>
                </c:pt>
                <c:pt idx="242">
                  <c:v>1.1954</c:v>
                </c:pt>
                <c:pt idx="243">
                  <c:v>1.2002999999999999</c:v>
                </c:pt>
                <c:pt idx="244">
                  <c:v>1.2053</c:v>
                </c:pt>
                <c:pt idx="245">
                  <c:v>1.2101999999999999</c:v>
                </c:pt>
                <c:pt idx="246">
                  <c:v>1.2151000000000001</c:v>
                </c:pt>
                <c:pt idx="247">
                  <c:v>1.2201</c:v>
                </c:pt>
                <c:pt idx="248">
                  <c:v>1.2250000000000001</c:v>
                </c:pt>
                <c:pt idx="249">
                  <c:v>1.23</c:v>
                </c:pt>
                <c:pt idx="250">
                  <c:v>1.2349000000000001</c:v>
                </c:pt>
                <c:pt idx="251">
                  <c:v>1.2398</c:v>
                </c:pt>
                <c:pt idx="252">
                  <c:v>1.2447999999999999</c:v>
                </c:pt>
                <c:pt idx="253">
                  <c:v>1.2497</c:v>
                </c:pt>
                <c:pt idx="254">
                  <c:v>1.2546999999999999</c:v>
                </c:pt>
                <c:pt idx="255">
                  <c:v>1.2596000000000001</c:v>
                </c:pt>
                <c:pt idx="256">
                  <c:v>1.2645</c:v>
                </c:pt>
                <c:pt idx="257">
                  <c:v>1.2695000000000001</c:v>
                </c:pt>
                <c:pt idx="258">
                  <c:v>1.2744</c:v>
                </c:pt>
                <c:pt idx="259">
                  <c:v>1.2794000000000001</c:v>
                </c:pt>
                <c:pt idx="260">
                  <c:v>1.2843</c:v>
                </c:pt>
                <c:pt idx="261">
                  <c:v>1.2891999999999999</c:v>
                </c:pt>
                <c:pt idx="262">
                  <c:v>1.2942</c:v>
                </c:pt>
                <c:pt idx="263">
                  <c:v>1.2990999999999999</c:v>
                </c:pt>
                <c:pt idx="264">
                  <c:v>1.3041</c:v>
                </c:pt>
                <c:pt idx="265">
                  <c:v>1.3089999999999999</c:v>
                </c:pt>
                <c:pt idx="266">
                  <c:v>1.3139000000000001</c:v>
                </c:pt>
                <c:pt idx="267">
                  <c:v>1.3189</c:v>
                </c:pt>
                <c:pt idx="268">
                  <c:v>1.3238000000000001</c:v>
                </c:pt>
                <c:pt idx="269">
                  <c:v>1.3288</c:v>
                </c:pt>
                <c:pt idx="270">
                  <c:v>1.3337000000000001</c:v>
                </c:pt>
                <c:pt idx="271">
                  <c:v>1.3386</c:v>
                </c:pt>
                <c:pt idx="272">
                  <c:v>1.3435999999999999</c:v>
                </c:pt>
                <c:pt idx="273">
                  <c:v>1.3485</c:v>
                </c:pt>
                <c:pt idx="274">
                  <c:v>1.3534999999999999</c:v>
                </c:pt>
                <c:pt idx="275">
                  <c:v>1.3584000000000001</c:v>
                </c:pt>
                <c:pt idx="276">
                  <c:v>1.3633</c:v>
                </c:pt>
                <c:pt idx="277">
                  <c:v>1.3683000000000001</c:v>
                </c:pt>
                <c:pt idx="278">
                  <c:v>1.3732</c:v>
                </c:pt>
                <c:pt idx="279">
                  <c:v>1.3782000000000001</c:v>
                </c:pt>
                <c:pt idx="280">
                  <c:v>1.3831</c:v>
                </c:pt>
                <c:pt idx="281">
                  <c:v>1.3879999999999999</c:v>
                </c:pt>
                <c:pt idx="282">
                  <c:v>1.393</c:v>
                </c:pt>
                <c:pt idx="283">
                  <c:v>1.3978999999999999</c:v>
                </c:pt>
                <c:pt idx="284">
                  <c:v>1.4029</c:v>
                </c:pt>
                <c:pt idx="285">
                  <c:v>1.4077999999999999</c:v>
                </c:pt>
                <c:pt idx="286">
                  <c:v>1.4127000000000001</c:v>
                </c:pt>
                <c:pt idx="287">
                  <c:v>1.4177</c:v>
                </c:pt>
                <c:pt idx="288">
                  <c:v>1.4226000000000001</c:v>
                </c:pt>
                <c:pt idx="289">
                  <c:v>1.4276</c:v>
                </c:pt>
                <c:pt idx="290">
                  <c:v>1.4325000000000001</c:v>
                </c:pt>
                <c:pt idx="291">
                  <c:v>1.4374</c:v>
                </c:pt>
                <c:pt idx="292">
                  <c:v>1.4423999999999999</c:v>
                </c:pt>
                <c:pt idx="293">
                  <c:v>1.4473</c:v>
                </c:pt>
                <c:pt idx="294">
                  <c:v>1.4522999999999999</c:v>
                </c:pt>
                <c:pt idx="295">
                  <c:v>1.4572000000000001</c:v>
                </c:pt>
                <c:pt idx="296">
                  <c:v>1.4621</c:v>
                </c:pt>
                <c:pt idx="297">
                  <c:v>1.4671000000000001</c:v>
                </c:pt>
                <c:pt idx="298">
                  <c:v>1.472</c:v>
                </c:pt>
                <c:pt idx="299">
                  <c:v>1.4769000000000001</c:v>
                </c:pt>
                <c:pt idx="300">
                  <c:v>1.4819</c:v>
                </c:pt>
                <c:pt idx="301">
                  <c:v>1.4867999999999999</c:v>
                </c:pt>
                <c:pt idx="302">
                  <c:v>1.4918</c:v>
                </c:pt>
                <c:pt idx="303">
                  <c:v>1.4966999999999999</c:v>
                </c:pt>
                <c:pt idx="304">
                  <c:v>1.5016</c:v>
                </c:pt>
                <c:pt idx="305">
                  <c:v>1.5065999999999999</c:v>
                </c:pt>
                <c:pt idx="306">
                  <c:v>1.5115000000000001</c:v>
                </c:pt>
                <c:pt idx="307">
                  <c:v>1.5165</c:v>
                </c:pt>
                <c:pt idx="308">
                  <c:v>1.5214000000000001</c:v>
                </c:pt>
                <c:pt idx="309">
                  <c:v>1.5263</c:v>
                </c:pt>
                <c:pt idx="310">
                  <c:v>1.5313000000000001</c:v>
                </c:pt>
                <c:pt idx="311">
                  <c:v>1.5362</c:v>
                </c:pt>
                <c:pt idx="312">
                  <c:v>1.5411999999999999</c:v>
                </c:pt>
                <c:pt idx="313">
                  <c:v>1.5461</c:v>
                </c:pt>
                <c:pt idx="314">
                  <c:v>1.5509999999999999</c:v>
                </c:pt>
                <c:pt idx="315">
                  <c:v>1.556</c:v>
                </c:pt>
                <c:pt idx="316">
                  <c:v>1.5609</c:v>
                </c:pt>
                <c:pt idx="317">
                  <c:v>1.5659000000000001</c:v>
                </c:pt>
                <c:pt idx="318">
                  <c:v>1.5708</c:v>
                </c:pt>
                <c:pt idx="319">
                  <c:v>1.5757000000000001</c:v>
                </c:pt>
                <c:pt idx="320">
                  <c:v>1.5807</c:v>
                </c:pt>
                <c:pt idx="321">
                  <c:v>1.5855999999999999</c:v>
                </c:pt>
                <c:pt idx="322">
                  <c:v>1.5906</c:v>
                </c:pt>
                <c:pt idx="323">
                  <c:v>1.5954999999999999</c:v>
                </c:pt>
                <c:pt idx="324">
                  <c:v>1.6004</c:v>
                </c:pt>
                <c:pt idx="325">
                  <c:v>1.6053999999999999</c:v>
                </c:pt>
                <c:pt idx="326">
                  <c:v>1.6103000000000001</c:v>
                </c:pt>
                <c:pt idx="327">
                  <c:v>1.6153</c:v>
                </c:pt>
                <c:pt idx="328">
                  <c:v>1.6202000000000001</c:v>
                </c:pt>
                <c:pt idx="329">
                  <c:v>1.6251</c:v>
                </c:pt>
                <c:pt idx="330">
                  <c:v>1.6301000000000001</c:v>
                </c:pt>
                <c:pt idx="331">
                  <c:v>1.635</c:v>
                </c:pt>
                <c:pt idx="332">
                  <c:v>1.64</c:v>
                </c:pt>
                <c:pt idx="333">
                  <c:v>1.6449</c:v>
                </c:pt>
                <c:pt idx="334">
                  <c:v>1.6497999999999999</c:v>
                </c:pt>
                <c:pt idx="335">
                  <c:v>1.6548</c:v>
                </c:pt>
                <c:pt idx="336">
                  <c:v>1.6597</c:v>
                </c:pt>
                <c:pt idx="337">
                  <c:v>1.6647000000000001</c:v>
                </c:pt>
                <c:pt idx="338">
                  <c:v>1.6696</c:v>
                </c:pt>
                <c:pt idx="339">
                  <c:v>1.6745000000000001</c:v>
                </c:pt>
                <c:pt idx="340">
                  <c:v>1.6795</c:v>
                </c:pt>
                <c:pt idx="341">
                  <c:v>1.6843999999999999</c:v>
                </c:pt>
                <c:pt idx="342">
                  <c:v>1.6894</c:v>
                </c:pt>
                <c:pt idx="343">
                  <c:v>1.6942999999999999</c:v>
                </c:pt>
                <c:pt idx="344">
                  <c:v>1.6992</c:v>
                </c:pt>
                <c:pt idx="345">
                  <c:v>1.7041999999999999</c:v>
                </c:pt>
                <c:pt idx="346">
                  <c:v>1.7091000000000001</c:v>
                </c:pt>
                <c:pt idx="347">
                  <c:v>1.7141</c:v>
                </c:pt>
                <c:pt idx="348">
                  <c:v>1.7190000000000001</c:v>
                </c:pt>
                <c:pt idx="349">
                  <c:v>1.7239</c:v>
                </c:pt>
                <c:pt idx="350">
                  <c:v>1.7289000000000001</c:v>
                </c:pt>
                <c:pt idx="351">
                  <c:v>1.7338</c:v>
                </c:pt>
                <c:pt idx="352">
                  <c:v>1.7387999999999999</c:v>
                </c:pt>
                <c:pt idx="353">
                  <c:v>1.7437</c:v>
                </c:pt>
                <c:pt idx="354">
                  <c:v>1.7485999999999999</c:v>
                </c:pt>
                <c:pt idx="355">
                  <c:v>1.7536</c:v>
                </c:pt>
                <c:pt idx="356">
                  <c:v>1.7585</c:v>
                </c:pt>
                <c:pt idx="357">
                  <c:v>1.7634000000000001</c:v>
                </c:pt>
                <c:pt idx="358">
                  <c:v>1.7684</c:v>
                </c:pt>
                <c:pt idx="359">
                  <c:v>1.7733000000000001</c:v>
                </c:pt>
                <c:pt idx="360">
                  <c:v>1.7783</c:v>
                </c:pt>
                <c:pt idx="361">
                  <c:v>1.7831999999999999</c:v>
                </c:pt>
                <c:pt idx="362">
                  <c:v>1.7881</c:v>
                </c:pt>
                <c:pt idx="363">
                  <c:v>1.7930999999999999</c:v>
                </c:pt>
                <c:pt idx="364">
                  <c:v>1.798</c:v>
                </c:pt>
                <c:pt idx="365">
                  <c:v>1.8029999999999999</c:v>
                </c:pt>
                <c:pt idx="366">
                  <c:v>1.8079000000000001</c:v>
                </c:pt>
                <c:pt idx="367">
                  <c:v>1.8128</c:v>
                </c:pt>
                <c:pt idx="368">
                  <c:v>1.8178000000000001</c:v>
                </c:pt>
                <c:pt idx="369">
                  <c:v>1.8227</c:v>
                </c:pt>
                <c:pt idx="370">
                  <c:v>1.8277000000000001</c:v>
                </c:pt>
                <c:pt idx="371">
                  <c:v>1.8326</c:v>
                </c:pt>
                <c:pt idx="372">
                  <c:v>1.8374999999999999</c:v>
                </c:pt>
                <c:pt idx="373">
                  <c:v>1.8425</c:v>
                </c:pt>
                <c:pt idx="374">
                  <c:v>1.8473999999999999</c:v>
                </c:pt>
                <c:pt idx="375">
                  <c:v>1.8524</c:v>
                </c:pt>
                <c:pt idx="376">
                  <c:v>1.8573</c:v>
                </c:pt>
                <c:pt idx="377">
                  <c:v>1.8622000000000001</c:v>
                </c:pt>
                <c:pt idx="378">
                  <c:v>1.8672</c:v>
                </c:pt>
                <c:pt idx="379">
                  <c:v>1.8721000000000001</c:v>
                </c:pt>
                <c:pt idx="380">
                  <c:v>1.8771</c:v>
                </c:pt>
                <c:pt idx="381">
                  <c:v>1.8819999999999999</c:v>
                </c:pt>
                <c:pt idx="382">
                  <c:v>1.8869</c:v>
                </c:pt>
                <c:pt idx="383">
                  <c:v>1.8918999999999999</c:v>
                </c:pt>
                <c:pt idx="384">
                  <c:v>1.8968</c:v>
                </c:pt>
                <c:pt idx="385">
                  <c:v>1.9017999999999999</c:v>
                </c:pt>
                <c:pt idx="386">
                  <c:v>1.9067000000000001</c:v>
                </c:pt>
                <c:pt idx="387">
                  <c:v>1.9116</c:v>
                </c:pt>
                <c:pt idx="388">
                  <c:v>1.9166000000000001</c:v>
                </c:pt>
                <c:pt idx="389">
                  <c:v>1.9215</c:v>
                </c:pt>
                <c:pt idx="390">
                  <c:v>1.9265000000000001</c:v>
                </c:pt>
                <c:pt idx="391">
                  <c:v>1.9314</c:v>
                </c:pt>
                <c:pt idx="392">
                  <c:v>1.9362999999999999</c:v>
                </c:pt>
                <c:pt idx="393">
                  <c:v>1.9413</c:v>
                </c:pt>
                <c:pt idx="394">
                  <c:v>1.9461999999999999</c:v>
                </c:pt>
                <c:pt idx="395">
                  <c:v>1.9512</c:v>
                </c:pt>
                <c:pt idx="396">
                  <c:v>1.9560999999999999</c:v>
                </c:pt>
                <c:pt idx="397">
                  <c:v>1.9610000000000001</c:v>
                </c:pt>
                <c:pt idx="398">
                  <c:v>1.966</c:v>
                </c:pt>
                <c:pt idx="399">
                  <c:v>1.9709000000000001</c:v>
                </c:pt>
                <c:pt idx="400">
                  <c:v>1.9759</c:v>
                </c:pt>
                <c:pt idx="401">
                  <c:v>1.9807999999999999</c:v>
                </c:pt>
                <c:pt idx="402">
                  <c:v>1.9857</c:v>
                </c:pt>
                <c:pt idx="403">
                  <c:v>1.9906999999999999</c:v>
                </c:pt>
                <c:pt idx="404">
                  <c:v>1.9956</c:v>
                </c:pt>
                <c:pt idx="405">
                  <c:v>2.0005999999999999</c:v>
                </c:pt>
                <c:pt idx="406">
                  <c:v>2.0055000000000001</c:v>
                </c:pt>
                <c:pt idx="407">
                  <c:v>2.0104000000000002</c:v>
                </c:pt>
                <c:pt idx="408">
                  <c:v>2.0154000000000001</c:v>
                </c:pt>
                <c:pt idx="409">
                  <c:v>2.0203000000000002</c:v>
                </c:pt>
                <c:pt idx="410">
                  <c:v>2.0251999999999999</c:v>
                </c:pt>
                <c:pt idx="411">
                  <c:v>2.0301999999999998</c:v>
                </c:pt>
                <c:pt idx="412">
                  <c:v>2.0350999999999999</c:v>
                </c:pt>
                <c:pt idx="413">
                  <c:v>2.0400999999999998</c:v>
                </c:pt>
                <c:pt idx="414">
                  <c:v>2.0449999999999999</c:v>
                </c:pt>
                <c:pt idx="415">
                  <c:v>2.0499000000000001</c:v>
                </c:pt>
                <c:pt idx="416">
                  <c:v>2.0548999999999999</c:v>
                </c:pt>
                <c:pt idx="417">
                  <c:v>2.0598000000000001</c:v>
                </c:pt>
                <c:pt idx="418">
                  <c:v>2.0648</c:v>
                </c:pt>
                <c:pt idx="419">
                  <c:v>2.0697000000000001</c:v>
                </c:pt>
                <c:pt idx="420">
                  <c:v>2.0746000000000002</c:v>
                </c:pt>
                <c:pt idx="421">
                  <c:v>2.0796000000000001</c:v>
                </c:pt>
                <c:pt idx="422">
                  <c:v>2.0844999999999998</c:v>
                </c:pt>
                <c:pt idx="423">
                  <c:v>2.0895000000000001</c:v>
                </c:pt>
                <c:pt idx="424">
                  <c:v>2.0943999999999998</c:v>
                </c:pt>
                <c:pt idx="425">
                  <c:v>2.0992999999999999</c:v>
                </c:pt>
                <c:pt idx="426">
                  <c:v>2.1042999999999998</c:v>
                </c:pt>
                <c:pt idx="427">
                  <c:v>2.1092</c:v>
                </c:pt>
                <c:pt idx="428">
                  <c:v>2.1141999999999999</c:v>
                </c:pt>
                <c:pt idx="429">
                  <c:v>2.1191</c:v>
                </c:pt>
                <c:pt idx="430">
                  <c:v>2.1240000000000001</c:v>
                </c:pt>
                <c:pt idx="431">
                  <c:v>2.3319000000000001</c:v>
                </c:pt>
                <c:pt idx="432">
                  <c:v>2.3374000000000001</c:v>
                </c:pt>
                <c:pt idx="433">
                  <c:v>2.3428</c:v>
                </c:pt>
                <c:pt idx="434">
                  <c:v>2.3483000000000001</c:v>
                </c:pt>
                <c:pt idx="435">
                  <c:v>2.3538000000000001</c:v>
                </c:pt>
                <c:pt idx="436">
                  <c:v>2.3592</c:v>
                </c:pt>
                <c:pt idx="437">
                  <c:v>2.3647</c:v>
                </c:pt>
                <c:pt idx="438">
                  <c:v>2.3702000000000001</c:v>
                </c:pt>
                <c:pt idx="439">
                  <c:v>2.3755999999999999</c:v>
                </c:pt>
                <c:pt idx="440">
                  <c:v>2.3811</c:v>
                </c:pt>
                <c:pt idx="441">
                  <c:v>2.3864999999999998</c:v>
                </c:pt>
                <c:pt idx="442">
                  <c:v>2.3919999999999999</c:v>
                </c:pt>
                <c:pt idx="443">
                  <c:v>2.3975</c:v>
                </c:pt>
                <c:pt idx="444">
                  <c:v>2.4028999999999998</c:v>
                </c:pt>
                <c:pt idx="445">
                  <c:v>2.4083999999999999</c:v>
                </c:pt>
                <c:pt idx="446">
                  <c:v>2.4138000000000002</c:v>
                </c:pt>
                <c:pt idx="447">
                  <c:v>2.4192999999999998</c:v>
                </c:pt>
                <c:pt idx="448">
                  <c:v>2.4247999999999998</c:v>
                </c:pt>
                <c:pt idx="449">
                  <c:v>2.4302000000000001</c:v>
                </c:pt>
                <c:pt idx="450">
                  <c:v>2.4357000000000002</c:v>
                </c:pt>
                <c:pt idx="451">
                  <c:v>2.4411</c:v>
                </c:pt>
                <c:pt idx="452">
                  <c:v>2.4466000000000001</c:v>
                </c:pt>
                <c:pt idx="453">
                  <c:v>2.4521000000000002</c:v>
                </c:pt>
                <c:pt idx="454">
                  <c:v>2.4575</c:v>
                </c:pt>
                <c:pt idx="455">
                  <c:v>2.4630000000000001</c:v>
                </c:pt>
                <c:pt idx="456">
                  <c:v>2.4685000000000001</c:v>
                </c:pt>
                <c:pt idx="457">
                  <c:v>2.4739</c:v>
                </c:pt>
                <c:pt idx="458">
                  <c:v>2.4794</c:v>
                </c:pt>
                <c:pt idx="459">
                  <c:v>2.4847999999999999</c:v>
                </c:pt>
                <c:pt idx="460">
                  <c:v>2.4903</c:v>
                </c:pt>
                <c:pt idx="461">
                  <c:v>2.4958</c:v>
                </c:pt>
                <c:pt idx="462">
                  <c:v>2.5011999999999999</c:v>
                </c:pt>
                <c:pt idx="463">
                  <c:v>2.5066999999999999</c:v>
                </c:pt>
                <c:pt idx="464">
                  <c:v>2.5121000000000002</c:v>
                </c:pt>
                <c:pt idx="465">
                  <c:v>2.5175999999999998</c:v>
                </c:pt>
                <c:pt idx="466">
                  <c:v>2.5230999999999999</c:v>
                </c:pt>
                <c:pt idx="467">
                  <c:v>2.5285000000000002</c:v>
                </c:pt>
                <c:pt idx="468">
                  <c:v>2.5339999999999998</c:v>
                </c:pt>
                <c:pt idx="469">
                  <c:v>2.5394000000000001</c:v>
                </c:pt>
                <c:pt idx="470">
                  <c:v>2.5449000000000002</c:v>
                </c:pt>
                <c:pt idx="471">
                  <c:v>2.5503999999999998</c:v>
                </c:pt>
                <c:pt idx="472">
                  <c:v>2.5558000000000001</c:v>
                </c:pt>
                <c:pt idx="473">
                  <c:v>2.5613000000000001</c:v>
                </c:pt>
                <c:pt idx="474">
                  <c:v>2.5668000000000002</c:v>
                </c:pt>
                <c:pt idx="475">
                  <c:v>2.5722</c:v>
                </c:pt>
                <c:pt idx="476">
                  <c:v>2.5777000000000001</c:v>
                </c:pt>
                <c:pt idx="477">
                  <c:v>2.5831</c:v>
                </c:pt>
                <c:pt idx="478">
                  <c:v>2.5886</c:v>
                </c:pt>
                <c:pt idx="479">
                  <c:v>2.5941000000000001</c:v>
                </c:pt>
                <c:pt idx="480">
                  <c:v>2.5994999999999999</c:v>
                </c:pt>
                <c:pt idx="481">
                  <c:v>2.605</c:v>
                </c:pt>
                <c:pt idx="482">
                  <c:v>2.6103999999999998</c:v>
                </c:pt>
                <c:pt idx="483">
                  <c:v>2.6158999999999999</c:v>
                </c:pt>
                <c:pt idx="484">
                  <c:v>2.6214</c:v>
                </c:pt>
                <c:pt idx="485">
                  <c:v>2.6267999999999998</c:v>
                </c:pt>
                <c:pt idx="486">
                  <c:v>2.6322999999999999</c:v>
                </c:pt>
                <c:pt idx="487">
                  <c:v>2.6377000000000002</c:v>
                </c:pt>
                <c:pt idx="488">
                  <c:v>2.6432000000000002</c:v>
                </c:pt>
                <c:pt idx="489">
                  <c:v>2.6486999999999998</c:v>
                </c:pt>
                <c:pt idx="490">
                  <c:v>2.6541000000000001</c:v>
                </c:pt>
                <c:pt idx="491">
                  <c:v>2.6596000000000002</c:v>
                </c:pt>
                <c:pt idx="492">
                  <c:v>2.6650999999999998</c:v>
                </c:pt>
                <c:pt idx="493">
                  <c:v>2.6705000000000001</c:v>
                </c:pt>
                <c:pt idx="494">
                  <c:v>2.6760000000000002</c:v>
                </c:pt>
                <c:pt idx="495">
                  <c:v>2.6814</c:v>
                </c:pt>
                <c:pt idx="496">
                  <c:v>2.6869000000000001</c:v>
                </c:pt>
                <c:pt idx="497">
                  <c:v>2.6924000000000001</c:v>
                </c:pt>
                <c:pt idx="498">
                  <c:v>2.6978</c:v>
                </c:pt>
                <c:pt idx="499">
                  <c:v>2.7033</c:v>
                </c:pt>
                <c:pt idx="500">
                  <c:v>2.7086999999999999</c:v>
                </c:pt>
                <c:pt idx="501">
                  <c:v>2.7141999999999999</c:v>
                </c:pt>
                <c:pt idx="502">
                  <c:v>2.7197</c:v>
                </c:pt>
                <c:pt idx="503">
                  <c:v>2.7250999999999999</c:v>
                </c:pt>
                <c:pt idx="504">
                  <c:v>2.7305999999999999</c:v>
                </c:pt>
                <c:pt idx="505">
                  <c:v>2.7361</c:v>
                </c:pt>
                <c:pt idx="506">
                  <c:v>2.7414999999999998</c:v>
                </c:pt>
                <c:pt idx="507">
                  <c:v>2.7469999999999999</c:v>
                </c:pt>
                <c:pt idx="508">
                  <c:v>2.7524000000000002</c:v>
                </c:pt>
                <c:pt idx="509">
                  <c:v>2.7578999999999998</c:v>
                </c:pt>
                <c:pt idx="510">
                  <c:v>2.7633999999999999</c:v>
                </c:pt>
                <c:pt idx="511">
                  <c:v>2.7688000000000001</c:v>
                </c:pt>
                <c:pt idx="512">
                  <c:v>2.7743000000000002</c:v>
                </c:pt>
                <c:pt idx="513">
                  <c:v>2.7797000000000001</c:v>
                </c:pt>
                <c:pt idx="514">
                  <c:v>2.7852000000000001</c:v>
                </c:pt>
                <c:pt idx="515">
                  <c:v>2.7907000000000002</c:v>
                </c:pt>
                <c:pt idx="516">
                  <c:v>2.7961</c:v>
                </c:pt>
                <c:pt idx="517">
                  <c:v>2.8016000000000001</c:v>
                </c:pt>
                <c:pt idx="518">
                  <c:v>2.8069999999999999</c:v>
                </c:pt>
                <c:pt idx="519">
                  <c:v>2.8125</c:v>
                </c:pt>
                <c:pt idx="520">
                  <c:v>2.8180000000000001</c:v>
                </c:pt>
                <c:pt idx="521">
                  <c:v>2.8233999999999999</c:v>
                </c:pt>
                <c:pt idx="522">
                  <c:v>2.8289</c:v>
                </c:pt>
                <c:pt idx="523">
                  <c:v>2.8344</c:v>
                </c:pt>
                <c:pt idx="524">
                  <c:v>2.8397999999999999</c:v>
                </c:pt>
                <c:pt idx="525">
                  <c:v>2.8452999999999999</c:v>
                </c:pt>
                <c:pt idx="526">
                  <c:v>2.8506999999999998</c:v>
                </c:pt>
                <c:pt idx="527">
                  <c:v>2.8561999999999999</c:v>
                </c:pt>
                <c:pt idx="528">
                  <c:v>2.8616999999999999</c:v>
                </c:pt>
                <c:pt idx="529">
                  <c:v>2.8671000000000002</c:v>
                </c:pt>
                <c:pt idx="530">
                  <c:v>2.8725999999999998</c:v>
                </c:pt>
                <c:pt idx="531">
                  <c:v>2.8780000000000001</c:v>
                </c:pt>
                <c:pt idx="532">
                  <c:v>2.8835000000000002</c:v>
                </c:pt>
                <c:pt idx="533">
                  <c:v>2.8889999999999998</c:v>
                </c:pt>
                <c:pt idx="534">
                  <c:v>2.8944000000000001</c:v>
                </c:pt>
                <c:pt idx="535">
                  <c:v>2.8999000000000001</c:v>
                </c:pt>
                <c:pt idx="536">
                  <c:v>2.9053</c:v>
                </c:pt>
                <c:pt idx="537">
                  <c:v>2.9108000000000001</c:v>
                </c:pt>
              </c:numCache>
            </c:numRef>
          </c:cat>
          <c:val>
            <c:numRef>
              <c:f>Sheet1!$B$2:$B$539</c:f>
              <c:numCache>
                <c:formatCode>General</c:formatCode>
                <c:ptCount val="538"/>
                <c:pt idx="0">
                  <c:v>-0.65543647500000002</c:v>
                </c:pt>
                <c:pt idx="1">
                  <c:v>-0.19680787699999999</c:v>
                </c:pt>
                <c:pt idx="2">
                  <c:v>-0.84264439000000002</c:v>
                </c:pt>
                <c:pt idx="3">
                  <c:v>-0.37625154399999999</c:v>
                </c:pt>
                <c:pt idx="4">
                  <c:v>9.2045217999999998E-2</c:v>
                </c:pt>
                <c:pt idx="5">
                  <c:v>0.55667266699999995</c:v>
                </c:pt>
                <c:pt idx="6">
                  <c:v>0.49002464699999998</c:v>
                </c:pt>
                <c:pt idx="7">
                  <c:v>-0.134481252</c:v>
                </c:pt>
                <c:pt idx="8">
                  <c:v>0.70707812400000003</c:v>
                </c:pt>
                <c:pt idx="9">
                  <c:v>0.64935014599999996</c:v>
                </c:pt>
                <c:pt idx="10">
                  <c:v>-1.063255037</c:v>
                </c:pt>
                <c:pt idx="11">
                  <c:v>-0.96539463999999997</c:v>
                </c:pt>
                <c:pt idx="12">
                  <c:v>-0.37341717699999999</c:v>
                </c:pt>
                <c:pt idx="13">
                  <c:v>0.15755380299999999</c:v>
                </c:pt>
                <c:pt idx="14">
                  <c:v>1.2164687059999999</c:v>
                </c:pt>
                <c:pt idx="15">
                  <c:v>3.1489286519999999</c:v>
                </c:pt>
                <c:pt idx="16">
                  <c:v>4.1082156740000002</c:v>
                </c:pt>
                <c:pt idx="17">
                  <c:v>3.0389432279999999</c:v>
                </c:pt>
                <c:pt idx="18">
                  <c:v>1.9343800929999999</c:v>
                </c:pt>
                <c:pt idx="19">
                  <c:v>3.6801502720000001</c:v>
                </c:pt>
                <c:pt idx="20">
                  <c:v>5.7526272860000001</c:v>
                </c:pt>
                <c:pt idx="21">
                  <c:v>8.2746479480000001</c:v>
                </c:pt>
                <c:pt idx="22">
                  <c:v>10.994715403000001</c:v>
                </c:pt>
                <c:pt idx="23">
                  <c:v>13.520632693</c:v>
                </c:pt>
                <c:pt idx="24">
                  <c:v>16.290637629999999</c:v>
                </c:pt>
                <c:pt idx="25">
                  <c:v>19.197681110000001</c:v>
                </c:pt>
                <c:pt idx="26">
                  <c:v>22.169506691999999</c:v>
                </c:pt>
                <c:pt idx="27">
                  <c:v>24.950651270000002</c:v>
                </c:pt>
                <c:pt idx="28">
                  <c:v>27.670304731000002</c:v>
                </c:pt>
                <c:pt idx="29">
                  <c:v>30.581994219999999</c:v>
                </c:pt>
                <c:pt idx="30">
                  <c:v>33.304255914000002</c:v>
                </c:pt>
                <c:pt idx="31">
                  <c:v>35.243529625999997</c:v>
                </c:pt>
                <c:pt idx="32">
                  <c:v>35.003569186</c:v>
                </c:pt>
                <c:pt idx="33">
                  <c:v>31.544608910000001</c:v>
                </c:pt>
                <c:pt idx="34">
                  <c:v>29.018036565999999</c:v>
                </c:pt>
                <c:pt idx="35">
                  <c:v>26.726151300000001</c:v>
                </c:pt>
                <c:pt idx="36">
                  <c:v>19.811635524</c:v>
                </c:pt>
                <c:pt idx="37">
                  <c:v>13.864158851999999</c:v>
                </c:pt>
                <c:pt idx="38">
                  <c:v>15.670472566000001</c:v>
                </c:pt>
                <c:pt idx="39">
                  <c:v>18.292815874999999</c:v>
                </c:pt>
                <c:pt idx="40">
                  <c:v>21.084772192999999</c:v>
                </c:pt>
                <c:pt idx="41">
                  <c:v>23.805535125999999</c:v>
                </c:pt>
                <c:pt idx="42">
                  <c:v>26.403311335000001</c:v>
                </c:pt>
                <c:pt idx="43">
                  <c:v>29.056076044000001</c:v>
                </c:pt>
                <c:pt idx="44">
                  <c:v>31.764461099999998</c:v>
                </c:pt>
                <c:pt idx="45">
                  <c:v>34.541474727000001</c:v>
                </c:pt>
                <c:pt idx="46">
                  <c:v>36.948023429999999</c:v>
                </c:pt>
                <c:pt idx="47">
                  <c:v>38.701438822999997</c:v>
                </c:pt>
                <c:pt idx="48">
                  <c:v>37.654698883999998</c:v>
                </c:pt>
                <c:pt idx="49">
                  <c:v>29.652418146999999</c:v>
                </c:pt>
                <c:pt idx="50">
                  <c:v>14.98002146</c:v>
                </c:pt>
                <c:pt idx="51">
                  <c:v>0.67197861699999994</c:v>
                </c:pt>
                <c:pt idx="52">
                  <c:v>-0.50013187800000003</c:v>
                </c:pt>
                <c:pt idx="53">
                  <c:v>-1.112426014</c:v>
                </c:pt>
                <c:pt idx="54">
                  <c:v>-0.64250339300000003</c:v>
                </c:pt>
                <c:pt idx="55">
                  <c:v>-2.2393511000000001E-2</c:v>
                </c:pt>
                <c:pt idx="56">
                  <c:v>0.203672362</c:v>
                </c:pt>
                <c:pt idx="57">
                  <c:v>0.27455300599999999</c:v>
                </c:pt>
                <c:pt idx="58">
                  <c:v>0.55085649999999997</c:v>
                </c:pt>
                <c:pt idx="59">
                  <c:v>0.59512019599999999</c:v>
                </c:pt>
                <c:pt idx="60">
                  <c:v>-0.34290696999999998</c:v>
                </c:pt>
                <c:pt idx="61">
                  <c:v>-0.65954075499999998</c:v>
                </c:pt>
                <c:pt idx="62">
                  <c:v>0.334844276</c:v>
                </c:pt>
                <c:pt idx="63">
                  <c:v>1.2739084140000001</c:v>
                </c:pt>
                <c:pt idx="64">
                  <c:v>1.9362400689999999</c:v>
                </c:pt>
                <c:pt idx="65">
                  <c:v>2.199692948</c:v>
                </c:pt>
                <c:pt idx="66">
                  <c:v>2.5586341830000001</c:v>
                </c:pt>
                <c:pt idx="67">
                  <c:v>2.4649047369999999</c:v>
                </c:pt>
                <c:pt idx="68">
                  <c:v>2.635379608</c:v>
                </c:pt>
                <c:pt idx="69">
                  <c:v>2.7629848300000002</c:v>
                </c:pt>
                <c:pt idx="70">
                  <c:v>2.3270668419999998</c:v>
                </c:pt>
                <c:pt idx="71">
                  <c:v>0.433380547</c:v>
                </c:pt>
                <c:pt idx="72">
                  <c:v>0.55687947699999996</c:v>
                </c:pt>
                <c:pt idx="73">
                  <c:v>1.503548216</c:v>
                </c:pt>
                <c:pt idx="74">
                  <c:v>1.6463885620000001</c:v>
                </c:pt>
                <c:pt idx="75">
                  <c:v>1.514024569</c:v>
                </c:pt>
                <c:pt idx="76">
                  <c:v>1.1830648500000001</c:v>
                </c:pt>
                <c:pt idx="77">
                  <c:v>-2.9891296000000001E-2</c:v>
                </c:pt>
                <c:pt idx="78">
                  <c:v>-0.87845294500000004</c:v>
                </c:pt>
                <c:pt idx="79">
                  <c:v>-0.63925596900000003</c:v>
                </c:pt>
                <c:pt idx="80">
                  <c:v>-0.62208460200000004</c:v>
                </c:pt>
                <c:pt idx="81">
                  <c:v>-0.30827952199999997</c:v>
                </c:pt>
                <c:pt idx="82">
                  <c:v>-0.66447222699999997</c:v>
                </c:pt>
                <c:pt idx="83">
                  <c:v>-0.65391923200000002</c:v>
                </c:pt>
                <c:pt idx="84">
                  <c:v>-0.83608066700000006</c:v>
                </c:pt>
                <c:pt idx="85">
                  <c:v>-1.8054271470000001</c:v>
                </c:pt>
                <c:pt idx="86">
                  <c:v>-2.6397385170000001</c:v>
                </c:pt>
                <c:pt idx="87">
                  <c:v>-2.3370126020000002</c:v>
                </c:pt>
                <c:pt idx="88">
                  <c:v>-1.842146413</c:v>
                </c:pt>
                <c:pt idx="89">
                  <c:v>-0.79994318200000003</c:v>
                </c:pt>
                <c:pt idx="90">
                  <c:v>-0.295677827</c:v>
                </c:pt>
                <c:pt idx="91">
                  <c:v>-0.72203644199999995</c:v>
                </c:pt>
                <c:pt idx="92">
                  <c:v>-0.89542480099999999</c:v>
                </c:pt>
                <c:pt idx="93">
                  <c:v>-0.28035618899999998</c:v>
                </c:pt>
                <c:pt idx="94">
                  <c:v>0.11452451900000001</c:v>
                </c:pt>
                <c:pt idx="95">
                  <c:v>-0.54335890600000003</c:v>
                </c:pt>
                <c:pt idx="96">
                  <c:v>-1.1821773470000001</c:v>
                </c:pt>
                <c:pt idx="97">
                  <c:v>-1.3213876710000001</c:v>
                </c:pt>
                <c:pt idx="98">
                  <c:v>-2.1091376999999998</c:v>
                </c:pt>
                <c:pt idx="99">
                  <c:v>-3.280930401</c:v>
                </c:pt>
                <c:pt idx="100">
                  <c:v>-3.6778538439999999</c:v>
                </c:pt>
                <c:pt idx="101">
                  <c:v>-3.8364705749999999</c:v>
                </c:pt>
                <c:pt idx="102">
                  <c:v>-3.8864758080000001</c:v>
                </c:pt>
                <c:pt idx="103">
                  <c:v>-3.5613555099999998</c:v>
                </c:pt>
                <c:pt idx="104">
                  <c:v>-3.2702975840000001</c:v>
                </c:pt>
                <c:pt idx="105">
                  <c:v>-3.3530816589999999</c:v>
                </c:pt>
                <c:pt idx="106">
                  <c:v>-3.1509402249999998</c:v>
                </c:pt>
                <c:pt idx="107">
                  <c:v>-2.5622249959999999</c:v>
                </c:pt>
                <c:pt idx="108">
                  <c:v>-2.497493988</c:v>
                </c:pt>
                <c:pt idx="109">
                  <c:v>-2.5447004620000002</c:v>
                </c:pt>
                <c:pt idx="110">
                  <c:v>-2.215441727</c:v>
                </c:pt>
                <c:pt idx="111">
                  <c:v>-2.1527698310000001</c:v>
                </c:pt>
                <c:pt idx="112">
                  <c:v>-2.2291007010000001</c:v>
                </c:pt>
                <c:pt idx="113">
                  <c:v>-2.1176619950000002</c:v>
                </c:pt>
                <c:pt idx="114">
                  <c:v>-1.6499782510000001</c:v>
                </c:pt>
                <c:pt idx="115">
                  <c:v>-1.420309066</c:v>
                </c:pt>
                <c:pt idx="116">
                  <c:v>-1.327706965</c:v>
                </c:pt>
                <c:pt idx="117">
                  <c:v>-1.089173511</c:v>
                </c:pt>
                <c:pt idx="118">
                  <c:v>-0.669528813</c:v>
                </c:pt>
                <c:pt idx="119">
                  <c:v>-0.86041063799999995</c:v>
                </c:pt>
                <c:pt idx="120">
                  <c:v>-1.084639049</c:v>
                </c:pt>
                <c:pt idx="121">
                  <c:v>-0.74094519599999997</c:v>
                </c:pt>
                <c:pt idx="122">
                  <c:v>-0.88250266799999999</c:v>
                </c:pt>
                <c:pt idx="123">
                  <c:v>-1.066103394</c:v>
                </c:pt>
                <c:pt idx="124">
                  <c:v>-0.93504192699999999</c:v>
                </c:pt>
                <c:pt idx="125">
                  <c:v>-0.49584956400000002</c:v>
                </c:pt>
                <c:pt idx="126">
                  <c:v>-0.183889464</c:v>
                </c:pt>
                <c:pt idx="127">
                  <c:v>-0.111172193</c:v>
                </c:pt>
                <c:pt idx="128">
                  <c:v>-6.4137950999999999E-2</c:v>
                </c:pt>
                <c:pt idx="129">
                  <c:v>-2.8150061000000001E-2</c:v>
                </c:pt>
                <c:pt idx="130">
                  <c:v>-0.226454982</c:v>
                </c:pt>
                <c:pt idx="131">
                  <c:v>-0.37820783600000002</c:v>
                </c:pt>
                <c:pt idx="132">
                  <c:v>-0.41452241899999998</c:v>
                </c:pt>
                <c:pt idx="133">
                  <c:v>-0.52895920799999996</c:v>
                </c:pt>
                <c:pt idx="134">
                  <c:v>-0.20717867300000001</c:v>
                </c:pt>
                <c:pt idx="135">
                  <c:v>-1.5837121999999999E-2</c:v>
                </c:pt>
                <c:pt idx="136">
                  <c:v>-0.24641301400000001</c:v>
                </c:pt>
                <c:pt idx="137">
                  <c:v>-0.30880426599999999</c:v>
                </c:pt>
                <c:pt idx="138">
                  <c:v>-0.25755819899999999</c:v>
                </c:pt>
                <c:pt idx="139">
                  <c:v>-0.18917935399999999</c:v>
                </c:pt>
                <c:pt idx="140">
                  <c:v>-0.185861898</c:v>
                </c:pt>
                <c:pt idx="141">
                  <c:v>1.4361865999999999E-2</c:v>
                </c:pt>
                <c:pt idx="142">
                  <c:v>0.54728950399999998</c:v>
                </c:pt>
                <c:pt idx="143">
                  <c:v>1.4065143090000001</c:v>
                </c:pt>
                <c:pt idx="144">
                  <c:v>2.281650908</c:v>
                </c:pt>
                <c:pt idx="145">
                  <c:v>3.4424278670000001</c:v>
                </c:pt>
                <c:pt idx="146">
                  <c:v>4.5678886829999996</c:v>
                </c:pt>
                <c:pt idx="147">
                  <c:v>4.9594702640000001</c:v>
                </c:pt>
                <c:pt idx="148">
                  <c:v>5.1551326639999999</c:v>
                </c:pt>
                <c:pt idx="149">
                  <c:v>5.6821117880000003</c:v>
                </c:pt>
                <c:pt idx="150">
                  <c:v>5.4600372850000003</c:v>
                </c:pt>
                <c:pt idx="151">
                  <c:v>5.0142079739999996</c:v>
                </c:pt>
                <c:pt idx="152">
                  <c:v>5.0866579359999999</c:v>
                </c:pt>
                <c:pt idx="153">
                  <c:v>3.5963091280000001</c:v>
                </c:pt>
                <c:pt idx="154">
                  <c:v>1.04076539</c:v>
                </c:pt>
                <c:pt idx="155">
                  <c:v>2.8962275999999999E-2</c:v>
                </c:pt>
                <c:pt idx="156">
                  <c:v>-7.6436300000000002E-3</c:v>
                </c:pt>
                <c:pt idx="157">
                  <c:v>-0.75522558100000003</c:v>
                </c:pt>
                <c:pt idx="158">
                  <c:v>-1.0470299409999999</c:v>
                </c:pt>
                <c:pt idx="159">
                  <c:v>-0.51996360200000002</c:v>
                </c:pt>
                <c:pt idx="160">
                  <c:v>-0.52447967600000001</c:v>
                </c:pt>
                <c:pt idx="161">
                  <c:v>-0.79450708599999997</c:v>
                </c:pt>
                <c:pt idx="162">
                  <c:v>-0.63872055699999997</c:v>
                </c:pt>
                <c:pt idx="163">
                  <c:v>-0.56374274499999999</c:v>
                </c:pt>
                <c:pt idx="164">
                  <c:v>-0.47464994999999999</c:v>
                </c:pt>
                <c:pt idx="165">
                  <c:v>-0.54206162099999999</c:v>
                </c:pt>
                <c:pt idx="166">
                  <c:v>-0.97435379799999999</c:v>
                </c:pt>
                <c:pt idx="167">
                  <c:v>-1.1231127329999999</c:v>
                </c:pt>
                <c:pt idx="168">
                  <c:v>-1.01508339</c:v>
                </c:pt>
                <c:pt idx="169">
                  <c:v>-0.98901266300000001</c:v>
                </c:pt>
                <c:pt idx="170">
                  <c:v>-1.040549597</c:v>
                </c:pt>
                <c:pt idx="171">
                  <c:v>-1.184340518</c:v>
                </c:pt>
                <c:pt idx="172">
                  <c:v>-1.577105873</c:v>
                </c:pt>
                <c:pt idx="173">
                  <c:v>-1.6811293810000001</c:v>
                </c:pt>
                <c:pt idx="174">
                  <c:v>-1.8728051299999999</c:v>
                </c:pt>
                <c:pt idx="175">
                  <c:v>-2.0832812679999999</c:v>
                </c:pt>
                <c:pt idx="176">
                  <c:v>-1.5922355340000001</c:v>
                </c:pt>
                <c:pt idx="177">
                  <c:v>-1.2305645059999999</c:v>
                </c:pt>
                <c:pt idx="178">
                  <c:v>-1.60733525</c:v>
                </c:pt>
                <c:pt idx="179">
                  <c:v>-1.4354006399999999</c:v>
                </c:pt>
                <c:pt idx="180">
                  <c:v>-1.0719211049999999</c:v>
                </c:pt>
                <c:pt idx="181">
                  <c:v>-1.559464272</c:v>
                </c:pt>
                <c:pt idx="182">
                  <c:v>-1.859391333</c:v>
                </c:pt>
                <c:pt idx="183">
                  <c:v>-1.5983430590000001</c:v>
                </c:pt>
                <c:pt idx="184">
                  <c:v>-1.6595667270000001</c:v>
                </c:pt>
                <c:pt idx="185">
                  <c:v>-1.3692862539999999</c:v>
                </c:pt>
                <c:pt idx="186">
                  <c:v>-0.84311724399999999</c:v>
                </c:pt>
                <c:pt idx="187">
                  <c:v>-0.73885024399999999</c:v>
                </c:pt>
                <c:pt idx="188">
                  <c:v>-1.3626878140000001</c:v>
                </c:pt>
                <c:pt idx="189">
                  <c:v>-1.150940592</c:v>
                </c:pt>
                <c:pt idx="190">
                  <c:v>-0.41348205500000001</c:v>
                </c:pt>
                <c:pt idx="191">
                  <c:v>-0.497960191</c:v>
                </c:pt>
                <c:pt idx="192">
                  <c:v>-1.297717993</c:v>
                </c:pt>
                <c:pt idx="193">
                  <c:v>-1.0061307829999999</c:v>
                </c:pt>
                <c:pt idx="194">
                  <c:v>-0.58809246199999998</c:v>
                </c:pt>
                <c:pt idx="195">
                  <c:v>-0.251107309</c:v>
                </c:pt>
                <c:pt idx="196">
                  <c:v>2.8761219000000001E-2</c:v>
                </c:pt>
                <c:pt idx="197">
                  <c:v>-0.44317723599999997</c:v>
                </c:pt>
                <c:pt idx="198">
                  <c:v>-1.0524948590000001</c:v>
                </c:pt>
                <c:pt idx="199">
                  <c:v>-0.48576334199999999</c:v>
                </c:pt>
                <c:pt idx="200">
                  <c:v>-6.9057993999999998E-2</c:v>
                </c:pt>
                <c:pt idx="201">
                  <c:v>-0.61477290299999998</c:v>
                </c:pt>
                <c:pt idx="202">
                  <c:v>-1.1348899269999999</c:v>
                </c:pt>
                <c:pt idx="203">
                  <c:v>-0.34611581699999999</c:v>
                </c:pt>
                <c:pt idx="204">
                  <c:v>0.14101579</c:v>
                </c:pt>
                <c:pt idx="205">
                  <c:v>-0.152453222</c:v>
                </c:pt>
                <c:pt idx="206">
                  <c:v>0.13984562</c:v>
                </c:pt>
                <c:pt idx="207">
                  <c:v>0.486766227</c:v>
                </c:pt>
                <c:pt idx="208">
                  <c:v>-0.14653787300000001</c:v>
                </c:pt>
                <c:pt idx="209">
                  <c:v>-0.57083411299999998</c:v>
                </c:pt>
                <c:pt idx="210">
                  <c:v>-0.56201345300000005</c:v>
                </c:pt>
                <c:pt idx="211">
                  <c:v>-1.2501677099999999</c:v>
                </c:pt>
                <c:pt idx="212">
                  <c:v>-1.405122228</c:v>
                </c:pt>
                <c:pt idx="213">
                  <c:v>-0.81781760800000003</c:v>
                </c:pt>
                <c:pt idx="214">
                  <c:v>-0.43399966600000001</c:v>
                </c:pt>
                <c:pt idx="215">
                  <c:v>-0.26909585499999999</c:v>
                </c:pt>
                <c:pt idx="216">
                  <c:v>5.3209138000000003E-2</c:v>
                </c:pt>
                <c:pt idx="217">
                  <c:v>0.22340718500000001</c:v>
                </c:pt>
                <c:pt idx="218">
                  <c:v>-9.9194095999999995E-2</c:v>
                </c:pt>
                <c:pt idx="219">
                  <c:v>0.35712559300000002</c:v>
                </c:pt>
                <c:pt idx="220">
                  <c:v>1.211696646</c:v>
                </c:pt>
                <c:pt idx="221">
                  <c:v>1.205022875</c:v>
                </c:pt>
                <c:pt idx="222">
                  <c:v>-0.34589136700000001</c:v>
                </c:pt>
                <c:pt idx="223">
                  <c:v>-1.199842343</c:v>
                </c:pt>
                <c:pt idx="224">
                  <c:v>-1.8605177000000001E-2</c:v>
                </c:pt>
                <c:pt idx="225">
                  <c:v>0.99156615199999998</c:v>
                </c:pt>
                <c:pt idx="226">
                  <c:v>0.36437658299999998</c:v>
                </c:pt>
                <c:pt idx="227">
                  <c:v>-1.00802791</c:v>
                </c:pt>
                <c:pt idx="228">
                  <c:v>2.4991355E-2</c:v>
                </c:pt>
                <c:pt idx="229">
                  <c:v>1.2488377660000001</c:v>
                </c:pt>
                <c:pt idx="230">
                  <c:v>1.1803225180000001</c:v>
                </c:pt>
                <c:pt idx="231">
                  <c:v>-0.79834831500000003</c:v>
                </c:pt>
                <c:pt idx="232">
                  <c:v>-1.149164651</c:v>
                </c:pt>
                <c:pt idx="233">
                  <c:v>0.28085788900000003</c:v>
                </c:pt>
                <c:pt idx="234">
                  <c:v>1.410648253</c:v>
                </c:pt>
                <c:pt idx="235">
                  <c:v>0.99419834100000004</c:v>
                </c:pt>
                <c:pt idx="236">
                  <c:v>-0.86801439700000005</c:v>
                </c:pt>
                <c:pt idx="237">
                  <c:v>-0.59889704300000002</c:v>
                </c:pt>
                <c:pt idx="238">
                  <c:v>0.136657256</c:v>
                </c:pt>
                <c:pt idx="239">
                  <c:v>-8.9903891E-2</c:v>
                </c:pt>
                <c:pt idx="240">
                  <c:v>-0.46665063200000001</c:v>
                </c:pt>
                <c:pt idx="241">
                  <c:v>-0.13291325500000001</c:v>
                </c:pt>
                <c:pt idx="242">
                  <c:v>0.59440880799999996</c:v>
                </c:pt>
                <c:pt idx="243">
                  <c:v>1.35146704</c:v>
                </c:pt>
                <c:pt idx="244">
                  <c:v>1.7326438559999999</c:v>
                </c:pt>
                <c:pt idx="245">
                  <c:v>1.538523825</c:v>
                </c:pt>
                <c:pt idx="246">
                  <c:v>-0.274601924</c:v>
                </c:pt>
                <c:pt idx="247">
                  <c:v>-0.12611862600000001</c:v>
                </c:pt>
                <c:pt idx="248">
                  <c:v>1.6900704769999999</c:v>
                </c:pt>
                <c:pt idx="249">
                  <c:v>3.2772665970000001</c:v>
                </c:pt>
                <c:pt idx="250">
                  <c:v>3.487261927</c:v>
                </c:pt>
                <c:pt idx="251">
                  <c:v>1.094163236</c:v>
                </c:pt>
                <c:pt idx="252">
                  <c:v>0.42509501799999999</c:v>
                </c:pt>
                <c:pt idx="253">
                  <c:v>2.172776641</c:v>
                </c:pt>
                <c:pt idx="254">
                  <c:v>3.8505227679999998</c:v>
                </c:pt>
                <c:pt idx="255">
                  <c:v>4.2677902789999997</c:v>
                </c:pt>
                <c:pt idx="256">
                  <c:v>2.9128498679999999</c:v>
                </c:pt>
                <c:pt idx="257">
                  <c:v>1.612296994</c:v>
                </c:pt>
                <c:pt idx="258">
                  <c:v>2.6810364139999998</c:v>
                </c:pt>
                <c:pt idx="259">
                  <c:v>3.4580914890000001</c:v>
                </c:pt>
                <c:pt idx="260">
                  <c:v>3.6452310909999999</c:v>
                </c:pt>
                <c:pt idx="261">
                  <c:v>2.137643352</c:v>
                </c:pt>
                <c:pt idx="262">
                  <c:v>1.3884850099999999</c:v>
                </c:pt>
                <c:pt idx="263">
                  <c:v>2.3196608150000002</c:v>
                </c:pt>
                <c:pt idx="264">
                  <c:v>3.1551958230000001</c:v>
                </c:pt>
                <c:pt idx="265">
                  <c:v>3.8289662899999999</c:v>
                </c:pt>
                <c:pt idx="266">
                  <c:v>4.1277661920000002</c:v>
                </c:pt>
                <c:pt idx="267">
                  <c:v>4.5057391449999997</c:v>
                </c:pt>
                <c:pt idx="268">
                  <c:v>5.8177758429999997</c:v>
                </c:pt>
                <c:pt idx="269">
                  <c:v>5.6684136980000002</c:v>
                </c:pt>
                <c:pt idx="270">
                  <c:v>3.9134411509999998</c:v>
                </c:pt>
                <c:pt idx="271">
                  <c:v>4.5419706770000001</c:v>
                </c:pt>
                <c:pt idx="272">
                  <c:v>6.1526725239999998</c:v>
                </c:pt>
                <c:pt idx="273">
                  <c:v>7.1141167279999999</c:v>
                </c:pt>
                <c:pt idx="274">
                  <c:v>6.251604961</c:v>
                </c:pt>
                <c:pt idx="275">
                  <c:v>4.8015265530000004</c:v>
                </c:pt>
                <c:pt idx="276">
                  <c:v>5.6843146369999999</c:v>
                </c:pt>
                <c:pt idx="277">
                  <c:v>7.1392385640000002</c:v>
                </c:pt>
                <c:pt idx="278">
                  <c:v>8.6186128049999997</c:v>
                </c:pt>
                <c:pt idx="279">
                  <c:v>10.981768564999999</c:v>
                </c:pt>
                <c:pt idx="280">
                  <c:v>14.093491715000001</c:v>
                </c:pt>
                <c:pt idx="281">
                  <c:v>17.133700316999999</c:v>
                </c:pt>
                <c:pt idx="282">
                  <c:v>20.118261622999999</c:v>
                </c:pt>
                <c:pt idx="283">
                  <c:v>23.288202123000001</c:v>
                </c:pt>
                <c:pt idx="284">
                  <c:v>26.471724300999998</c:v>
                </c:pt>
                <c:pt idx="285">
                  <c:v>29.536212529</c:v>
                </c:pt>
                <c:pt idx="286">
                  <c:v>32.644986818</c:v>
                </c:pt>
                <c:pt idx="287">
                  <c:v>35.447672527000002</c:v>
                </c:pt>
                <c:pt idx="288">
                  <c:v>37.265452285000002</c:v>
                </c:pt>
                <c:pt idx="289">
                  <c:v>36.249591909000003</c:v>
                </c:pt>
                <c:pt idx="290">
                  <c:v>31.163195993999999</c:v>
                </c:pt>
                <c:pt idx="291">
                  <c:v>27.459061806000001</c:v>
                </c:pt>
                <c:pt idx="292">
                  <c:v>27.588009137</c:v>
                </c:pt>
                <c:pt idx="293">
                  <c:v>28.651242931999999</c:v>
                </c:pt>
                <c:pt idx="294">
                  <c:v>29.490222582000001</c:v>
                </c:pt>
                <c:pt idx="295">
                  <c:v>29.27132864</c:v>
                </c:pt>
                <c:pt idx="296">
                  <c:v>27.045661352</c:v>
                </c:pt>
                <c:pt idx="297">
                  <c:v>24.476415500000002</c:v>
                </c:pt>
                <c:pt idx="298">
                  <c:v>25.274724980999999</c:v>
                </c:pt>
                <c:pt idx="299">
                  <c:v>27.598379184999999</c:v>
                </c:pt>
                <c:pt idx="300">
                  <c:v>30.239120868000001</c:v>
                </c:pt>
                <c:pt idx="301">
                  <c:v>33.270519571999998</c:v>
                </c:pt>
                <c:pt idx="302">
                  <c:v>36.544954093999998</c:v>
                </c:pt>
                <c:pt idx="303">
                  <c:v>39.768496628999998</c:v>
                </c:pt>
                <c:pt idx="304">
                  <c:v>41.953893516999997</c:v>
                </c:pt>
                <c:pt idx="305">
                  <c:v>40.230749797999998</c:v>
                </c:pt>
                <c:pt idx="306">
                  <c:v>31.203670022000001</c:v>
                </c:pt>
                <c:pt idx="307">
                  <c:v>17.189332642</c:v>
                </c:pt>
                <c:pt idx="308">
                  <c:v>2.9695340200000002</c:v>
                </c:pt>
                <c:pt idx="309">
                  <c:v>-1.703617905</c:v>
                </c:pt>
                <c:pt idx="310">
                  <c:v>-2.0410035990000002</c:v>
                </c:pt>
                <c:pt idx="311">
                  <c:v>-1.368460233</c:v>
                </c:pt>
                <c:pt idx="312">
                  <c:v>-4.4397639000000003E-2</c:v>
                </c:pt>
                <c:pt idx="313">
                  <c:v>0.45154502099999999</c:v>
                </c:pt>
                <c:pt idx="314">
                  <c:v>4.1339078000000001E-2</c:v>
                </c:pt>
                <c:pt idx="315">
                  <c:v>0.36331507000000002</c:v>
                </c:pt>
                <c:pt idx="316">
                  <c:v>1.9739604420000001</c:v>
                </c:pt>
                <c:pt idx="317">
                  <c:v>2.7806484220000001</c:v>
                </c:pt>
                <c:pt idx="318">
                  <c:v>1.9106099110000001</c:v>
                </c:pt>
                <c:pt idx="319">
                  <c:v>1.63946952</c:v>
                </c:pt>
                <c:pt idx="320">
                  <c:v>1.303521293</c:v>
                </c:pt>
                <c:pt idx="321">
                  <c:v>2.0536427490000002</c:v>
                </c:pt>
                <c:pt idx="322">
                  <c:v>2.77152859</c:v>
                </c:pt>
                <c:pt idx="323">
                  <c:v>3.3603276659999999</c:v>
                </c:pt>
                <c:pt idx="324">
                  <c:v>3.7915755020000002</c:v>
                </c:pt>
                <c:pt idx="325">
                  <c:v>3.8629470609999998</c:v>
                </c:pt>
                <c:pt idx="326">
                  <c:v>3.6491498039999999</c:v>
                </c:pt>
                <c:pt idx="327">
                  <c:v>3.0937088240000001</c:v>
                </c:pt>
                <c:pt idx="328">
                  <c:v>2.015728293</c:v>
                </c:pt>
                <c:pt idx="329">
                  <c:v>0.72392023400000005</c:v>
                </c:pt>
                <c:pt idx="330">
                  <c:v>1.1495123899999999</c:v>
                </c:pt>
                <c:pt idx="331">
                  <c:v>2.0169309700000002</c:v>
                </c:pt>
                <c:pt idx="332">
                  <c:v>2.4210712230000002</c:v>
                </c:pt>
                <c:pt idx="333">
                  <c:v>2.6558324149999999</c:v>
                </c:pt>
                <c:pt idx="334">
                  <c:v>2.502118474</c:v>
                </c:pt>
                <c:pt idx="335">
                  <c:v>2.5241031679999999</c:v>
                </c:pt>
                <c:pt idx="336">
                  <c:v>2.6946534639999999</c:v>
                </c:pt>
                <c:pt idx="337">
                  <c:v>2.7069888569999998</c:v>
                </c:pt>
                <c:pt idx="338">
                  <c:v>2.3808824240000002</c:v>
                </c:pt>
                <c:pt idx="339">
                  <c:v>0.76277047899999995</c:v>
                </c:pt>
                <c:pt idx="340">
                  <c:v>0.57667620200000003</c:v>
                </c:pt>
                <c:pt idx="341">
                  <c:v>2.5169703920000002</c:v>
                </c:pt>
                <c:pt idx="342">
                  <c:v>5.0169341159999998</c:v>
                </c:pt>
                <c:pt idx="343">
                  <c:v>7.4173732350000003</c:v>
                </c:pt>
                <c:pt idx="344">
                  <c:v>9.7606924979999992</c:v>
                </c:pt>
                <c:pt idx="345">
                  <c:v>12.192386994</c:v>
                </c:pt>
                <c:pt idx="346">
                  <c:v>14.704143166</c:v>
                </c:pt>
                <c:pt idx="347">
                  <c:v>17.115953253000001</c:v>
                </c:pt>
                <c:pt idx="348">
                  <c:v>19.443063141</c:v>
                </c:pt>
                <c:pt idx="349">
                  <c:v>21.907639790000001</c:v>
                </c:pt>
                <c:pt idx="350">
                  <c:v>24.418314189</c:v>
                </c:pt>
                <c:pt idx="351">
                  <c:v>26.835810882000001</c:v>
                </c:pt>
                <c:pt idx="352">
                  <c:v>29.246722610999999</c:v>
                </c:pt>
                <c:pt idx="353">
                  <c:v>31.701318500999999</c:v>
                </c:pt>
                <c:pt idx="354">
                  <c:v>34.217685496000001</c:v>
                </c:pt>
                <c:pt idx="355">
                  <c:v>36.641809078999998</c:v>
                </c:pt>
                <c:pt idx="356">
                  <c:v>39.008880931</c:v>
                </c:pt>
                <c:pt idx="357">
                  <c:v>40.755181327999999</c:v>
                </c:pt>
                <c:pt idx="358">
                  <c:v>40.336540450999998</c:v>
                </c:pt>
                <c:pt idx="359">
                  <c:v>34.102887306</c:v>
                </c:pt>
                <c:pt idx="360">
                  <c:v>20.464008224000001</c:v>
                </c:pt>
                <c:pt idx="361">
                  <c:v>12.199070777999999</c:v>
                </c:pt>
                <c:pt idx="362">
                  <c:v>12.450093001000001</c:v>
                </c:pt>
                <c:pt idx="363">
                  <c:v>14.814817893000001</c:v>
                </c:pt>
                <c:pt idx="364">
                  <c:v>17.305003737</c:v>
                </c:pt>
                <c:pt idx="365">
                  <c:v>19.865881383000001</c:v>
                </c:pt>
                <c:pt idx="366">
                  <c:v>22.270967258999999</c:v>
                </c:pt>
                <c:pt idx="367">
                  <c:v>24.729924678</c:v>
                </c:pt>
                <c:pt idx="368">
                  <c:v>27.273356207999999</c:v>
                </c:pt>
                <c:pt idx="369">
                  <c:v>29.670894379</c:v>
                </c:pt>
                <c:pt idx="370">
                  <c:v>32.059769383000003</c:v>
                </c:pt>
                <c:pt idx="371">
                  <c:v>34.562655016999997</c:v>
                </c:pt>
                <c:pt idx="372">
                  <c:v>36.985556832</c:v>
                </c:pt>
                <c:pt idx="373">
                  <c:v>38.925094063000003</c:v>
                </c:pt>
                <c:pt idx="374">
                  <c:v>39.619683604999999</c:v>
                </c:pt>
                <c:pt idx="375">
                  <c:v>36.461999704999997</c:v>
                </c:pt>
                <c:pt idx="376">
                  <c:v>25.917542143999999</c:v>
                </c:pt>
                <c:pt idx="377">
                  <c:v>11.504716306000001</c:v>
                </c:pt>
                <c:pt idx="378">
                  <c:v>0.27718854100000001</c:v>
                </c:pt>
                <c:pt idx="379">
                  <c:v>-1.597616886</c:v>
                </c:pt>
                <c:pt idx="380">
                  <c:v>-0.43311356600000001</c:v>
                </c:pt>
                <c:pt idx="381">
                  <c:v>-0.67548497399999996</c:v>
                </c:pt>
                <c:pt idx="382">
                  <c:v>-1.6846505700000001</c:v>
                </c:pt>
                <c:pt idx="383">
                  <c:v>-0.87046813199999995</c:v>
                </c:pt>
                <c:pt idx="384">
                  <c:v>0.34906799900000002</c:v>
                </c:pt>
                <c:pt idx="385">
                  <c:v>0.76356285899999998</c:v>
                </c:pt>
                <c:pt idx="386">
                  <c:v>-0.16384876700000001</c:v>
                </c:pt>
                <c:pt idx="387">
                  <c:v>-0.60090913099999999</c:v>
                </c:pt>
                <c:pt idx="388">
                  <c:v>-0.33570550700000001</c:v>
                </c:pt>
                <c:pt idx="389">
                  <c:v>-0.62126976300000003</c:v>
                </c:pt>
                <c:pt idx="390">
                  <c:v>-0.44625748100000001</c:v>
                </c:pt>
                <c:pt idx="391">
                  <c:v>-0.36605953099999999</c:v>
                </c:pt>
                <c:pt idx="392">
                  <c:v>-1.259929868</c:v>
                </c:pt>
                <c:pt idx="393">
                  <c:v>-1.3571948220000001</c:v>
                </c:pt>
                <c:pt idx="394">
                  <c:v>-1.0351941659999999</c:v>
                </c:pt>
                <c:pt idx="395">
                  <c:v>-1.3702779110000001</c:v>
                </c:pt>
                <c:pt idx="396">
                  <c:v>-2.50877119</c:v>
                </c:pt>
                <c:pt idx="397">
                  <c:v>-3.032338985</c:v>
                </c:pt>
                <c:pt idx="398">
                  <c:v>-2.5373737900000002</c:v>
                </c:pt>
                <c:pt idx="399">
                  <c:v>-2.0914231999999999</c:v>
                </c:pt>
                <c:pt idx="400">
                  <c:v>-1.7443359869999999</c:v>
                </c:pt>
                <c:pt idx="401">
                  <c:v>-1.563714909</c:v>
                </c:pt>
                <c:pt idx="402">
                  <c:v>-1.7656461649999999</c:v>
                </c:pt>
                <c:pt idx="403">
                  <c:v>-1.667396667</c:v>
                </c:pt>
                <c:pt idx="404">
                  <c:v>-2.1314783689999999</c:v>
                </c:pt>
                <c:pt idx="405">
                  <c:v>-2.8582326889999998</c:v>
                </c:pt>
                <c:pt idx="406">
                  <c:v>-2.141761201</c:v>
                </c:pt>
                <c:pt idx="407">
                  <c:v>-1.0990668669999999</c:v>
                </c:pt>
                <c:pt idx="408">
                  <c:v>-0.52063264399999998</c:v>
                </c:pt>
                <c:pt idx="409">
                  <c:v>0.27457408500000002</c:v>
                </c:pt>
                <c:pt idx="410">
                  <c:v>1.4637648940000001</c:v>
                </c:pt>
                <c:pt idx="411">
                  <c:v>2.3821257139999998</c:v>
                </c:pt>
                <c:pt idx="412">
                  <c:v>2.4107590079999999</c:v>
                </c:pt>
                <c:pt idx="413">
                  <c:v>1.7417563890000001</c:v>
                </c:pt>
                <c:pt idx="414">
                  <c:v>1.6000486300000001</c:v>
                </c:pt>
                <c:pt idx="415">
                  <c:v>1.2638658</c:v>
                </c:pt>
                <c:pt idx="416">
                  <c:v>-0.48700826899999999</c:v>
                </c:pt>
                <c:pt idx="417">
                  <c:v>-2.3785315329999999</c:v>
                </c:pt>
                <c:pt idx="418">
                  <c:v>-3.111943809</c:v>
                </c:pt>
                <c:pt idx="419">
                  <c:v>-3.5278927929999999</c:v>
                </c:pt>
                <c:pt idx="420">
                  <c:v>-3.89182366</c:v>
                </c:pt>
                <c:pt idx="421">
                  <c:v>-4.0318904179999997</c:v>
                </c:pt>
                <c:pt idx="422">
                  <c:v>-4.0899183639999999</c:v>
                </c:pt>
                <c:pt idx="423">
                  <c:v>-4.2814367129999997</c:v>
                </c:pt>
                <c:pt idx="424">
                  <c:v>-4.4800951380000003</c:v>
                </c:pt>
                <c:pt idx="425">
                  <c:v>-4.6671823349999997</c:v>
                </c:pt>
                <c:pt idx="426">
                  <c:v>-4.7418737020000004</c:v>
                </c:pt>
                <c:pt idx="427">
                  <c:v>-4.8370689689999997</c:v>
                </c:pt>
                <c:pt idx="428">
                  <c:v>-4.9165770330000003</c:v>
                </c:pt>
                <c:pt idx="429">
                  <c:v>-4.9860852470000001</c:v>
                </c:pt>
                <c:pt idx="430">
                  <c:v>-4.9853156529999998</c:v>
                </c:pt>
                <c:pt idx="431">
                  <c:v>-0.60196680800000002</c:v>
                </c:pt>
                <c:pt idx="432">
                  <c:v>-0.75092520600000001</c:v>
                </c:pt>
                <c:pt idx="433">
                  <c:v>-0.85366546600000004</c:v>
                </c:pt>
                <c:pt idx="434">
                  <c:v>-0.79189707499999995</c:v>
                </c:pt>
                <c:pt idx="435">
                  <c:v>-0.62245372399999999</c:v>
                </c:pt>
                <c:pt idx="436">
                  <c:v>-0.43806375400000003</c:v>
                </c:pt>
                <c:pt idx="437">
                  <c:v>-0.32566439000000003</c:v>
                </c:pt>
                <c:pt idx="438">
                  <c:v>-0.23136932800000001</c:v>
                </c:pt>
                <c:pt idx="439">
                  <c:v>-0.25929553900000002</c:v>
                </c:pt>
                <c:pt idx="440">
                  <c:v>-0.26669955400000001</c:v>
                </c:pt>
                <c:pt idx="441">
                  <c:v>-7.1208065000000001E-2</c:v>
                </c:pt>
                <c:pt idx="442">
                  <c:v>0.47480154800000002</c:v>
                </c:pt>
                <c:pt idx="443">
                  <c:v>1.24253335</c:v>
                </c:pt>
                <c:pt idx="444">
                  <c:v>1.5480872210000001</c:v>
                </c:pt>
                <c:pt idx="445">
                  <c:v>1.194164813</c:v>
                </c:pt>
                <c:pt idx="446">
                  <c:v>0.75038053000000005</c:v>
                </c:pt>
                <c:pt idx="447">
                  <c:v>0.51031224100000006</c:v>
                </c:pt>
                <c:pt idx="448">
                  <c:v>0.24030137100000001</c:v>
                </c:pt>
                <c:pt idx="449">
                  <c:v>2.2424014999999999E-2</c:v>
                </c:pt>
                <c:pt idx="450">
                  <c:v>0.412956983</c:v>
                </c:pt>
                <c:pt idx="451">
                  <c:v>1.2519014479999999</c:v>
                </c:pt>
                <c:pt idx="452">
                  <c:v>1.633287132</c:v>
                </c:pt>
                <c:pt idx="453">
                  <c:v>1.1197293850000001</c:v>
                </c:pt>
                <c:pt idx="454">
                  <c:v>0.49404985299999998</c:v>
                </c:pt>
                <c:pt idx="455">
                  <c:v>0.16414190300000001</c:v>
                </c:pt>
                <c:pt idx="456">
                  <c:v>0.16144403299999999</c:v>
                </c:pt>
                <c:pt idx="457">
                  <c:v>0.27991101000000002</c:v>
                </c:pt>
                <c:pt idx="458">
                  <c:v>0.26539066500000003</c:v>
                </c:pt>
                <c:pt idx="459">
                  <c:v>0.29752987199999997</c:v>
                </c:pt>
                <c:pt idx="460">
                  <c:v>0.25128798699999999</c:v>
                </c:pt>
                <c:pt idx="461">
                  <c:v>3.5110203999999999E-2</c:v>
                </c:pt>
                <c:pt idx="462">
                  <c:v>-0.29139279899999998</c:v>
                </c:pt>
                <c:pt idx="463">
                  <c:v>-0.40394022800000001</c:v>
                </c:pt>
                <c:pt idx="464">
                  <c:v>-0.25376275300000001</c:v>
                </c:pt>
                <c:pt idx="465">
                  <c:v>-0.18487626600000001</c:v>
                </c:pt>
                <c:pt idx="466">
                  <c:v>-0.292245374</c:v>
                </c:pt>
                <c:pt idx="467">
                  <c:v>-0.39471942399999999</c:v>
                </c:pt>
                <c:pt idx="468">
                  <c:v>-0.38271874</c:v>
                </c:pt>
                <c:pt idx="469">
                  <c:v>-0.19896796</c:v>
                </c:pt>
                <c:pt idx="470">
                  <c:v>-9.6390025000000004E-2</c:v>
                </c:pt>
                <c:pt idx="471">
                  <c:v>-0.224248483</c:v>
                </c:pt>
                <c:pt idx="472">
                  <c:v>-0.32964187</c:v>
                </c:pt>
                <c:pt idx="473">
                  <c:v>-0.38393325499999997</c:v>
                </c:pt>
                <c:pt idx="474">
                  <c:v>-0.34052961999999998</c:v>
                </c:pt>
                <c:pt idx="475">
                  <c:v>-0.31132802100000001</c:v>
                </c:pt>
                <c:pt idx="476">
                  <c:v>-0.34879776699999998</c:v>
                </c:pt>
                <c:pt idx="477">
                  <c:v>-0.35383463100000001</c:v>
                </c:pt>
                <c:pt idx="478">
                  <c:v>-0.37712016799999998</c:v>
                </c:pt>
                <c:pt idx="479">
                  <c:v>-0.34477352</c:v>
                </c:pt>
                <c:pt idx="480">
                  <c:v>-0.23389853399999999</c:v>
                </c:pt>
                <c:pt idx="481">
                  <c:v>-7.0119898999999999E-2</c:v>
                </c:pt>
                <c:pt idx="482">
                  <c:v>-0.12119382200000001</c:v>
                </c:pt>
                <c:pt idx="483">
                  <c:v>-0.28213533600000001</c:v>
                </c:pt>
                <c:pt idx="484">
                  <c:v>0.14839023400000001</c:v>
                </c:pt>
                <c:pt idx="485">
                  <c:v>0.97440058699999998</c:v>
                </c:pt>
                <c:pt idx="486">
                  <c:v>1.212586395</c:v>
                </c:pt>
                <c:pt idx="487">
                  <c:v>0.88332092299999998</c:v>
                </c:pt>
                <c:pt idx="488">
                  <c:v>0.64489943599999999</c:v>
                </c:pt>
                <c:pt idx="489">
                  <c:v>0.58148297900000001</c:v>
                </c:pt>
                <c:pt idx="490">
                  <c:v>0.44859021799999999</c:v>
                </c:pt>
                <c:pt idx="491">
                  <c:v>5.1498297999999998E-2</c:v>
                </c:pt>
                <c:pt idx="492">
                  <c:v>-0.51861283599999997</c:v>
                </c:pt>
                <c:pt idx="493">
                  <c:v>-0.61483414999999997</c:v>
                </c:pt>
                <c:pt idx="494">
                  <c:v>-0.23734322299999999</c:v>
                </c:pt>
                <c:pt idx="495">
                  <c:v>-0.108053439</c:v>
                </c:pt>
                <c:pt idx="496">
                  <c:v>-0.28632011699999999</c:v>
                </c:pt>
                <c:pt idx="497">
                  <c:v>-0.53080444500000001</c:v>
                </c:pt>
                <c:pt idx="498">
                  <c:v>-0.337861052</c:v>
                </c:pt>
                <c:pt idx="499">
                  <c:v>0.39003890800000002</c:v>
                </c:pt>
                <c:pt idx="500">
                  <c:v>0.920489742</c:v>
                </c:pt>
                <c:pt idx="501">
                  <c:v>0.95371430000000001</c:v>
                </c:pt>
                <c:pt idx="502">
                  <c:v>0.54924778399999996</c:v>
                </c:pt>
                <c:pt idx="503">
                  <c:v>0.16000910400000001</c:v>
                </c:pt>
                <c:pt idx="504">
                  <c:v>9.4916454999999997E-2</c:v>
                </c:pt>
                <c:pt idx="505">
                  <c:v>0.191517671</c:v>
                </c:pt>
                <c:pt idx="506">
                  <c:v>7.3349695000000006E-2</c:v>
                </c:pt>
                <c:pt idx="507">
                  <c:v>-0.17649611700000001</c:v>
                </c:pt>
                <c:pt idx="508">
                  <c:v>-0.20964092300000001</c:v>
                </c:pt>
                <c:pt idx="509">
                  <c:v>-0.143760531</c:v>
                </c:pt>
                <c:pt idx="510">
                  <c:v>-0.12601747899999999</c:v>
                </c:pt>
                <c:pt idx="511">
                  <c:v>-0.15726628100000001</c:v>
                </c:pt>
                <c:pt idx="512">
                  <c:v>-0.272686714</c:v>
                </c:pt>
                <c:pt idx="513">
                  <c:v>-0.402416669</c:v>
                </c:pt>
                <c:pt idx="514">
                  <c:v>-0.40274775099999999</c:v>
                </c:pt>
                <c:pt idx="515">
                  <c:v>-0.21056953</c:v>
                </c:pt>
                <c:pt idx="516">
                  <c:v>-2.9667236E-2</c:v>
                </c:pt>
                <c:pt idx="517">
                  <c:v>0.23087569899999999</c:v>
                </c:pt>
                <c:pt idx="518">
                  <c:v>0.55227567200000005</c:v>
                </c:pt>
                <c:pt idx="519">
                  <c:v>0.71228424999999995</c:v>
                </c:pt>
                <c:pt idx="520">
                  <c:v>0.66100821399999998</c:v>
                </c:pt>
                <c:pt idx="521">
                  <c:v>0.53048435800000004</c:v>
                </c:pt>
                <c:pt idx="522">
                  <c:v>0.688697436</c:v>
                </c:pt>
                <c:pt idx="523">
                  <c:v>0.61854928200000003</c:v>
                </c:pt>
                <c:pt idx="524">
                  <c:v>0.15168722000000001</c:v>
                </c:pt>
                <c:pt idx="525">
                  <c:v>-0.32805088700000001</c:v>
                </c:pt>
                <c:pt idx="526">
                  <c:v>-0.46955728899999999</c:v>
                </c:pt>
                <c:pt idx="527">
                  <c:v>-0.31865251700000002</c:v>
                </c:pt>
                <c:pt idx="528">
                  <c:v>-0.30028284799999999</c:v>
                </c:pt>
                <c:pt idx="529">
                  <c:v>-0.53382161800000005</c:v>
                </c:pt>
                <c:pt idx="530">
                  <c:v>-0.63333298199999999</c:v>
                </c:pt>
                <c:pt idx="531">
                  <c:v>-0.48696325800000001</c:v>
                </c:pt>
                <c:pt idx="532">
                  <c:v>-0.43203731499999998</c:v>
                </c:pt>
                <c:pt idx="533">
                  <c:v>-0.54287323099999996</c:v>
                </c:pt>
                <c:pt idx="534">
                  <c:v>-0.72454529400000001</c:v>
                </c:pt>
                <c:pt idx="535">
                  <c:v>-0.80674337900000004</c:v>
                </c:pt>
                <c:pt idx="536">
                  <c:v>-0.41520072600000002</c:v>
                </c:pt>
                <c:pt idx="537">
                  <c:v>0.61123084500000002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A9-4EEB-8D1A-EB1FF27818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4.8999999999999998E-3</c:v>
                </c:pt>
                <c:pt idx="2">
                  <c:v>9.9000000000000008E-3</c:v>
                </c:pt>
                <c:pt idx="3">
                  <c:v>1.4800000000000001E-2</c:v>
                </c:pt>
                <c:pt idx="4">
                  <c:v>1.9800000000000002E-2</c:v>
                </c:pt>
                <c:pt idx="5">
                  <c:v>2.47E-2</c:v>
                </c:pt>
                <c:pt idx="6">
                  <c:v>2.9600000000000001E-2</c:v>
                </c:pt>
                <c:pt idx="7">
                  <c:v>3.4599999999999999E-2</c:v>
                </c:pt>
                <c:pt idx="8">
                  <c:v>3.95E-2</c:v>
                </c:pt>
                <c:pt idx="9">
                  <c:v>4.4499999999999998E-2</c:v>
                </c:pt>
                <c:pt idx="10">
                  <c:v>4.9399999999999999E-2</c:v>
                </c:pt>
                <c:pt idx="11">
                  <c:v>5.4300000000000001E-2</c:v>
                </c:pt>
                <c:pt idx="12">
                  <c:v>5.9299999999999999E-2</c:v>
                </c:pt>
                <c:pt idx="13">
                  <c:v>6.4199999999999993E-2</c:v>
                </c:pt>
                <c:pt idx="14">
                  <c:v>6.9199999999999998E-2</c:v>
                </c:pt>
                <c:pt idx="15">
                  <c:v>7.4099999999999999E-2</c:v>
                </c:pt>
                <c:pt idx="16">
                  <c:v>7.9000000000000001E-2</c:v>
                </c:pt>
                <c:pt idx="17">
                  <c:v>8.4000000000000005E-2</c:v>
                </c:pt>
                <c:pt idx="18">
                  <c:v>8.8900000000000007E-2</c:v>
                </c:pt>
                <c:pt idx="19">
                  <c:v>9.3899999999999997E-2</c:v>
                </c:pt>
                <c:pt idx="20">
                  <c:v>9.8799999999999999E-2</c:v>
                </c:pt>
                <c:pt idx="21">
                  <c:v>0.1037</c:v>
                </c:pt>
                <c:pt idx="22">
                  <c:v>0.1087</c:v>
                </c:pt>
                <c:pt idx="23">
                  <c:v>0.11360000000000001</c:v>
                </c:pt>
                <c:pt idx="24">
                  <c:v>0.1186</c:v>
                </c:pt>
                <c:pt idx="25">
                  <c:v>0.1235</c:v>
                </c:pt>
                <c:pt idx="26">
                  <c:v>0.12839999999999999</c:v>
                </c:pt>
                <c:pt idx="27">
                  <c:v>0.13339999999999999</c:v>
                </c:pt>
                <c:pt idx="28">
                  <c:v>0.13830000000000001</c:v>
                </c:pt>
                <c:pt idx="29">
                  <c:v>0.14319999999999999</c:v>
                </c:pt>
                <c:pt idx="30">
                  <c:v>0.1482</c:v>
                </c:pt>
                <c:pt idx="31">
                  <c:v>0.15310000000000001</c:v>
                </c:pt>
                <c:pt idx="32">
                  <c:v>0.15809999999999999</c:v>
                </c:pt>
                <c:pt idx="33">
                  <c:v>0.16300000000000001</c:v>
                </c:pt>
                <c:pt idx="34">
                  <c:v>0.16789999999999999</c:v>
                </c:pt>
                <c:pt idx="35">
                  <c:v>0.1729</c:v>
                </c:pt>
                <c:pt idx="36">
                  <c:v>0.17780000000000001</c:v>
                </c:pt>
                <c:pt idx="37">
                  <c:v>0.18279999999999999</c:v>
                </c:pt>
                <c:pt idx="38">
                  <c:v>0.18770000000000001</c:v>
                </c:pt>
                <c:pt idx="39">
                  <c:v>0.19259999999999999</c:v>
                </c:pt>
                <c:pt idx="40">
                  <c:v>0.1976</c:v>
                </c:pt>
                <c:pt idx="41">
                  <c:v>0.20250000000000001</c:v>
                </c:pt>
                <c:pt idx="42">
                  <c:v>0.20749999999999999</c:v>
                </c:pt>
                <c:pt idx="43">
                  <c:v>0.21240000000000001</c:v>
                </c:pt>
                <c:pt idx="44">
                  <c:v>0.21729999999999999</c:v>
                </c:pt>
                <c:pt idx="45">
                  <c:v>0.2223</c:v>
                </c:pt>
                <c:pt idx="46">
                  <c:v>0.22720000000000001</c:v>
                </c:pt>
                <c:pt idx="47">
                  <c:v>0.23219999999999999</c:v>
                </c:pt>
                <c:pt idx="48">
                  <c:v>0.23710000000000001</c:v>
                </c:pt>
                <c:pt idx="49">
                  <c:v>0.24199999999999999</c:v>
                </c:pt>
                <c:pt idx="50">
                  <c:v>0.247</c:v>
                </c:pt>
                <c:pt idx="51">
                  <c:v>0.25190000000000001</c:v>
                </c:pt>
                <c:pt idx="52">
                  <c:v>0.25690000000000002</c:v>
                </c:pt>
                <c:pt idx="53">
                  <c:v>0.26179999999999998</c:v>
                </c:pt>
                <c:pt idx="54">
                  <c:v>0.26669999999999999</c:v>
                </c:pt>
                <c:pt idx="55">
                  <c:v>0.2717</c:v>
                </c:pt>
                <c:pt idx="56">
                  <c:v>0.27660000000000001</c:v>
                </c:pt>
                <c:pt idx="57">
                  <c:v>0.28160000000000002</c:v>
                </c:pt>
                <c:pt idx="58">
                  <c:v>0.28649999999999998</c:v>
                </c:pt>
                <c:pt idx="59">
                  <c:v>0.29139999999999999</c:v>
                </c:pt>
                <c:pt idx="60">
                  <c:v>0.2964</c:v>
                </c:pt>
                <c:pt idx="61">
                  <c:v>0.30130000000000001</c:v>
                </c:pt>
                <c:pt idx="62">
                  <c:v>0.30630000000000002</c:v>
                </c:pt>
                <c:pt idx="63">
                  <c:v>0.31119999999999998</c:v>
                </c:pt>
                <c:pt idx="64">
                  <c:v>0.31609999999999999</c:v>
                </c:pt>
                <c:pt idx="65">
                  <c:v>0.3211</c:v>
                </c:pt>
                <c:pt idx="66">
                  <c:v>0.32600000000000001</c:v>
                </c:pt>
                <c:pt idx="67">
                  <c:v>0.33100000000000002</c:v>
                </c:pt>
                <c:pt idx="68">
                  <c:v>0.33589999999999998</c:v>
                </c:pt>
                <c:pt idx="69">
                  <c:v>0.34079999999999999</c:v>
                </c:pt>
                <c:pt idx="70">
                  <c:v>0.3458</c:v>
                </c:pt>
                <c:pt idx="71">
                  <c:v>0.35070000000000001</c:v>
                </c:pt>
                <c:pt idx="72">
                  <c:v>0.35570000000000002</c:v>
                </c:pt>
                <c:pt idx="73">
                  <c:v>0.36059999999999998</c:v>
                </c:pt>
                <c:pt idx="74">
                  <c:v>0.36549999999999999</c:v>
                </c:pt>
                <c:pt idx="75">
                  <c:v>0.3705</c:v>
                </c:pt>
                <c:pt idx="76">
                  <c:v>0.37540000000000001</c:v>
                </c:pt>
                <c:pt idx="77">
                  <c:v>0.38040000000000002</c:v>
                </c:pt>
                <c:pt idx="78">
                  <c:v>0.38529999999999998</c:v>
                </c:pt>
                <c:pt idx="79">
                  <c:v>0.39019999999999999</c:v>
                </c:pt>
                <c:pt idx="80">
                  <c:v>0.3952</c:v>
                </c:pt>
                <c:pt idx="81">
                  <c:v>0.40010000000000001</c:v>
                </c:pt>
                <c:pt idx="82">
                  <c:v>0.40500000000000003</c:v>
                </c:pt>
                <c:pt idx="83">
                  <c:v>0.41</c:v>
                </c:pt>
                <c:pt idx="84">
                  <c:v>0.41489999999999999</c:v>
                </c:pt>
                <c:pt idx="85">
                  <c:v>0.4199</c:v>
                </c:pt>
                <c:pt idx="86">
                  <c:v>0.42480000000000001</c:v>
                </c:pt>
                <c:pt idx="87">
                  <c:v>0.42970000000000003</c:v>
                </c:pt>
                <c:pt idx="88">
                  <c:v>0.43469999999999998</c:v>
                </c:pt>
                <c:pt idx="89">
                  <c:v>0.43959999999999999</c:v>
                </c:pt>
                <c:pt idx="90">
                  <c:v>0.4446</c:v>
                </c:pt>
                <c:pt idx="91">
                  <c:v>0.44950000000000001</c:v>
                </c:pt>
                <c:pt idx="92">
                  <c:v>0.45440000000000003</c:v>
                </c:pt>
                <c:pt idx="93">
                  <c:v>0.45939999999999998</c:v>
                </c:pt>
                <c:pt idx="94">
                  <c:v>0.46429999999999999</c:v>
                </c:pt>
                <c:pt idx="95">
                  <c:v>0.46929999999999999</c:v>
                </c:pt>
                <c:pt idx="96">
                  <c:v>0.47420000000000001</c:v>
                </c:pt>
                <c:pt idx="97">
                  <c:v>0.47910000000000003</c:v>
                </c:pt>
                <c:pt idx="98">
                  <c:v>0.48409999999999997</c:v>
                </c:pt>
                <c:pt idx="99">
                  <c:v>0.48899999999999999</c:v>
                </c:pt>
                <c:pt idx="100">
                  <c:v>0.49399999999999999</c:v>
                </c:pt>
                <c:pt idx="101">
                  <c:v>0.49890000000000001</c:v>
                </c:pt>
                <c:pt idx="102">
                  <c:v>0.50380000000000003</c:v>
                </c:pt>
                <c:pt idx="103">
                  <c:v>0.50880000000000003</c:v>
                </c:pt>
                <c:pt idx="104">
                  <c:v>0.51370000000000005</c:v>
                </c:pt>
                <c:pt idx="105">
                  <c:v>0.51870000000000005</c:v>
                </c:pt>
                <c:pt idx="106">
                  <c:v>0.52359999999999995</c:v>
                </c:pt>
                <c:pt idx="107">
                  <c:v>0.52849999999999997</c:v>
                </c:pt>
                <c:pt idx="108">
                  <c:v>0.53349999999999997</c:v>
                </c:pt>
                <c:pt idx="109">
                  <c:v>0.53839999999999999</c:v>
                </c:pt>
                <c:pt idx="110">
                  <c:v>0.54339999999999999</c:v>
                </c:pt>
                <c:pt idx="111">
                  <c:v>0.54830000000000001</c:v>
                </c:pt>
                <c:pt idx="112">
                  <c:v>0.55320000000000003</c:v>
                </c:pt>
                <c:pt idx="113">
                  <c:v>0.55820000000000003</c:v>
                </c:pt>
                <c:pt idx="114">
                  <c:v>0.56310000000000004</c:v>
                </c:pt>
                <c:pt idx="115">
                  <c:v>0.56810000000000005</c:v>
                </c:pt>
                <c:pt idx="116">
                  <c:v>0.57299999999999995</c:v>
                </c:pt>
                <c:pt idx="117">
                  <c:v>0.57789999999999997</c:v>
                </c:pt>
                <c:pt idx="118">
                  <c:v>0.58289999999999997</c:v>
                </c:pt>
                <c:pt idx="119">
                  <c:v>0.58779999999999999</c:v>
                </c:pt>
                <c:pt idx="120">
                  <c:v>0.59279999999999999</c:v>
                </c:pt>
                <c:pt idx="121">
                  <c:v>0.59770000000000001</c:v>
                </c:pt>
                <c:pt idx="122">
                  <c:v>0.60260000000000002</c:v>
                </c:pt>
                <c:pt idx="123">
                  <c:v>0.60760000000000003</c:v>
                </c:pt>
                <c:pt idx="124">
                  <c:v>0.61250000000000004</c:v>
                </c:pt>
                <c:pt idx="125">
                  <c:v>0.61750000000000005</c:v>
                </c:pt>
                <c:pt idx="126">
                  <c:v>0.62239999999999995</c:v>
                </c:pt>
                <c:pt idx="127">
                  <c:v>0.62729999999999997</c:v>
                </c:pt>
                <c:pt idx="128">
                  <c:v>0.63229999999999997</c:v>
                </c:pt>
                <c:pt idx="129">
                  <c:v>0.63719999999999999</c:v>
                </c:pt>
                <c:pt idx="130">
                  <c:v>0.64219999999999999</c:v>
                </c:pt>
                <c:pt idx="131">
                  <c:v>0.64710000000000001</c:v>
                </c:pt>
                <c:pt idx="132">
                  <c:v>0.65200000000000002</c:v>
                </c:pt>
                <c:pt idx="133">
                  <c:v>0.65700000000000003</c:v>
                </c:pt>
                <c:pt idx="134">
                  <c:v>0.66190000000000004</c:v>
                </c:pt>
                <c:pt idx="135">
                  <c:v>0.66690000000000005</c:v>
                </c:pt>
                <c:pt idx="136">
                  <c:v>0.67179999999999995</c:v>
                </c:pt>
                <c:pt idx="137">
                  <c:v>0.67669999999999997</c:v>
                </c:pt>
                <c:pt idx="138">
                  <c:v>0.68169999999999997</c:v>
                </c:pt>
                <c:pt idx="139">
                  <c:v>0.68659999999999999</c:v>
                </c:pt>
                <c:pt idx="140">
                  <c:v>0.6915</c:v>
                </c:pt>
                <c:pt idx="141">
                  <c:v>0.69650000000000001</c:v>
                </c:pt>
                <c:pt idx="142">
                  <c:v>0.70140000000000002</c:v>
                </c:pt>
                <c:pt idx="143">
                  <c:v>0.70640000000000003</c:v>
                </c:pt>
                <c:pt idx="144">
                  <c:v>0.71130000000000004</c:v>
                </c:pt>
                <c:pt idx="145">
                  <c:v>0.71619999999999995</c:v>
                </c:pt>
                <c:pt idx="146">
                  <c:v>0.72119999999999995</c:v>
                </c:pt>
                <c:pt idx="147">
                  <c:v>0.72609999999999997</c:v>
                </c:pt>
                <c:pt idx="148">
                  <c:v>0.73109999999999997</c:v>
                </c:pt>
                <c:pt idx="149">
                  <c:v>0.73599999999999999</c:v>
                </c:pt>
                <c:pt idx="150">
                  <c:v>0.7409</c:v>
                </c:pt>
                <c:pt idx="151">
                  <c:v>0.74590000000000001</c:v>
                </c:pt>
                <c:pt idx="152">
                  <c:v>0.75080000000000002</c:v>
                </c:pt>
                <c:pt idx="153">
                  <c:v>0.75580000000000003</c:v>
                </c:pt>
                <c:pt idx="154">
                  <c:v>0.76070000000000004</c:v>
                </c:pt>
                <c:pt idx="155">
                  <c:v>0.76559999999999995</c:v>
                </c:pt>
                <c:pt idx="156">
                  <c:v>0.77059999999999995</c:v>
                </c:pt>
                <c:pt idx="157">
                  <c:v>0.77549999999999997</c:v>
                </c:pt>
                <c:pt idx="158">
                  <c:v>0.78049999999999997</c:v>
                </c:pt>
                <c:pt idx="159">
                  <c:v>0.78539999999999999</c:v>
                </c:pt>
                <c:pt idx="160">
                  <c:v>0.7903</c:v>
                </c:pt>
                <c:pt idx="161">
                  <c:v>0.79530000000000001</c:v>
                </c:pt>
                <c:pt idx="162">
                  <c:v>0.80020000000000002</c:v>
                </c:pt>
                <c:pt idx="163">
                  <c:v>0.80520000000000003</c:v>
                </c:pt>
                <c:pt idx="164">
                  <c:v>0.81010000000000004</c:v>
                </c:pt>
                <c:pt idx="165">
                  <c:v>0.81499999999999995</c:v>
                </c:pt>
                <c:pt idx="166">
                  <c:v>0.82</c:v>
                </c:pt>
                <c:pt idx="167">
                  <c:v>0.82489999999999997</c:v>
                </c:pt>
                <c:pt idx="168">
                  <c:v>0.82989999999999997</c:v>
                </c:pt>
                <c:pt idx="169">
                  <c:v>0.83479999999999999</c:v>
                </c:pt>
                <c:pt idx="170">
                  <c:v>0.8397</c:v>
                </c:pt>
                <c:pt idx="171">
                  <c:v>0.84470000000000001</c:v>
                </c:pt>
                <c:pt idx="172">
                  <c:v>0.84960000000000002</c:v>
                </c:pt>
                <c:pt idx="173">
                  <c:v>0.85460000000000003</c:v>
                </c:pt>
                <c:pt idx="174">
                  <c:v>0.85950000000000004</c:v>
                </c:pt>
                <c:pt idx="175">
                  <c:v>0.86439999999999995</c:v>
                </c:pt>
                <c:pt idx="176">
                  <c:v>0.86939999999999995</c:v>
                </c:pt>
                <c:pt idx="177">
                  <c:v>0.87429999999999997</c:v>
                </c:pt>
                <c:pt idx="178">
                  <c:v>0.87929999999999997</c:v>
                </c:pt>
                <c:pt idx="179">
                  <c:v>0.88419999999999999</c:v>
                </c:pt>
                <c:pt idx="180">
                  <c:v>0.8891</c:v>
                </c:pt>
                <c:pt idx="181">
                  <c:v>0.89410000000000001</c:v>
                </c:pt>
                <c:pt idx="182">
                  <c:v>0.89900000000000002</c:v>
                </c:pt>
                <c:pt idx="183">
                  <c:v>0.90400000000000003</c:v>
                </c:pt>
                <c:pt idx="184">
                  <c:v>0.90890000000000004</c:v>
                </c:pt>
                <c:pt idx="185">
                  <c:v>0.91379999999999995</c:v>
                </c:pt>
                <c:pt idx="186">
                  <c:v>0.91879999999999995</c:v>
                </c:pt>
                <c:pt idx="187">
                  <c:v>0.92369999999999997</c:v>
                </c:pt>
                <c:pt idx="188">
                  <c:v>0.92869999999999997</c:v>
                </c:pt>
                <c:pt idx="189">
                  <c:v>0.93359999999999999</c:v>
                </c:pt>
                <c:pt idx="190">
                  <c:v>0.9385</c:v>
                </c:pt>
                <c:pt idx="191">
                  <c:v>0.94350000000000001</c:v>
                </c:pt>
                <c:pt idx="192">
                  <c:v>0.94840000000000002</c:v>
                </c:pt>
                <c:pt idx="193">
                  <c:v>0.95330000000000004</c:v>
                </c:pt>
                <c:pt idx="194">
                  <c:v>0.95830000000000004</c:v>
                </c:pt>
                <c:pt idx="195">
                  <c:v>0.96319999999999995</c:v>
                </c:pt>
                <c:pt idx="196">
                  <c:v>0.96819999999999995</c:v>
                </c:pt>
                <c:pt idx="197">
                  <c:v>0.97309999999999997</c:v>
                </c:pt>
                <c:pt idx="198">
                  <c:v>0.97799999999999998</c:v>
                </c:pt>
                <c:pt idx="199">
                  <c:v>0.98299999999999998</c:v>
                </c:pt>
                <c:pt idx="200">
                  <c:v>0.9879</c:v>
                </c:pt>
                <c:pt idx="201">
                  <c:v>0.9929</c:v>
                </c:pt>
                <c:pt idx="202">
                  <c:v>0.99780000000000002</c:v>
                </c:pt>
                <c:pt idx="203">
                  <c:v>1.0026999999999999</c:v>
                </c:pt>
                <c:pt idx="204">
                  <c:v>1.0077</c:v>
                </c:pt>
                <c:pt idx="205">
                  <c:v>1.0125999999999999</c:v>
                </c:pt>
                <c:pt idx="206">
                  <c:v>1.0176000000000001</c:v>
                </c:pt>
                <c:pt idx="207">
                  <c:v>1.0225</c:v>
                </c:pt>
                <c:pt idx="208">
                  <c:v>1.0274000000000001</c:v>
                </c:pt>
                <c:pt idx="209">
                  <c:v>1.0324</c:v>
                </c:pt>
                <c:pt idx="210">
                  <c:v>1.0373000000000001</c:v>
                </c:pt>
                <c:pt idx="211">
                  <c:v>1.0423</c:v>
                </c:pt>
                <c:pt idx="212">
                  <c:v>1.0471999999999999</c:v>
                </c:pt>
                <c:pt idx="213">
                  <c:v>1.0521</c:v>
                </c:pt>
                <c:pt idx="214">
                  <c:v>1.0570999999999999</c:v>
                </c:pt>
                <c:pt idx="215">
                  <c:v>1.0620000000000001</c:v>
                </c:pt>
                <c:pt idx="216">
                  <c:v>1.0669999999999999</c:v>
                </c:pt>
                <c:pt idx="217">
                  <c:v>1.0719000000000001</c:v>
                </c:pt>
                <c:pt idx="218">
                  <c:v>1.0768</c:v>
                </c:pt>
                <c:pt idx="219">
                  <c:v>1.0818000000000001</c:v>
                </c:pt>
                <c:pt idx="220">
                  <c:v>1.0867</c:v>
                </c:pt>
                <c:pt idx="221">
                  <c:v>1.0916999999999999</c:v>
                </c:pt>
                <c:pt idx="222">
                  <c:v>1.0966</c:v>
                </c:pt>
                <c:pt idx="223">
                  <c:v>1.1014999999999999</c:v>
                </c:pt>
                <c:pt idx="224">
                  <c:v>1.1065</c:v>
                </c:pt>
                <c:pt idx="225">
                  <c:v>1.1113999999999999</c:v>
                </c:pt>
                <c:pt idx="226">
                  <c:v>1.1164000000000001</c:v>
                </c:pt>
                <c:pt idx="227">
                  <c:v>1.1213</c:v>
                </c:pt>
                <c:pt idx="228">
                  <c:v>1.1262000000000001</c:v>
                </c:pt>
                <c:pt idx="229">
                  <c:v>1.1312</c:v>
                </c:pt>
                <c:pt idx="230">
                  <c:v>1.1361000000000001</c:v>
                </c:pt>
                <c:pt idx="231">
                  <c:v>1.1411</c:v>
                </c:pt>
                <c:pt idx="232">
                  <c:v>1.1459999999999999</c:v>
                </c:pt>
                <c:pt idx="233">
                  <c:v>1.1509</c:v>
                </c:pt>
                <c:pt idx="234">
                  <c:v>1.1558999999999999</c:v>
                </c:pt>
                <c:pt idx="235">
                  <c:v>1.1608000000000001</c:v>
                </c:pt>
                <c:pt idx="236">
                  <c:v>1.1657999999999999</c:v>
                </c:pt>
                <c:pt idx="237">
                  <c:v>1.1707000000000001</c:v>
                </c:pt>
                <c:pt idx="238">
                  <c:v>1.1756</c:v>
                </c:pt>
                <c:pt idx="239">
                  <c:v>1.1806000000000001</c:v>
                </c:pt>
                <c:pt idx="240">
                  <c:v>1.1855</c:v>
                </c:pt>
                <c:pt idx="241">
                  <c:v>1.1904999999999999</c:v>
                </c:pt>
                <c:pt idx="242">
                  <c:v>1.1954</c:v>
                </c:pt>
                <c:pt idx="243">
                  <c:v>1.2002999999999999</c:v>
                </c:pt>
                <c:pt idx="244">
                  <c:v>1.2053</c:v>
                </c:pt>
                <c:pt idx="245">
                  <c:v>1.2101999999999999</c:v>
                </c:pt>
                <c:pt idx="246">
                  <c:v>1.2151000000000001</c:v>
                </c:pt>
                <c:pt idx="247">
                  <c:v>1.2201</c:v>
                </c:pt>
                <c:pt idx="248">
                  <c:v>1.2250000000000001</c:v>
                </c:pt>
                <c:pt idx="249">
                  <c:v>1.23</c:v>
                </c:pt>
                <c:pt idx="250">
                  <c:v>1.2349000000000001</c:v>
                </c:pt>
                <c:pt idx="251">
                  <c:v>1.2398</c:v>
                </c:pt>
                <c:pt idx="252">
                  <c:v>1.2447999999999999</c:v>
                </c:pt>
                <c:pt idx="253">
                  <c:v>1.2497</c:v>
                </c:pt>
                <c:pt idx="254">
                  <c:v>1.2546999999999999</c:v>
                </c:pt>
                <c:pt idx="255">
                  <c:v>1.2596000000000001</c:v>
                </c:pt>
                <c:pt idx="256">
                  <c:v>1.2645</c:v>
                </c:pt>
                <c:pt idx="257">
                  <c:v>1.2695000000000001</c:v>
                </c:pt>
                <c:pt idx="258">
                  <c:v>1.2744</c:v>
                </c:pt>
                <c:pt idx="259">
                  <c:v>1.2794000000000001</c:v>
                </c:pt>
                <c:pt idx="260">
                  <c:v>1.2843</c:v>
                </c:pt>
                <c:pt idx="261">
                  <c:v>1.2891999999999999</c:v>
                </c:pt>
                <c:pt idx="262">
                  <c:v>1.2942</c:v>
                </c:pt>
                <c:pt idx="263">
                  <c:v>1.2990999999999999</c:v>
                </c:pt>
                <c:pt idx="264">
                  <c:v>1.3041</c:v>
                </c:pt>
                <c:pt idx="265">
                  <c:v>1.3089999999999999</c:v>
                </c:pt>
                <c:pt idx="266">
                  <c:v>1.3139000000000001</c:v>
                </c:pt>
                <c:pt idx="267">
                  <c:v>1.3189</c:v>
                </c:pt>
                <c:pt idx="268">
                  <c:v>1.3238000000000001</c:v>
                </c:pt>
                <c:pt idx="269">
                  <c:v>1.3288</c:v>
                </c:pt>
                <c:pt idx="270">
                  <c:v>1.3337000000000001</c:v>
                </c:pt>
                <c:pt idx="271">
                  <c:v>1.3386</c:v>
                </c:pt>
                <c:pt idx="272">
                  <c:v>1.3435999999999999</c:v>
                </c:pt>
                <c:pt idx="273">
                  <c:v>1.3485</c:v>
                </c:pt>
                <c:pt idx="274">
                  <c:v>1.3534999999999999</c:v>
                </c:pt>
                <c:pt idx="275">
                  <c:v>1.3584000000000001</c:v>
                </c:pt>
                <c:pt idx="276">
                  <c:v>1.3633</c:v>
                </c:pt>
                <c:pt idx="277">
                  <c:v>1.3683000000000001</c:v>
                </c:pt>
                <c:pt idx="278">
                  <c:v>1.3732</c:v>
                </c:pt>
                <c:pt idx="279">
                  <c:v>1.3782000000000001</c:v>
                </c:pt>
                <c:pt idx="280">
                  <c:v>1.3831</c:v>
                </c:pt>
                <c:pt idx="281">
                  <c:v>1.3879999999999999</c:v>
                </c:pt>
                <c:pt idx="282">
                  <c:v>1.393</c:v>
                </c:pt>
                <c:pt idx="283">
                  <c:v>1.3978999999999999</c:v>
                </c:pt>
                <c:pt idx="284">
                  <c:v>1.4029</c:v>
                </c:pt>
                <c:pt idx="285">
                  <c:v>1.4077999999999999</c:v>
                </c:pt>
                <c:pt idx="286">
                  <c:v>1.4127000000000001</c:v>
                </c:pt>
                <c:pt idx="287">
                  <c:v>1.4177</c:v>
                </c:pt>
                <c:pt idx="288">
                  <c:v>1.4226000000000001</c:v>
                </c:pt>
                <c:pt idx="289">
                  <c:v>1.4276</c:v>
                </c:pt>
                <c:pt idx="290">
                  <c:v>1.4325000000000001</c:v>
                </c:pt>
                <c:pt idx="291">
                  <c:v>1.4374</c:v>
                </c:pt>
                <c:pt idx="292">
                  <c:v>1.4423999999999999</c:v>
                </c:pt>
                <c:pt idx="293">
                  <c:v>1.4473</c:v>
                </c:pt>
                <c:pt idx="294">
                  <c:v>1.4522999999999999</c:v>
                </c:pt>
                <c:pt idx="295">
                  <c:v>1.4572000000000001</c:v>
                </c:pt>
                <c:pt idx="296">
                  <c:v>1.4621</c:v>
                </c:pt>
                <c:pt idx="297">
                  <c:v>1.4671000000000001</c:v>
                </c:pt>
                <c:pt idx="298">
                  <c:v>1.472</c:v>
                </c:pt>
                <c:pt idx="299">
                  <c:v>1.4769000000000001</c:v>
                </c:pt>
                <c:pt idx="300">
                  <c:v>1.4819</c:v>
                </c:pt>
                <c:pt idx="301">
                  <c:v>1.4867999999999999</c:v>
                </c:pt>
                <c:pt idx="302">
                  <c:v>1.4918</c:v>
                </c:pt>
                <c:pt idx="303">
                  <c:v>1.4966999999999999</c:v>
                </c:pt>
                <c:pt idx="304">
                  <c:v>1.5016</c:v>
                </c:pt>
                <c:pt idx="305">
                  <c:v>1.5065999999999999</c:v>
                </c:pt>
                <c:pt idx="306">
                  <c:v>1.5115000000000001</c:v>
                </c:pt>
                <c:pt idx="307">
                  <c:v>1.5165</c:v>
                </c:pt>
                <c:pt idx="308">
                  <c:v>1.5214000000000001</c:v>
                </c:pt>
                <c:pt idx="309">
                  <c:v>1.5263</c:v>
                </c:pt>
                <c:pt idx="310">
                  <c:v>1.5313000000000001</c:v>
                </c:pt>
                <c:pt idx="311">
                  <c:v>1.5362</c:v>
                </c:pt>
                <c:pt idx="312">
                  <c:v>1.5411999999999999</c:v>
                </c:pt>
                <c:pt idx="313">
                  <c:v>1.5461</c:v>
                </c:pt>
                <c:pt idx="314">
                  <c:v>1.5509999999999999</c:v>
                </c:pt>
                <c:pt idx="315">
                  <c:v>1.556</c:v>
                </c:pt>
                <c:pt idx="316">
                  <c:v>1.5609</c:v>
                </c:pt>
                <c:pt idx="317">
                  <c:v>1.5659000000000001</c:v>
                </c:pt>
                <c:pt idx="318">
                  <c:v>1.5708</c:v>
                </c:pt>
                <c:pt idx="319">
                  <c:v>1.5757000000000001</c:v>
                </c:pt>
                <c:pt idx="320">
                  <c:v>1.5807</c:v>
                </c:pt>
                <c:pt idx="321">
                  <c:v>1.5855999999999999</c:v>
                </c:pt>
                <c:pt idx="322">
                  <c:v>1.5906</c:v>
                </c:pt>
                <c:pt idx="323">
                  <c:v>1.5954999999999999</c:v>
                </c:pt>
                <c:pt idx="324">
                  <c:v>1.6004</c:v>
                </c:pt>
                <c:pt idx="325">
                  <c:v>1.6053999999999999</c:v>
                </c:pt>
                <c:pt idx="326">
                  <c:v>1.6103000000000001</c:v>
                </c:pt>
                <c:pt idx="327">
                  <c:v>1.6153</c:v>
                </c:pt>
                <c:pt idx="328">
                  <c:v>1.6202000000000001</c:v>
                </c:pt>
                <c:pt idx="329">
                  <c:v>1.6251</c:v>
                </c:pt>
                <c:pt idx="330">
                  <c:v>1.6301000000000001</c:v>
                </c:pt>
                <c:pt idx="331">
                  <c:v>1.635</c:v>
                </c:pt>
                <c:pt idx="332">
                  <c:v>1.64</c:v>
                </c:pt>
                <c:pt idx="333">
                  <c:v>1.6449</c:v>
                </c:pt>
                <c:pt idx="334">
                  <c:v>1.6497999999999999</c:v>
                </c:pt>
                <c:pt idx="335">
                  <c:v>1.6548</c:v>
                </c:pt>
                <c:pt idx="336">
                  <c:v>1.6597</c:v>
                </c:pt>
                <c:pt idx="337">
                  <c:v>1.6647000000000001</c:v>
                </c:pt>
                <c:pt idx="338">
                  <c:v>1.6696</c:v>
                </c:pt>
                <c:pt idx="339">
                  <c:v>1.6745000000000001</c:v>
                </c:pt>
                <c:pt idx="340">
                  <c:v>1.6795</c:v>
                </c:pt>
                <c:pt idx="341">
                  <c:v>1.6843999999999999</c:v>
                </c:pt>
                <c:pt idx="342">
                  <c:v>1.6894</c:v>
                </c:pt>
                <c:pt idx="343">
                  <c:v>1.6942999999999999</c:v>
                </c:pt>
                <c:pt idx="344">
                  <c:v>1.6992</c:v>
                </c:pt>
                <c:pt idx="345">
                  <c:v>1.7041999999999999</c:v>
                </c:pt>
                <c:pt idx="346">
                  <c:v>1.7091000000000001</c:v>
                </c:pt>
                <c:pt idx="347">
                  <c:v>1.7141</c:v>
                </c:pt>
                <c:pt idx="348">
                  <c:v>1.7190000000000001</c:v>
                </c:pt>
                <c:pt idx="349">
                  <c:v>1.7239</c:v>
                </c:pt>
                <c:pt idx="350">
                  <c:v>1.7289000000000001</c:v>
                </c:pt>
                <c:pt idx="351">
                  <c:v>1.7338</c:v>
                </c:pt>
                <c:pt idx="352">
                  <c:v>1.7387999999999999</c:v>
                </c:pt>
                <c:pt idx="353">
                  <c:v>1.7437</c:v>
                </c:pt>
                <c:pt idx="354">
                  <c:v>1.7485999999999999</c:v>
                </c:pt>
                <c:pt idx="355">
                  <c:v>1.7536</c:v>
                </c:pt>
                <c:pt idx="356">
                  <c:v>1.7585</c:v>
                </c:pt>
                <c:pt idx="357">
                  <c:v>1.7634000000000001</c:v>
                </c:pt>
                <c:pt idx="358">
                  <c:v>1.7684</c:v>
                </c:pt>
                <c:pt idx="359">
                  <c:v>1.7733000000000001</c:v>
                </c:pt>
                <c:pt idx="360">
                  <c:v>1.7783</c:v>
                </c:pt>
                <c:pt idx="361">
                  <c:v>1.7831999999999999</c:v>
                </c:pt>
                <c:pt idx="362">
                  <c:v>1.7881</c:v>
                </c:pt>
                <c:pt idx="363">
                  <c:v>1.7930999999999999</c:v>
                </c:pt>
                <c:pt idx="364">
                  <c:v>1.798</c:v>
                </c:pt>
                <c:pt idx="365">
                  <c:v>1.8029999999999999</c:v>
                </c:pt>
                <c:pt idx="366">
                  <c:v>1.8079000000000001</c:v>
                </c:pt>
                <c:pt idx="367">
                  <c:v>1.8128</c:v>
                </c:pt>
                <c:pt idx="368">
                  <c:v>1.8178000000000001</c:v>
                </c:pt>
                <c:pt idx="369">
                  <c:v>1.8227</c:v>
                </c:pt>
                <c:pt idx="370">
                  <c:v>1.8277000000000001</c:v>
                </c:pt>
                <c:pt idx="371">
                  <c:v>1.8326</c:v>
                </c:pt>
                <c:pt idx="372">
                  <c:v>1.8374999999999999</c:v>
                </c:pt>
                <c:pt idx="373">
                  <c:v>1.8425</c:v>
                </c:pt>
                <c:pt idx="374">
                  <c:v>1.8473999999999999</c:v>
                </c:pt>
                <c:pt idx="375">
                  <c:v>1.8524</c:v>
                </c:pt>
                <c:pt idx="376">
                  <c:v>1.8573</c:v>
                </c:pt>
                <c:pt idx="377">
                  <c:v>1.8622000000000001</c:v>
                </c:pt>
                <c:pt idx="378">
                  <c:v>1.8672</c:v>
                </c:pt>
                <c:pt idx="379">
                  <c:v>1.8721000000000001</c:v>
                </c:pt>
                <c:pt idx="380">
                  <c:v>1.8771</c:v>
                </c:pt>
                <c:pt idx="381">
                  <c:v>1.8819999999999999</c:v>
                </c:pt>
                <c:pt idx="382">
                  <c:v>1.8869</c:v>
                </c:pt>
                <c:pt idx="383">
                  <c:v>1.8918999999999999</c:v>
                </c:pt>
                <c:pt idx="384">
                  <c:v>1.8968</c:v>
                </c:pt>
                <c:pt idx="385">
                  <c:v>1.9017999999999999</c:v>
                </c:pt>
                <c:pt idx="386">
                  <c:v>1.9067000000000001</c:v>
                </c:pt>
                <c:pt idx="387">
                  <c:v>1.9116</c:v>
                </c:pt>
                <c:pt idx="388">
                  <c:v>1.9166000000000001</c:v>
                </c:pt>
                <c:pt idx="389">
                  <c:v>1.9215</c:v>
                </c:pt>
                <c:pt idx="390">
                  <c:v>1.9265000000000001</c:v>
                </c:pt>
                <c:pt idx="391">
                  <c:v>1.9314</c:v>
                </c:pt>
                <c:pt idx="392">
                  <c:v>1.9362999999999999</c:v>
                </c:pt>
                <c:pt idx="393">
                  <c:v>1.9413</c:v>
                </c:pt>
                <c:pt idx="394">
                  <c:v>1.9461999999999999</c:v>
                </c:pt>
                <c:pt idx="395">
                  <c:v>1.9512</c:v>
                </c:pt>
                <c:pt idx="396">
                  <c:v>1.9560999999999999</c:v>
                </c:pt>
                <c:pt idx="397">
                  <c:v>1.9610000000000001</c:v>
                </c:pt>
                <c:pt idx="398">
                  <c:v>1.966</c:v>
                </c:pt>
                <c:pt idx="399">
                  <c:v>1.9709000000000001</c:v>
                </c:pt>
                <c:pt idx="400">
                  <c:v>1.9759</c:v>
                </c:pt>
                <c:pt idx="401">
                  <c:v>1.9807999999999999</c:v>
                </c:pt>
                <c:pt idx="402">
                  <c:v>1.9857</c:v>
                </c:pt>
                <c:pt idx="403">
                  <c:v>1.9906999999999999</c:v>
                </c:pt>
                <c:pt idx="404">
                  <c:v>1.9956</c:v>
                </c:pt>
                <c:pt idx="405">
                  <c:v>2.0005999999999999</c:v>
                </c:pt>
                <c:pt idx="406">
                  <c:v>2.0055000000000001</c:v>
                </c:pt>
                <c:pt idx="407">
                  <c:v>2.0104000000000002</c:v>
                </c:pt>
                <c:pt idx="408">
                  <c:v>2.0154000000000001</c:v>
                </c:pt>
                <c:pt idx="409">
                  <c:v>2.0203000000000002</c:v>
                </c:pt>
                <c:pt idx="410">
                  <c:v>2.0251999999999999</c:v>
                </c:pt>
                <c:pt idx="411">
                  <c:v>2.0301999999999998</c:v>
                </c:pt>
                <c:pt idx="412">
                  <c:v>2.0350999999999999</c:v>
                </c:pt>
                <c:pt idx="413">
                  <c:v>2.0400999999999998</c:v>
                </c:pt>
                <c:pt idx="414">
                  <c:v>2.0449999999999999</c:v>
                </c:pt>
                <c:pt idx="415">
                  <c:v>2.0499000000000001</c:v>
                </c:pt>
                <c:pt idx="416">
                  <c:v>2.0548999999999999</c:v>
                </c:pt>
                <c:pt idx="417">
                  <c:v>2.0598000000000001</c:v>
                </c:pt>
                <c:pt idx="418">
                  <c:v>2.0648</c:v>
                </c:pt>
                <c:pt idx="419">
                  <c:v>2.0697000000000001</c:v>
                </c:pt>
                <c:pt idx="420">
                  <c:v>2.0746000000000002</c:v>
                </c:pt>
                <c:pt idx="421">
                  <c:v>2.0796000000000001</c:v>
                </c:pt>
                <c:pt idx="422">
                  <c:v>2.0844999999999998</c:v>
                </c:pt>
                <c:pt idx="423">
                  <c:v>2.0895000000000001</c:v>
                </c:pt>
                <c:pt idx="424">
                  <c:v>2.0943999999999998</c:v>
                </c:pt>
                <c:pt idx="425">
                  <c:v>2.0992999999999999</c:v>
                </c:pt>
                <c:pt idx="426">
                  <c:v>2.1042999999999998</c:v>
                </c:pt>
                <c:pt idx="427">
                  <c:v>2.1092</c:v>
                </c:pt>
                <c:pt idx="428">
                  <c:v>2.1141999999999999</c:v>
                </c:pt>
                <c:pt idx="429">
                  <c:v>2.1191</c:v>
                </c:pt>
                <c:pt idx="430">
                  <c:v>2.1240000000000001</c:v>
                </c:pt>
                <c:pt idx="431">
                  <c:v>2.3319000000000001</c:v>
                </c:pt>
                <c:pt idx="432">
                  <c:v>2.3374000000000001</c:v>
                </c:pt>
                <c:pt idx="433">
                  <c:v>2.3428</c:v>
                </c:pt>
                <c:pt idx="434">
                  <c:v>2.3483000000000001</c:v>
                </c:pt>
                <c:pt idx="435">
                  <c:v>2.3538000000000001</c:v>
                </c:pt>
                <c:pt idx="436">
                  <c:v>2.3592</c:v>
                </c:pt>
                <c:pt idx="437">
                  <c:v>2.3647</c:v>
                </c:pt>
                <c:pt idx="438">
                  <c:v>2.3702000000000001</c:v>
                </c:pt>
                <c:pt idx="439">
                  <c:v>2.3755999999999999</c:v>
                </c:pt>
                <c:pt idx="440">
                  <c:v>2.3811</c:v>
                </c:pt>
                <c:pt idx="441">
                  <c:v>2.3864999999999998</c:v>
                </c:pt>
                <c:pt idx="442">
                  <c:v>2.3919999999999999</c:v>
                </c:pt>
                <c:pt idx="443">
                  <c:v>2.3975</c:v>
                </c:pt>
                <c:pt idx="444">
                  <c:v>2.4028999999999998</c:v>
                </c:pt>
                <c:pt idx="445">
                  <c:v>2.4083999999999999</c:v>
                </c:pt>
                <c:pt idx="446">
                  <c:v>2.4138000000000002</c:v>
                </c:pt>
                <c:pt idx="447">
                  <c:v>2.4192999999999998</c:v>
                </c:pt>
                <c:pt idx="448">
                  <c:v>2.4247999999999998</c:v>
                </c:pt>
                <c:pt idx="449">
                  <c:v>2.4302000000000001</c:v>
                </c:pt>
                <c:pt idx="450">
                  <c:v>2.4357000000000002</c:v>
                </c:pt>
                <c:pt idx="451">
                  <c:v>2.4411</c:v>
                </c:pt>
                <c:pt idx="452">
                  <c:v>2.4466000000000001</c:v>
                </c:pt>
                <c:pt idx="453">
                  <c:v>2.4521000000000002</c:v>
                </c:pt>
                <c:pt idx="454">
                  <c:v>2.4575</c:v>
                </c:pt>
                <c:pt idx="455">
                  <c:v>2.4630000000000001</c:v>
                </c:pt>
                <c:pt idx="456">
                  <c:v>2.4685000000000001</c:v>
                </c:pt>
                <c:pt idx="457">
                  <c:v>2.4739</c:v>
                </c:pt>
                <c:pt idx="458">
                  <c:v>2.4794</c:v>
                </c:pt>
                <c:pt idx="459">
                  <c:v>2.4847999999999999</c:v>
                </c:pt>
                <c:pt idx="460">
                  <c:v>2.4903</c:v>
                </c:pt>
                <c:pt idx="461">
                  <c:v>2.4958</c:v>
                </c:pt>
                <c:pt idx="462">
                  <c:v>2.5011999999999999</c:v>
                </c:pt>
                <c:pt idx="463">
                  <c:v>2.5066999999999999</c:v>
                </c:pt>
                <c:pt idx="464">
                  <c:v>2.5121000000000002</c:v>
                </c:pt>
                <c:pt idx="465">
                  <c:v>2.5175999999999998</c:v>
                </c:pt>
                <c:pt idx="466">
                  <c:v>2.5230999999999999</c:v>
                </c:pt>
                <c:pt idx="467">
                  <c:v>2.5285000000000002</c:v>
                </c:pt>
                <c:pt idx="468">
                  <c:v>2.5339999999999998</c:v>
                </c:pt>
                <c:pt idx="469">
                  <c:v>2.5394000000000001</c:v>
                </c:pt>
                <c:pt idx="470">
                  <c:v>2.5449000000000002</c:v>
                </c:pt>
                <c:pt idx="471">
                  <c:v>2.5503999999999998</c:v>
                </c:pt>
                <c:pt idx="472">
                  <c:v>2.5558000000000001</c:v>
                </c:pt>
                <c:pt idx="473">
                  <c:v>2.5613000000000001</c:v>
                </c:pt>
                <c:pt idx="474">
                  <c:v>2.5668000000000002</c:v>
                </c:pt>
                <c:pt idx="475">
                  <c:v>2.5722</c:v>
                </c:pt>
                <c:pt idx="476">
                  <c:v>2.5777000000000001</c:v>
                </c:pt>
                <c:pt idx="477">
                  <c:v>2.5831</c:v>
                </c:pt>
                <c:pt idx="478">
                  <c:v>2.5886</c:v>
                </c:pt>
                <c:pt idx="479">
                  <c:v>2.5941000000000001</c:v>
                </c:pt>
                <c:pt idx="480">
                  <c:v>2.5994999999999999</c:v>
                </c:pt>
                <c:pt idx="481">
                  <c:v>2.605</c:v>
                </c:pt>
                <c:pt idx="482">
                  <c:v>2.6103999999999998</c:v>
                </c:pt>
                <c:pt idx="483">
                  <c:v>2.6158999999999999</c:v>
                </c:pt>
                <c:pt idx="484">
                  <c:v>2.6214</c:v>
                </c:pt>
                <c:pt idx="485">
                  <c:v>2.6267999999999998</c:v>
                </c:pt>
                <c:pt idx="486">
                  <c:v>2.6322999999999999</c:v>
                </c:pt>
                <c:pt idx="487">
                  <c:v>2.6377000000000002</c:v>
                </c:pt>
                <c:pt idx="488">
                  <c:v>2.6432000000000002</c:v>
                </c:pt>
                <c:pt idx="489">
                  <c:v>2.6486999999999998</c:v>
                </c:pt>
                <c:pt idx="490">
                  <c:v>2.6541000000000001</c:v>
                </c:pt>
                <c:pt idx="491">
                  <c:v>2.6596000000000002</c:v>
                </c:pt>
                <c:pt idx="492">
                  <c:v>2.6650999999999998</c:v>
                </c:pt>
                <c:pt idx="493">
                  <c:v>2.6705000000000001</c:v>
                </c:pt>
                <c:pt idx="494">
                  <c:v>2.6760000000000002</c:v>
                </c:pt>
                <c:pt idx="495">
                  <c:v>2.6814</c:v>
                </c:pt>
                <c:pt idx="496">
                  <c:v>2.6869000000000001</c:v>
                </c:pt>
                <c:pt idx="497">
                  <c:v>2.6924000000000001</c:v>
                </c:pt>
                <c:pt idx="498">
                  <c:v>2.6978</c:v>
                </c:pt>
                <c:pt idx="499">
                  <c:v>2.7033</c:v>
                </c:pt>
                <c:pt idx="500">
                  <c:v>2.7086999999999999</c:v>
                </c:pt>
                <c:pt idx="501">
                  <c:v>2.7141999999999999</c:v>
                </c:pt>
                <c:pt idx="502">
                  <c:v>2.7197</c:v>
                </c:pt>
                <c:pt idx="503">
                  <c:v>2.7250999999999999</c:v>
                </c:pt>
                <c:pt idx="504">
                  <c:v>2.7305999999999999</c:v>
                </c:pt>
                <c:pt idx="505">
                  <c:v>2.7361</c:v>
                </c:pt>
                <c:pt idx="506">
                  <c:v>2.7414999999999998</c:v>
                </c:pt>
                <c:pt idx="507">
                  <c:v>2.7469999999999999</c:v>
                </c:pt>
                <c:pt idx="508">
                  <c:v>2.7524000000000002</c:v>
                </c:pt>
                <c:pt idx="509">
                  <c:v>2.7578999999999998</c:v>
                </c:pt>
                <c:pt idx="510">
                  <c:v>2.7633999999999999</c:v>
                </c:pt>
                <c:pt idx="511">
                  <c:v>2.7688000000000001</c:v>
                </c:pt>
                <c:pt idx="512">
                  <c:v>2.7743000000000002</c:v>
                </c:pt>
                <c:pt idx="513">
                  <c:v>2.7797000000000001</c:v>
                </c:pt>
                <c:pt idx="514">
                  <c:v>2.7852000000000001</c:v>
                </c:pt>
                <c:pt idx="515">
                  <c:v>2.7907000000000002</c:v>
                </c:pt>
                <c:pt idx="516">
                  <c:v>2.7961</c:v>
                </c:pt>
                <c:pt idx="517">
                  <c:v>2.8016000000000001</c:v>
                </c:pt>
                <c:pt idx="518">
                  <c:v>2.8069999999999999</c:v>
                </c:pt>
                <c:pt idx="519">
                  <c:v>2.8125</c:v>
                </c:pt>
                <c:pt idx="520">
                  <c:v>2.8180000000000001</c:v>
                </c:pt>
                <c:pt idx="521">
                  <c:v>2.8233999999999999</c:v>
                </c:pt>
                <c:pt idx="522">
                  <c:v>2.8289</c:v>
                </c:pt>
                <c:pt idx="523">
                  <c:v>2.8344</c:v>
                </c:pt>
                <c:pt idx="524">
                  <c:v>2.8397999999999999</c:v>
                </c:pt>
                <c:pt idx="525">
                  <c:v>2.8452999999999999</c:v>
                </c:pt>
                <c:pt idx="526">
                  <c:v>2.8506999999999998</c:v>
                </c:pt>
                <c:pt idx="527">
                  <c:v>2.8561999999999999</c:v>
                </c:pt>
                <c:pt idx="528">
                  <c:v>2.8616999999999999</c:v>
                </c:pt>
                <c:pt idx="529">
                  <c:v>2.8671000000000002</c:v>
                </c:pt>
                <c:pt idx="530">
                  <c:v>2.8725999999999998</c:v>
                </c:pt>
                <c:pt idx="531">
                  <c:v>2.8780000000000001</c:v>
                </c:pt>
                <c:pt idx="532">
                  <c:v>2.8835000000000002</c:v>
                </c:pt>
                <c:pt idx="533">
                  <c:v>2.8889999999999998</c:v>
                </c:pt>
                <c:pt idx="534">
                  <c:v>2.8944000000000001</c:v>
                </c:pt>
                <c:pt idx="535">
                  <c:v>2.8999000000000001</c:v>
                </c:pt>
                <c:pt idx="536">
                  <c:v>2.9053</c:v>
                </c:pt>
                <c:pt idx="537">
                  <c:v>2.9108000000000001</c:v>
                </c:pt>
              </c:numCache>
            </c:numRef>
          </c:cat>
          <c:val>
            <c:numRef>
              <c:f>Sheet1!$C$2:$C$539</c:f>
            </c:numRef>
          </c:val>
          <c:smooth val="0"/>
          <c:extLst>
            <c:ext xmlns:c16="http://schemas.microsoft.com/office/drawing/2014/chart" uri="{C3380CC4-5D6E-409C-BE32-E72D297353CC}">
              <c16:uniqueId val="{00000001-DEA9-4EEB-8D1A-EB1FF27818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4.8999999999999998E-3</c:v>
                </c:pt>
                <c:pt idx="2">
                  <c:v>9.9000000000000008E-3</c:v>
                </c:pt>
                <c:pt idx="3">
                  <c:v>1.4800000000000001E-2</c:v>
                </c:pt>
                <c:pt idx="4">
                  <c:v>1.9800000000000002E-2</c:v>
                </c:pt>
                <c:pt idx="5">
                  <c:v>2.47E-2</c:v>
                </c:pt>
                <c:pt idx="6">
                  <c:v>2.9600000000000001E-2</c:v>
                </c:pt>
                <c:pt idx="7">
                  <c:v>3.4599999999999999E-2</c:v>
                </c:pt>
                <c:pt idx="8">
                  <c:v>3.95E-2</c:v>
                </c:pt>
                <c:pt idx="9">
                  <c:v>4.4499999999999998E-2</c:v>
                </c:pt>
                <c:pt idx="10">
                  <c:v>4.9399999999999999E-2</c:v>
                </c:pt>
                <c:pt idx="11">
                  <c:v>5.4300000000000001E-2</c:v>
                </c:pt>
                <c:pt idx="12">
                  <c:v>5.9299999999999999E-2</c:v>
                </c:pt>
                <c:pt idx="13">
                  <c:v>6.4199999999999993E-2</c:v>
                </c:pt>
                <c:pt idx="14">
                  <c:v>6.9199999999999998E-2</c:v>
                </c:pt>
                <c:pt idx="15">
                  <c:v>7.4099999999999999E-2</c:v>
                </c:pt>
                <c:pt idx="16">
                  <c:v>7.9000000000000001E-2</c:v>
                </c:pt>
                <c:pt idx="17">
                  <c:v>8.4000000000000005E-2</c:v>
                </c:pt>
                <c:pt idx="18">
                  <c:v>8.8900000000000007E-2</c:v>
                </c:pt>
                <c:pt idx="19">
                  <c:v>9.3899999999999997E-2</c:v>
                </c:pt>
                <c:pt idx="20">
                  <c:v>9.8799999999999999E-2</c:v>
                </c:pt>
                <c:pt idx="21">
                  <c:v>0.1037</c:v>
                </c:pt>
                <c:pt idx="22">
                  <c:v>0.1087</c:v>
                </c:pt>
                <c:pt idx="23">
                  <c:v>0.11360000000000001</c:v>
                </c:pt>
                <c:pt idx="24">
                  <c:v>0.1186</c:v>
                </c:pt>
                <c:pt idx="25">
                  <c:v>0.1235</c:v>
                </c:pt>
                <c:pt idx="26">
                  <c:v>0.12839999999999999</c:v>
                </c:pt>
                <c:pt idx="27">
                  <c:v>0.13339999999999999</c:v>
                </c:pt>
                <c:pt idx="28">
                  <c:v>0.13830000000000001</c:v>
                </c:pt>
                <c:pt idx="29">
                  <c:v>0.14319999999999999</c:v>
                </c:pt>
                <c:pt idx="30">
                  <c:v>0.1482</c:v>
                </c:pt>
                <c:pt idx="31">
                  <c:v>0.15310000000000001</c:v>
                </c:pt>
                <c:pt idx="32">
                  <c:v>0.15809999999999999</c:v>
                </c:pt>
                <c:pt idx="33">
                  <c:v>0.16300000000000001</c:v>
                </c:pt>
                <c:pt idx="34">
                  <c:v>0.16789999999999999</c:v>
                </c:pt>
                <c:pt idx="35">
                  <c:v>0.1729</c:v>
                </c:pt>
                <c:pt idx="36">
                  <c:v>0.17780000000000001</c:v>
                </c:pt>
                <c:pt idx="37">
                  <c:v>0.18279999999999999</c:v>
                </c:pt>
                <c:pt idx="38">
                  <c:v>0.18770000000000001</c:v>
                </c:pt>
                <c:pt idx="39">
                  <c:v>0.19259999999999999</c:v>
                </c:pt>
                <c:pt idx="40">
                  <c:v>0.1976</c:v>
                </c:pt>
                <c:pt idx="41">
                  <c:v>0.20250000000000001</c:v>
                </c:pt>
                <c:pt idx="42">
                  <c:v>0.20749999999999999</c:v>
                </c:pt>
                <c:pt idx="43">
                  <c:v>0.21240000000000001</c:v>
                </c:pt>
                <c:pt idx="44">
                  <c:v>0.21729999999999999</c:v>
                </c:pt>
                <c:pt idx="45">
                  <c:v>0.2223</c:v>
                </c:pt>
                <c:pt idx="46">
                  <c:v>0.22720000000000001</c:v>
                </c:pt>
                <c:pt idx="47">
                  <c:v>0.23219999999999999</c:v>
                </c:pt>
                <c:pt idx="48">
                  <c:v>0.23710000000000001</c:v>
                </c:pt>
                <c:pt idx="49">
                  <c:v>0.24199999999999999</c:v>
                </c:pt>
                <c:pt idx="50">
                  <c:v>0.247</c:v>
                </c:pt>
                <c:pt idx="51">
                  <c:v>0.25190000000000001</c:v>
                </c:pt>
                <c:pt idx="52">
                  <c:v>0.25690000000000002</c:v>
                </c:pt>
                <c:pt idx="53">
                  <c:v>0.26179999999999998</c:v>
                </c:pt>
                <c:pt idx="54">
                  <c:v>0.26669999999999999</c:v>
                </c:pt>
                <c:pt idx="55">
                  <c:v>0.2717</c:v>
                </c:pt>
                <c:pt idx="56">
                  <c:v>0.27660000000000001</c:v>
                </c:pt>
                <c:pt idx="57">
                  <c:v>0.28160000000000002</c:v>
                </c:pt>
                <c:pt idx="58">
                  <c:v>0.28649999999999998</c:v>
                </c:pt>
                <c:pt idx="59">
                  <c:v>0.29139999999999999</c:v>
                </c:pt>
                <c:pt idx="60">
                  <c:v>0.2964</c:v>
                </c:pt>
                <c:pt idx="61">
                  <c:v>0.30130000000000001</c:v>
                </c:pt>
                <c:pt idx="62">
                  <c:v>0.30630000000000002</c:v>
                </c:pt>
                <c:pt idx="63">
                  <c:v>0.31119999999999998</c:v>
                </c:pt>
                <c:pt idx="64">
                  <c:v>0.31609999999999999</c:v>
                </c:pt>
                <c:pt idx="65">
                  <c:v>0.3211</c:v>
                </c:pt>
                <c:pt idx="66">
                  <c:v>0.32600000000000001</c:v>
                </c:pt>
                <c:pt idx="67">
                  <c:v>0.33100000000000002</c:v>
                </c:pt>
                <c:pt idx="68">
                  <c:v>0.33589999999999998</c:v>
                </c:pt>
                <c:pt idx="69">
                  <c:v>0.34079999999999999</c:v>
                </c:pt>
                <c:pt idx="70">
                  <c:v>0.3458</c:v>
                </c:pt>
                <c:pt idx="71">
                  <c:v>0.35070000000000001</c:v>
                </c:pt>
                <c:pt idx="72">
                  <c:v>0.35570000000000002</c:v>
                </c:pt>
                <c:pt idx="73">
                  <c:v>0.36059999999999998</c:v>
                </c:pt>
                <c:pt idx="74">
                  <c:v>0.36549999999999999</c:v>
                </c:pt>
                <c:pt idx="75">
                  <c:v>0.3705</c:v>
                </c:pt>
                <c:pt idx="76">
                  <c:v>0.37540000000000001</c:v>
                </c:pt>
                <c:pt idx="77">
                  <c:v>0.38040000000000002</c:v>
                </c:pt>
                <c:pt idx="78">
                  <c:v>0.38529999999999998</c:v>
                </c:pt>
                <c:pt idx="79">
                  <c:v>0.39019999999999999</c:v>
                </c:pt>
                <c:pt idx="80">
                  <c:v>0.3952</c:v>
                </c:pt>
                <c:pt idx="81">
                  <c:v>0.40010000000000001</c:v>
                </c:pt>
                <c:pt idx="82">
                  <c:v>0.40500000000000003</c:v>
                </c:pt>
                <c:pt idx="83">
                  <c:v>0.41</c:v>
                </c:pt>
                <c:pt idx="84">
                  <c:v>0.41489999999999999</c:v>
                </c:pt>
                <c:pt idx="85">
                  <c:v>0.4199</c:v>
                </c:pt>
                <c:pt idx="86">
                  <c:v>0.42480000000000001</c:v>
                </c:pt>
                <c:pt idx="87">
                  <c:v>0.42970000000000003</c:v>
                </c:pt>
                <c:pt idx="88">
                  <c:v>0.43469999999999998</c:v>
                </c:pt>
                <c:pt idx="89">
                  <c:v>0.43959999999999999</c:v>
                </c:pt>
                <c:pt idx="90">
                  <c:v>0.4446</c:v>
                </c:pt>
                <c:pt idx="91">
                  <c:v>0.44950000000000001</c:v>
                </c:pt>
                <c:pt idx="92">
                  <c:v>0.45440000000000003</c:v>
                </c:pt>
                <c:pt idx="93">
                  <c:v>0.45939999999999998</c:v>
                </c:pt>
                <c:pt idx="94">
                  <c:v>0.46429999999999999</c:v>
                </c:pt>
                <c:pt idx="95">
                  <c:v>0.46929999999999999</c:v>
                </c:pt>
                <c:pt idx="96">
                  <c:v>0.47420000000000001</c:v>
                </c:pt>
                <c:pt idx="97">
                  <c:v>0.47910000000000003</c:v>
                </c:pt>
                <c:pt idx="98">
                  <c:v>0.48409999999999997</c:v>
                </c:pt>
                <c:pt idx="99">
                  <c:v>0.48899999999999999</c:v>
                </c:pt>
                <c:pt idx="100">
                  <c:v>0.49399999999999999</c:v>
                </c:pt>
                <c:pt idx="101">
                  <c:v>0.49890000000000001</c:v>
                </c:pt>
                <c:pt idx="102">
                  <c:v>0.50380000000000003</c:v>
                </c:pt>
                <c:pt idx="103">
                  <c:v>0.50880000000000003</c:v>
                </c:pt>
                <c:pt idx="104">
                  <c:v>0.51370000000000005</c:v>
                </c:pt>
                <c:pt idx="105">
                  <c:v>0.51870000000000005</c:v>
                </c:pt>
                <c:pt idx="106">
                  <c:v>0.52359999999999995</c:v>
                </c:pt>
                <c:pt idx="107">
                  <c:v>0.52849999999999997</c:v>
                </c:pt>
                <c:pt idx="108">
                  <c:v>0.53349999999999997</c:v>
                </c:pt>
                <c:pt idx="109">
                  <c:v>0.53839999999999999</c:v>
                </c:pt>
                <c:pt idx="110">
                  <c:v>0.54339999999999999</c:v>
                </c:pt>
                <c:pt idx="111">
                  <c:v>0.54830000000000001</c:v>
                </c:pt>
                <c:pt idx="112">
                  <c:v>0.55320000000000003</c:v>
                </c:pt>
                <c:pt idx="113">
                  <c:v>0.55820000000000003</c:v>
                </c:pt>
                <c:pt idx="114">
                  <c:v>0.56310000000000004</c:v>
                </c:pt>
                <c:pt idx="115">
                  <c:v>0.56810000000000005</c:v>
                </c:pt>
                <c:pt idx="116">
                  <c:v>0.57299999999999995</c:v>
                </c:pt>
                <c:pt idx="117">
                  <c:v>0.57789999999999997</c:v>
                </c:pt>
                <c:pt idx="118">
                  <c:v>0.58289999999999997</c:v>
                </c:pt>
                <c:pt idx="119">
                  <c:v>0.58779999999999999</c:v>
                </c:pt>
                <c:pt idx="120">
                  <c:v>0.59279999999999999</c:v>
                </c:pt>
                <c:pt idx="121">
                  <c:v>0.59770000000000001</c:v>
                </c:pt>
                <c:pt idx="122">
                  <c:v>0.60260000000000002</c:v>
                </c:pt>
                <c:pt idx="123">
                  <c:v>0.60760000000000003</c:v>
                </c:pt>
                <c:pt idx="124">
                  <c:v>0.61250000000000004</c:v>
                </c:pt>
                <c:pt idx="125">
                  <c:v>0.61750000000000005</c:v>
                </c:pt>
                <c:pt idx="126">
                  <c:v>0.62239999999999995</c:v>
                </c:pt>
                <c:pt idx="127">
                  <c:v>0.62729999999999997</c:v>
                </c:pt>
                <c:pt idx="128">
                  <c:v>0.63229999999999997</c:v>
                </c:pt>
                <c:pt idx="129">
                  <c:v>0.63719999999999999</c:v>
                </c:pt>
                <c:pt idx="130">
                  <c:v>0.64219999999999999</c:v>
                </c:pt>
                <c:pt idx="131">
                  <c:v>0.64710000000000001</c:v>
                </c:pt>
                <c:pt idx="132">
                  <c:v>0.65200000000000002</c:v>
                </c:pt>
                <c:pt idx="133">
                  <c:v>0.65700000000000003</c:v>
                </c:pt>
                <c:pt idx="134">
                  <c:v>0.66190000000000004</c:v>
                </c:pt>
                <c:pt idx="135">
                  <c:v>0.66690000000000005</c:v>
                </c:pt>
                <c:pt idx="136">
                  <c:v>0.67179999999999995</c:v>
                </c:pt>
                <c:pt idx="137">
                  <c:v>0.67669999999999997</c:v>
                </c:pt>
                <c:pt idx="138">
                  <c:v>0.68169999999999997</c:v>
                </c:pt>
                <c:pt idx="139">
                  <c:v>0.68659999999999999</c:v>
                </c:pt>
                <c:pt idx="140">
                  <c:v>0.6915</c:v>
                </c:pt>
                <c:pt idx="141">
                  <c:v>0.69650000000000001</c:v>
                </c:pt>
                <c:pt idx="142">
                  <c:v>0.70140000000000002</c:v>
                </c:pt>
                <c:pt idx="143">
                  <c:v>0.70640000000000003</c:v>
                </c:pt>
                <c:pt idx="144">
                  <c:v>0.71130000000000004</c:v>
                </c:pt>
                <c:pt idx="145">
                  <c:v>0.71619999999999995</c:v>
                </c:pt>
                <c:pt idx="146">
                  <c:v>0.72119999999999995</c:v>
                </c:pt>
                <c:pt idx="147">
                  <c:v>0.72609999999999997</c:v>
                </c:pt>
                <c:pt idx="148">
                  <c:v>0.73109999999999997</c:v>
                </c:pt>
                <c:pt idx="149">
                  <c:v>0.73599999999999999</c:v>
                </c:pt>
                <c:pt idx="150">
                  <c:v>0.7409</c:v>
                </c:pt>
                <c:pt idx="151">
                  <c:v>0.74590000000000001</c:v>
                </c:pt>
                <c:pt idx="152">
                  <c:v>0.75080000000000002</c:v>
                </c:pt>
                <c:pt idx="153">
                  <c:v>0.75580000000000003</c:v>
                </c:pt>
                <c:pt idx="154">
                  <c:v>0.76070000000000004</c:v>
                </c:pt>
                <c:pt idx="155">
                  <c:v>0.76559999999999995</c:v>
                </c:pt>
                <c:pt idx="156">
                  <c:v>0.77059999999999995</c:v>
                </c:pt>
                <c:pt idx="157">
                  <c:v>0.77549999999999997</c:v>
                </c:pt>
                <c:pt idx="158">
                  <c:v>0.78049999999999997</c:v>
                </c:pt>
                <c:pt idx="159">
                  <c:v>0.78539999999999999</c:v>
                </c:pt>
                <c:pt idx="160">
                  <c:v>0.7903</c:v>
                </c:pt>
                <c:pt idx="161">
                  <c:v>0.79530000000000001</c:v>
                </c:pt>
                <c:pt idx="162">
                  <c:v>0.80020000000000002</c:v>
                </c:pt>
                <c:pt idx="163">
                  <c:v>0.80520000000000003</c:v>
                </c:pt>
                <c:pt idx="164">
                  <c:v>0.81010000000000004</c:v>
                </c:pt>
                <c:pt idx="165">
                  <c:v>0.81499999999999995</c:v>
                </c:pt>
                <c:pt idx="166">
                  <c:v>0.82</c:v>
                </c:pt>
                <c:pt idx="167">
                  <c:v>0.82489999999999997</c:v>
                </c:pt>
                <c:pt idx="168">
                  <c:v>0.82989999999999997</c:v>
                </c:pt>
                <c:pt idx="169">
                  <c:v>0.83479999999999999</c:v>
                </c:pt>
                <c:pt idx="170">
                  <c:v>0.8397</c:v>
                </c:pt>
                <c:pt idx="171">
                  <c:v>0.84470000000000001</c:v>
                </c:pt>
                <c:pt idx="172">
                  <c:v>0.84960000000000002</c:v>
                </c:pt>
                <c:pt idx="173">
                  <c:v>0.85460000000000003</c:v>
                </c:pt>
                <c:pt idx="174">
                  <c:v>0.85950000000000004</c:v>
                </c:pt>
                <c:pt idx="175">
                  <c:v>0.86439999999999995</c:v>
                </c:pt>
                <c:pt idx="176">
                  <c:v>0.86939999999999995</c:v>
                </c:pt>
                <c:pt idx="177">
                  <c:v>0.87429999999999997</c:v>
                </c:pt>
                <c:pt idx="178">
                  <c:v>0.87929999999999997</c:v>
                </c:pt>
                <c:pt idx="179">
                  <c:v>0.88419999999999999</c:v>
                </c:pt>
                <c:pt idx="180">
                  <c:v>0.8891</c:v>
                </c:pt>
                <c:pt idx="181">
                  <c:v>0.89410000000000001</c:v>
                </c:pt>
                <c:pt idx="182">
                  <c:v>0.89900000000000002</c:v>
                </c:pt>
                <c:pt idx="183">
                  <c:v>0.90400000000000003</c:v>
                </c:pt>
                <c:pt idx="184">
                  <c:v>0.90890000000000004</c:v>
                </c:pt>
                <c:pt idx="185">
                  <c:v>0.91379999999999995</c:v>
                </c:pt>
                <c:pt idx="186">
                  <c:v>0.91879999999999995</c:v>
                </c:pt>
                <c:pt idx="187">
                  <c:v>0.92369999999999997</c:v>
                </c:pt>
                <c:pt idx="188">
                  <c:v>0.92869999999999997</c:v>
                </c:pt>
                <c:pt idx="189">
                  <c:v>0.93359999999999999</c:v>
                </c:pt>
                <c:pt idx="190">
                  <c:v>0.9385</c:v>
                </c:pt>
                <c:pt idx="191">
                  <c:v>0.94350000000000001</c:v>
                </c:pt>
                <c:pt idx="192">
                  <c:v>0.94840000000000002</c:v>
                </c:pt>
                <c:pt idx="193">
                  <c:v>0.95330000000000004</c:v>
                </c:pt>
                <c:pt idx="194">
                  <c:v>0.95830000000000004</c:v>
                </c:pt>
                <c:pt idx="195">
                  <c:v>0.96319999999999995</c:v>
                </c:pt>
                <c:pt idx="196">
                  <c:v>0.96819999999999995</c:v>
                </c:pt>
                <c:pt idx="197">
                  <c:v>0.97309999999999997</c:v>
                </c:pt>
                <c:pt idx="198">
                  <c:v>0.97799999999999998</c:v>
                </c:pt>
                <c:pt idx="199">
                  <c:v>0.98299999999999998</c:v>
                </c:pt>
                <c:pt idx="200">
                  <c:v>0.9879</c:v>
                </c:pt>
                <c:pt idx="201">
                  <c:v>0.9929</c:v>
                </c:pt>
                <c:pt idx="202">
                  <c:v>0.99780000000000002</c:v>
                </c:pt>
                <c:pt idx="203">
                  <c:v>1.0026999999999999</c:v>
                </c:pt>
                <c:pt idx="204">
                  <c:v>1.0077</c:v>
                </c:pt>
                <c:pt idx="205">
                  <c:v>1.0125999999999999</c:v>
                </c:pt>
                <c:pt idx="206">
                  <c:v>1.0176000000000001</c:v>
                </c:pt>
                <c:pt idx="207">
                  <c:v>1.0225</c:v>
                </c:pt>
                <c:pt idx="208">
                  <c:v>1.0274000000000001</c:v>
                </c:pt>
                <c:pt idx="209">
                  <c:v>1.0324</c:v>
                </c:pt>
                <c:pt idx="210">
                  <c:v>1.0373000000000001</c:v>
                </c:pt>
                <c:pt idx="211">
                  <c:v>1.0423</c:v>
                </c:pt>
                <c:pt idx="212">
                  <c:v>1.0471999999999999</c:v>
                </c:pt>
                <c:pt idx="213">
                  <c:v>1.0521</c:v>
                </c:pt>
                <c:pt idx="214">
                  <c:v>1.0570999999999999</c:v>
                </c:pt>
                <c:pt idx="215">
                  <c:v>1.0620000000000001</c:v>
                </c:pt>
                <c:pt idx="216">
                  <c:v>1.0669999999999999</c:v>
                </c:pt>
                <c:pt idx="217">
                  <c:v>1.0719000000000001</c:v>
                </c:pt>
                <c:pt idx="218">
                  <c:v>1.0768</c:v>
                </c:pt>
                <c:pt idx="219">
                  <c:v>1.0818000000000001</c:v>
                </c:pt>
                <c:pt idx="220">
                  <c:v>1.0867</c:v>
                </c:pt>
                <c:pt idx="221">
                  <c:v>1.0916999999999999</c:v>
                </c:pt>
                <c:pt idx="222">
                  <c:v>1.0966</c:v>
                </c:pt>
                <c:pt idx="223">
                  <c:v>1.1014999999999999</c:v>
                </c:pt>
                <c:pt idx="224">
                  <c:v>1.1065</c:v>
                </c:pt>
                <c:pt idx="225">
                  <c:v>1.1113999999999999</c:v>
                </c:pt>
                <c:pt idx="226">
                  <c:v>1.1164000000000001</c:v>
                </c:pt>
                <c:pt idx="227">
                  <c:v>1.1213</c:v>
                </c:pt>
                <c:pt idx="228">
                  <c:v>1.1262000000000001</c:v>
                </c:pt>
                <c:pt idx="229">
                  <c:v>1.1312</c:v>
                </c:pt>
                <c:pt idx="230">
                  <c:v>1.1361000000000001</c:v>
                </c:pt>
                <c:pt idx="231">
                  <c:v>1.1411</c:v>
                </c:pt>
                <c:pt idx="232">
                  <c:v>1.1459999999999999</c:v>
                </c:pt>
                <c:pt idx="233">
                  <c:v>1.1509</c:v>
                </c:pt>
                <c:pt idx="234">
                  <c:v>1.1558999999999999</c:v>
                </c:pt>
                <c:pt idx="235">
                  <c:v>1.1608000000000001</c:v>
                </c:pt>
                <c:pt idx="236">
                  <c:v>1.1657999999999999</c:v>
                </c:pt>
                <c:pt idx="237">
                  <c:v>1.1707000000000001</c:v>
                </c:pt>
                <c:pt idx="238">
                  <c:v>1.1756</c:v>
                </c:pt>
                <c:pt idx="239">
                  <c:v>1.1806000000000001</c:v>
                </c:pt>
                <c:pt idx="240">
                  <c:v>1.1855</c:v>
                </c:pt>
                <c:pt idx="241">
                  <c:v>1.1904999999999999</c:v>
                </c:pt>
                <c:pt idx="242">
                  <c:v>1.1954</c:v>
                </c:pt>
                <c:pt idx="243">
                  <c:v>1.2002999999999999</c:v>
                </c:pt>
                <c:pt idx="244">
                  <c:v>1.2053</c:v>
                </c:pt>
                <c:pt idx="245">
                  <c:v>1.2101999999999999</c:v>
                </c:pt>
                <c:pt idx="246">
                  <c:v>1.2151000000000001</c:v>
                </c:pt>
                <c:pt idx="247">
                  <c:v>1.2201</c:v>
                </c:pt>
                <c:pt idx="248">
                  <c:v>1.2250000000000001</c:v>
                </c:pt>
                <c:pt idx="249">
                  <c:v>1.23</c:v>
                </c:pt>
                <c:pt idx="250">
                  <c:v>1.2349000000000001</c:v>
                </c:pt>
                <c:pt idx="251">
                  <c:v>1.2398</c:v>
                </c:pt>
                <c:pt idx="252">
                  <c:v>1.2447999999999999</c:v>
                </c:pt>
                <c:pt idx="253">
                  <c:v>1.2497</c:v>
                </c:pt>
                <c:pt idx="254">
                  <c:v>1.2546999999999999</c:v>
                </c:pt>
                <c:pt idx="255">
                  <c:v>1.2596000000000001</c:v>
                </c:pt>
                <c:pt idx="256">
                  <c:v>1.2645</c:v>
                </c:pt>
                <c:pt idx="257">
                  <c:v>1.2695000000000001</c:v>
                </c:pt>
                <c:pt idx="258">
                  <c:v>1.2744</c:v>
                </c:pt>
                <c:pt idx="259">
                  <c:v>1.2794000000000001</c:v>
                </c:pt>
                <c:pt idx="260">
                  <c:v>1.2843</c:v>
                </c:pt>
                <c:pt idx="261">
                  <c:v>1.2891999999999999</c:v>
                </c:pt>
                <c:pt idx="262">
                  <c:v>1.2942</c:v>
                </c:pt>
                <c:pt idx="263">
                  <c:v>1.2990999999999999</c:v>
                </c:pt>
                <c:pt idx="264">
                  <c:v>1.3041</c:v>
                </c:pt>
                <c:pt idx="265">
                  <c:v>1.3089999999999999</c:v>
                </c:pt>
                <c:pt idx="266">
                  <c:v>1.3139000000000001</c:v>
                </c:pt>
                <c:pt idx="267">
                  <c:v>1.3189</c:v>
                </c:pt>
                <c:pt idx="268">
                  <c:v>1.3238000000000001</c:v>
                </c:pt>
                <c:pt idx="269">
                  <c:v>1.3288</c:v>
                </c:pt>
                <c:pt idx="270">
                  <c:v>1.3337000000000001</c:v>
                </c:pt>
                <c:pt idx="271">
                  <c:v>1.3386</c:v>
                </c:pt>
                <c:pt idx="272">
                  <c:v>1.3435999999999999</c:v>
                </c:pt>
                <c:pt idx="273">
                  <c:v>1.3485</c:v>
                </c:pt>
                <c:pt idx="274">
                  <c:v>1.3534999999999999</c:v>
                </c:pt>
                <c:pt idx="275">
                  <c:v>1.3584000000000001</c:v>
                </c:pt>
                <c:pt idx="276">
                  <c:v>1.3633</c:v>
                </c:pt>
                <c:pt idx="277">
                  <c:v>1.3683000000000001</c:v>
                </c:pt>
                <c:pt idx="278">
                  <c:v>1.3732</c:v>
                </c:pt>
                <c:pt idx="279">
                  <c:v>1.3782000000000001</c:v>
                </c:pt>
                <c:pt idx="280">
                  <c:v>1.3831</c:v>
                </c:pt>
                <c:pt idx="281">
                  <c:v>1.3879999999999999</c:v>
                </c:pt>
                <c:pt idx="282">
                  <c:v>1.393</c:v>
                </c:pt>
                <c:pt idx="283">
                  <c:v>1.3978999999999999</c:v>
                </c:pt>
                <c:pt idx="284">
                  <c:v>1.4029</c:v>
                </c:pt>
                <c:pt idx="285">
                  <c:v>1.4077999999999999</c:v>
                </c:pt>
                <c:pt idx="286">
                  <c:v>1.4127000000000001</c:v>
                </c:pt>
                <c:pt idx="287">
                  <c:v>1.4177</c:v>
                </c:pt>
                <c:pt idx="288">
                  <c:v>1.4226000000000001</c:v>
                </c:pt>
                <c:pt idx="289">
                  <c:v>1.4276</c:v>
                </c:pt>
                <c:pt idx="290">
                  <c:v>1.4325000000000001</c:v>
                </c:pt>
                <c:pt idx="291">
                  <c:v>1.4374</c:v>
                </c:pt>
                <c:pt idx="292">
                  <c:v>1.4423999999999999</c:v>
                </c:pt>
                <c:pt idx="293">
                  <c:v>1.4473</c:v>
                </c:pt>
                <c:pt idx="294">
                  <c:v>1.4522999999999999</c:v>
                </c:pt>
                <c:pt idx="295">
                  <c:v>1.4572000000000001</c:v>
                </c:pt>
                <c:pt idx="296">
                  <c:v>1.4621</c:v>
                </c:pt>
                <c:pt idx="297">
                  <c:v>1.4671000000000001</c:v>
                </c:pt>
                <c:pt idx="298">
                  <c:v>1.472</c:v>
                </c:pt>
                <c:pt idx="299">
                  <c:v>1.4769000000000001</c:v>
                </c:pt>
                <c:pt idx="300">
                  <c:v>1.4819</c:v>
                </c:pt>
                <c:pt idx="301">
                  <c:v>1.4867999999999999</c:v>
                </c:pt>
                <c:pt idx="302">
                  <c:v>1.4918</c:v>
                </c:pt>
                <c:pt idx="303">
                  <c:v>1.4966999999999999</c:v>
                </c:pt>
                <c:pt idx="304">
                  <c:v>1.5016</c:v>
                </c:pt>
                <c:pt idx="305">
                  <c:v>1.5065999999999999</c:v>
                </c:pt>
                <c:pt idx="306">
                  <c:v>1.5115000000000001</c:v>
                </c:pt>
                <c:pt idx="307">
                  <c:v>1.5165</c:v>
                </c:pt>
                <c:pt idx="308">
                  <c:v>1.5214000000000001</c:v>
                </c:pt>
                <c:pt idx="309">
                  <c:v>1.5263</c:v>
                </c:pt>
                <c:pt idx="310">
                  <c:v>1.5313000000000001</c:v>
                </c:pt>
                <c:pt idx="311">
                  <c:v>1.5362</c:v>
                </c:pt>
                <c:pt idx="312">
                  <c:v>1.5411999999999999</c:v>
                </c:pt>
                <c:pt idx="313">
                  <c:v>1.5461</c:v>
                </c:pt>
                <c:pt idx="314">
                  <c:v>1.5509999999999999</c:v>
                </c:pt>
                <c:pt idx="315">
                  <c:v>1.556</c:v>
                </c:pt>
                <c:pt idx="316">
                  <c:v>1.5609</c:v>
                </c:pt>
                <c:pt idx="317">
                  <c:v>1.5659000000000001</c:v>
                </c:pt>
                <c:pt idx="318">
                  <c:v>1.5708</c:v>
                </c:pt>
                <c:pt idx="319">
                  <c:v>1.5757000000000001</c:v>
                </c:pt>
                <c:pt idx="320">
                  <c:v>1.5807</c:v>
                </c:pt>
                <c:pt idx="321">
                  <c:v>1.5855999999999999</c:v>
                </c:pt>
                <c:pt idx="322">
                  <c:v>1.5906</c:v>
                </c:pt>
                <c:pt idx="323">
                  <c:v>1.5954999999999999</c:v>
                </c:pt>
                <c:pt idx="324">
                  <c:v>1.6004</c:v>
                </c:pt>
                <c:pt idx="325">
                  <c:v>1.6053999999999999</c:v>
                </c:pt>
                <c:pt idx="326">
                  <c:v>1.6103000000000001</c:v>
                </c:pt>
                <c:pt idx="327">
                  <c:v>1.6153</c:v>
                </c:pt>
                <c:pt idx="328">
                  <c:v>1.6202000000000001</c:v>
                </c:pt>
                <c:pt idx="329">
                  <c:v>1.6251</c:v>
                </c:pt>
                <c:pt idx="330">
                  <c:v>1.6301000000000001</c:v>
                </c:pt>
                <c:pt idx="331">
                  <c:v>1.635</c:v>
                </c:pt>
                <c:pt idx="332">
                  <c:v>1.64</c:v>
                </c:pt>
                <c:pt idx="333">
                  <c:v>1.6449</c:v>
                </c:pt>
                <c:pt idx="334">
                  <c:v>1.6497999999999999</c:v>
                </c:pt>
                <c:pt idx="335">
                  <c:v>1.6548</c:v>
                </c:pt>
                <c:pt idx="336">
                  <c:v>1.6597</c:v>
                </c:pt>
                <c:pt idx="337">
                  <c:v>1.6647000000000001</c:v>
                </c:pt>
                <c:pt idx="338">
                  <c:v>1.6696</c:v>
                </c:pt>
                <c:pt idx="339">
                  <c:v>1.6745000000000001</c:v>
                </c:pt>
                <c:pt idx="340">
                  <c:v>1.6795</c:v>
                </c:pt>
                <c:pt idx="341">
                  <c:v>1.6843999999999999</c:v>
                </c:pt>
                <c:pt idx="342">
                  <c:v>1.6894</c:v>
                </c:pt>
                <c:pt idx="343">
                  <c:v>1.6942999999999999</c:v>
                </c:pt>
                <c:pt idx="344">
                  <c:v>1.6992</c:v>
                </c:pt>
                <c:pt idx="345">
                  <c:v>1.7041999999999999</c:v>
                </c:pt>
                <c:pt idx="346">
                  <c:v>1.7091000000000001</c:v>
                </c:pt>
                <c:pt idx="347">
                  <c:v>1.7141</c:v>
                </c:pt>
                <c:pt idx="348">
                  <c:v>1.7190000000000001</c:v>
                </c:pt>
                <c:pt idx="349">
                  <c:v>1.7239</c:v>
                </c:pt>
                <c:pt idx="350">
                  <c:v>1.7289000000000001</c:v>
                </c:pt>
                <c:pt idx="351">
                  <c:v>1.7338</c:v>
                </c:pt>
                <c:pt idx="352">
                  <c:v>1.7387999999999999</c:v>
                </c:pt>
                <c:pt idx="353">
                  <c:v>1.7437</c:v>
                </c:pt>
                <c:pt idx="354">
                  <c:v>1.7485999999999999</c:v>
                </c:pt>
                <c:pt idx="355">
                  <c:v>1.7536</c:v>
                </c:pt>
                <c:pt idx="356">
                  <c:v>1.7585</c:v>
                </c:pt>
                <c:pt idx="357">
                  <c:v>1.7634000000000001</c:v>
                </c:pt>
                <c:pt idx="358">
                  <c:v>1.7684</c:v>
                </c:pt>
                <c:pt idx="359">
                  <c:v>1.7733000000000001</c:v>
                </c:pt>
                <c:pt idx="360">
                  <c:v>1.7783</c:v>
                </c:pt>
                <c:pt idx="361">
                  <c:v>1.7831999999999999</c:v>
                </c:pt>
                <c:pt idx="362">
                  <c:v>1.7881</c:v>
                </c:pt>
                <c:pt idx="363">
                  <c:v>1.7930999999999999</c:v>
                </c:pt>
                <c:pt idx="364">
                  <c:v>1.798</c:v>
                </c:pt>
                <c:pt idx="365">
                  <c:v>1.8029999999999999</c:v>
                </c:pt>
                <c:pt idx="366">
                  <c:v>1.8079000000000001</c:v>
                </c:pt>
                <c:pt idx="367">
                  <c:v>1.8128</c:v>
                </c:pt>
                <c:pt idx="368">
                  <c:v>1.8178000000000001</c:v>
                </c:pt>
                <c:pt idx="369">
                  <c:v>1.8227</c:v>
                </c:pt>
                <c:pt idx="370">
                  <c:v>1.8277000000000001</c:v>
                </c:pt>
                <c:pt idx="371">
                  <c:v>1.8326</c:v>
                </c:pt>
                <c:pt idx="372">
                  <c:v>1.8374999999999999</c:v>
                </c:pt>
                <c:pt idx="373">
                  <c:v>1.8425</c:v>
                </c:pt>
                <c:pt idx="374">
                  <c:v>1.8473999999999999</c:v>
                </c:pt>
                <c:pt idx="375">
                  <c:v>1.8524</c:v>
                </c:pt>
                <c:pt idx="376">
                  <c:v>1.8573</c:v>
                </c:pt>
                <c:pt idx="377">
                  <c:v>1.8622000000000001</c:v>
                </c:pt>
                <c:pt idx="378">
                  <c:v>1.8672</c:v>
                </c:pt>
                <c:pt idx="379">
                  <c:v>1.8721000000000001</c:v>
                </c:pt>
                <c:pt idx="380">
                  <c:v>1.8771</c:v>
                </c:pt>
                <c:pt idx="381">
                  <c:v>1.8819999999999999</c:v>
                </c:pt>
                <c:pt idx="382">
                  <c:v>1.8869</c:v>
                </c:pt>
                <c:pt idx="383">
                  <c:v>1.8918999999999999</c:v>
                </c:pt>
                <c:pt idx="384">
                  <c:v>1.8968</c:v>
                </c:pt>
                <c:pt idx="385">
                  <c:v>1.9017999999999999</c:v>
                </c:pt>
                <c:pt idx="386">
                  <c:v>1.9067000000000001</c:v>
                </c:pt>
                <c:pt idx="387">
                  <c:v>1.9116</c:v>
                </c:pt>
                <c:pt idx="388">
                  <c:v>1.9166000000000001</c:v>
                </c:pt>
                <c:pt idx="389">
                  <c:v>1.9215</c:v>
                </c:pt>
                <c:pt idx="390">
                  <c:v>1.9265000000000001</c:v>
                </c:pt>
                <c:pt idx="391">
                  <c:v>1.9314</c:v>
                </c:pt>
                <c:pt idx="392">
                  <c:v>1.9362999999999999</c:v>
                </c:pt>
                <c:pt idx="393">
                  <c:v>1.9413</c:v>
                </c:pt>
                <c:pt idx="394">
                  <c:v>1.9461999999999999</c:v>
                </c:pt>
                <c:pt idx="395">
                  <c:v>1.9512</c:v>
                </c:pt>
                <c:pt idx="396">
                  <c:v>1.9560999999999999</c:v>
                </c:pt>
                <c:pt idx="397">
                  <c:v>1.9610000000000001</c:v>
                </c:pt>
                <c:pt idx="398">
                  <c:v>1.966</c:v>
                </c:pt>
                <c:pt idx="399">
                  <c:v>1.9709000000000001</c:v>
                </c:pt>
                <c:pt idx="400">
                  <c:v>1.9759</c:v>
                </c:pt>
                <c:pt idx="401">
                  <c:v>1.9807999999999999</c:v>
                </c:pt>
                <c:pt idx="402">
                  <c:v>1.9857</c:v>
                </c:pt>
                <c:pt idx="403">
                  <c:v>1.9906999999999999</c:v>
                </c:pt>
                <c:pt idx="404">
                  <c:v>1.9956</c:v>
                </c:pt>
                <c:pt idx="405">
                  <c:v>2.0005999999999999</c:v>
                </c:pt>
                <c:pt idx="406">
                  <c:v>2.0055000000000001</c:v>
                </c:pt>
                <c:pt idx="407">
                  <c:v>2.0104000000000002</c:v>
                </c:pt>
                <c:pt idx="408">
                  <c:v>2.0154000000000001</c:v>
                </c:pt>
                <c:pt idx="409">
                  <c:v>2.0203000000000002</c:v>
                </c:pt>
                <c:pt idx="410">
                  <c:v>2.0251999999999999</c:v>
                </c:pt>
                <c:pt idx="411">
                  <c:v>2.0301999999999998</c:v>
                </c:pt>
                <c:pt idx="412">
                  <c:v>2.0350999999999999</c:v>
                </c:pt>
                <c:pt idx="413">
                  <c:v>2.0400999999999998</c:v>
                </c:pt>
                <c:pt idx="414">
                  <c:v>2.0449999999999999</c:v>
                </c:pt>
                <c:pt idx="415">
                  <c:v>2.0499000000000001</c:v>
                </c:pt>
                <c:pt idx="416">
                  <c:v>2.0548999999999999</c:v>
                </c:pt>
                <c:pt idx="417">
                  <c:v>2.0598000000000001</c:v>
                </c:pt>
                <c:pt idx="418">
                  <c:v>2.0648</c:v>
                </c:pt>
                <c:pt idx="419">
                  <c:v>2.0697000000000001</c:v>
                </c:pt>
                <c:pt idx="420">
                  <c:v>2.0746000000000002</c:v>
                </c:pt>
                <c:pt idx="421">
                  <c:v>2.0796000000000001</c:v>
                </c:pt>
                <c:pt idx="422">
                  <c:v>2.0844999999999998</c:v>
                </c:pt>
                <c:pt idx="423">
                  <c:v>2.0895000000000001</c:v>
                </c:pt>
                <c:pt idx="424">
                  <c:v>2.0943999999999998</c:v>
                </c:pt>
                <c:pt idx="425">
                  <c:v>2.0992999999999999</c:v>
                </c:pt>
                <c:pt idx="426">
                  <c:v>2.1042999999999998</c:v>
                </c:pt>
                <c:pt idx="427">
                  <c:v>2.1092</c:v>
                </c:pt>
                <c:pt idx="428">
                  <c:v>2.1141999999999999</c:v>
                </c:pt>
                <c:pt idx="429">
                  <c:v>2.1191</c:v>
                </c:pt>
                <c:pt idx="430">
                  <c:v>2.1240000000000001</c:v>
                </c:pt>
                <c:pt idx="431">
                  <c:v>2.3319000000000001</c:v>
                </c:pt>
                <c:pt idx="432">
                  <c:v>2.3374000000000001</c:v>
                </c:pt>
                <c:pt idx="433">
                  <c:v>2.3428</c:v>
                </c:pt>
                <c:pt idx="434">
                  <c:v>2.3483000000000001</c:v>
                </c:pt>
                <c:pt idx="435">
                  <c:v>2.3538000000000001</c:v>
                </c:pt>
                <c:pt idx="436">
                  <c:v>2.3592</c:v>
                </c:pt>
                <c:pt idx="437">
                  <c:v>2.3647</c:v>
                </c:pt>
                <c:pt idx="438">
                  <c:v>2.3702000000000001</c:v>
                </c:pt>
                <c:pt idx="439">
                  <c:v>2.3755999999999999</c:v>
                </c:pt>
                <c:pt idx="440">
                  <c:v>2.3811</c:v>
                </c:pt>
                <c:pt idx="441">
                  <c:v>2.3864999999999998</c:v>
                </c:pt>
                <c:pt idx="442">
                  <c:v>2.3919999999999999</c:v>
                </c:pt>
                <c:pt idx="443">
                  <c:v>2.3975</c:v>
                </c:pt>
                <c:pt idx="444">
                  <c:v>2.4028999999999998</c:v>
                </c:pt>
                <c:pt idx="445">
                  <c:v>2.4083999999999999</c:v>
                </c:pt>
                <c:pt idx="446">
                  <c:v>2.4138000000000002</c:v>
                </c:pt>
                <c:pt idx="447">
                  <c:v>2.4192999999999998</c:v>
                </c:pt>
                <c:pt idx="448">
                  <c:v>2.4247999999999998</c:v>
                </c:pt>
                <c:pt idx="449">
                  <c:v>2.4302000000000001</c:v>
                </c:pt>
                <c:pt idx="450">
                  <c:v>2.4357000000000002</c:v>
                </c:pt>
                <c:pt idx="451">
                  <c:v>2.4411</c:v>
                </c:pt>
                <c:pt idx="452">
                  <c:v>2.4466000000000001</c:v>
                </c:pt>
                <c:pt idx="453">
                  <c:v>2.4521000000000002</c:v>
                </c:pt>
                <c:pt idx="454">
                  <c:v>2.4575</c:v>
                </c:pt>
                <c:pt idx="455">
                  <c:v>2.4630000000000001</c:v>
                </c:pt>
                <c:pt idx="456">
                  <c:v>2.4685000000000001</c:v>
                </c:pt>
                <c:pt idx="457">
                  <c:v>2.4739</c:v>
                </c:pt>
                <c:pt idx="458">
                  <c:v>2.4794</c:v>
                </c:pt>
                <c:pt idx="459">
                  <c:v>2.4847999999999999</c:v>
                </c:pt>
                <c:pt idx="460">
                  <c:v>2.4903</c:v>
                </c:pt>
                <c:pt idx="461">
                  <c:v>2.4958</c:v>
                </c:pt>
                <c:pt idx="462">
                  <c:v>2.5011999999999999</c:v>
                </c:pt>
                <c:pt idx="463">
                  <c:v>2.5066999999999999</c:v>
                </c:pt>
                <c:pt idx="464">
                  <c:v>2.5121000000000002</c:v>
                </c:pt>
                <c:pt idx="465">
                  <c:v>2.5175999999999998</c:v>
                </c:pt>
                <c:pt idx="466">
                  <c:v>2.5230999999999999</c:v>
                </c:pt>
                <c:pt idx="467">
                  <c:v>2.5285000000000002</c:v>
                </c:pt>
                <c:pt idx="468">
                  <c:v>2.5339999999999998</c:v>
                </c:pt>
                <c:pt idx="469">
                  <c:v>2.5394000000000001</c:v>
                </c:pt>
                <c:pt idx="470">
                  <c:v>2.5449000000000002</c:v>
                </c:pt>
                <c:pt idx="471">
                  <c:v>2.5503999999999998</c:v>
                </c:pt>
                <c:pt idx="472">
                  <c:v>2.5558000000000001</c:v>
                </c:pt>
                <c:pt idx="473">
                  <c:v>2.5613000000000001</c:v>
                </c:pt>
                <c:pt idx="474">
                  <c:v>2.5668000000000002</c:v>
                </c:pt>
                <c:pt idx="475">
                  <c:v>2.5722</c:v>
                </c:pt>
                <c:pt idx="476">
                  <c:v>2.5777000000000001</c:v>
                </c:pt>
                <c:pt idx="477">
                  <c:v>2.5831</c:v>
                </c:pt>
                <c:pt idx="478">
                  <c:v>2.5886</c:v>
                </c:pt>
                <c:pt idx="479">
                  <c:v>2.5941000000000001</c:v>
                </c:pt>
                <c:pt idx="480">
                  <c:v>2.5994999999999999</c:v>
                </c:pt>
                <c:pt idx="481">
                  <c:v>2.605</c:v>
                </c:pt>
                <c:pt idx="482">
                  <c:v>2.6103999999999998</c:v>
                </c:pt>
                <c:pt idx="483">
                  <c:v>2.6158999999999999</c:v>
                </c:pt>
                <c:pt idx="484">
                  <c:v>2.6214</c:v>
                </c:pt>
                <c:pt idx="485">
                  <c:v>2.6267999999999998</c:v>
                </c:pt>
                <c:pt idx="486">
                  <c:v>2.6322999999999999</c:v>
                </c:pt>
                <c:pt idx="487">
                  <c:v>2.6377000000000002</c:v>
                </c:pt>
                <c:pt idx="488">
                  <c:v>2.6432000000000002</c:v>
                </c:pt>
                <c:pt idx="489">
                  <c:v>2.6486999999999998</c:v>
                </c:pt>
                <c:pt idx="490">
                  <c:v>2.6541000000000001</c:v>
                </c:pt>
                <c:pt idx="491">
                  <c:v>2.6596000000000002</c:v>
                </c:pt>
                <c:pt idx="492">
                  <c:v>2.6650999999999998</c:v>
                </c:pt>
                <c:pt idx="493">
                  <c:v>2.6705000000000001</c:v>
                </c:pt>
                <c:pt idx="494">
                  <c:v>2.6760000000000002</c:v>
                </c:pt>
                <c:pt idx="495">
                  <c:v>2.6814</c:v>
                </c:pt>
                <c:pt idx="496">
                  <c:v>2.6869000000000001</c:v>
                </c:pt>
                <c:pt idx="497">
                  <c:v>2.6924000000000001</c:v>
                </c:pt>
                <c:pt idx="498">
                  <c:v>2.6978</c:v>
                </c:pt>
                <c:pt idx="499">
                  <c:v>2.7033</c:v>
                </c:pt>
                <c:pt idx="500">
                  <c:v>2.7086999999999999</c:v>
                </c:pt>
                <c:pt idx="501">
                  <c:v>2.7141999999999999</c:v>
                </c:pt>
                <c:pt idx="502">
                  <c:v>2.7197</c:v>
                </c:pt>
                <c:pt idx="503">
                  <c:v>2.7250999999999999</c:v>
                </c:pt>
                <c:pt idx="504">
                  <c:v>2.7305999999999999</c:v>
                </c:pt>
                <c:pt idx="505">
                  <c:v>2.7361</c:v>
                </c:pt>
                <c:pt idx="506">
                  <c:v>2.7414999999999998</c:v>
                </c:pt>
                <c:pt idx="507">
                  <c:v>2.7469999999999999</c:v>
                </c:pt>
                <c:pt idx="508">
                  <c:v>2.7524000000000002</c:v>
                </c:pt>
                <c:pt idx="509">
                  <c:v>2.7578999999999998</c:v>
                </c:pt>
                <c:pt idx="510">
                  <c:v>2.7633999999999999</c:v>
                </c:pt>
                <c:pt idx="511">
                  <c:v>2.7688000000000001</c:v>
                </c:pt>
                <c:pt idx="512">
                  <c:v>2.7743000000000002</c:v>
                </c:pt>
                <c:pt idx="513">
                  <c:v>2.7797000000000001</c:v>
                </c:pt>
                <c:pt idx="514">
                  <c:v>2.7852000000000001</c:v>
                </c:pt>
                <c:pt idx="515">
                  <c:v>2.7907000000000002</c:v>
                </c:pt>
                <c:pt idx="516">
                  <c:v>2.7961</c:v>
                </c:pt>
                <c:pt idx="517">
                  <c:v>2.8016000000000001</c:v>
                </c:pt>
                <c:pt idx="518">
                  <c:v>2.8069999999999999</c:v>
                </c:pt>
                <c:pt idx="519">
                  <c:v>2.8125</c:v>
                </c:pt>
                <c:pt idx="520">
                  <c:v>2.8180000000000001</c:v>
                </c:pt>
                <c:pt idx="521">
                  <c:v>2.8233999999999999</c:v>
                </c:pt>
                <c:pt idx="522">
                  <c:v>2.8289</c:v>
                </c:pt>
                <c:pt idx="523">
                  <c:v>2.8344</c:v>
                </c:pt>
                <c:pt idx="524">
                  <c:v>2.8397999999999999</c:v>
                </c:pt>
                <c:pt idx="525">
                  <c:v>2.8452999999999999</c:v>
                </c:pt>
                <c:pt idx="526">
                  <c:v>2.8506999999999998</c:v>
                </c:pt>
                <c:pt idx="527">
                  <c:v>2.8561999999999999</c:v>
                </c:pt>
                <c:pt idx="528">
                  <c:v>2.8616999999999999</c:v>
                </c:pt>
                <c:pt idx="529">
                  <c:v>2.8671000000000002</c:v>
                </c:pt>
                <c:pt idx="530">
                  <c:v>2.8725999999999998</c:v>
                </c:pt>
                <c:pt idx="531">
                  <c:v>2.8780000000000001</c:v>
                </c:pt>
                <c:pt idx="532">
                  <c:v>2.8835000000000002</c:v>
                </c:pt>
                <c:pt idx="533">
                  <c:v>2.8889999999999998</c:v>
                </c:pt>
                <c:pt idx="534">
                  <c:v>2.8944000000000001</c:v>
                </c:pt>
                <c:pt idx="535">
                  <c:v>2.8999000000000001</c:v>
                </c:pt>
                <c:pt idx="536">
                  <c:v>2.9053</c:v>
                </c:pt>
                <c:pt idx="537">
                  <c:v>2.9108000000000001</c:v>
                </c:pt>
              </c:numCache>
            </c:numRef>
          </c:cat>
          <c:val>
            <c:numRef>
              <c:f>Sheet1!$D$2:$D$539</c:f>
            </c:numRef>
          </c:val>
          <c:smooth val="0"/>
          <c:extLst>
            <c:ext xmlns:c16="http://schemas.microsoft.com/office/drawing/2014/chart" uri="{C3380CC4-5D6E-409C-BE32-E72D297353CC}">
              <c16:uniqueId val="{00000002-DEA9-4EEB-8D1A-EB1FF278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50" b="1" dirty="0"/>
                  <a:t>0              </a:t>
                </a:r>
                <a:r>
                  <a:rPr lang="en-US" altLang="zh-CN" sz="1050" b="1" baseline="0" dirty="0"/>
                  <a:t> </a:t>
                </a:r>
                <a:r>
                  <a:rPr lang="en-US" altLang="zh-CN" sz="1050" b="1" dirty="0"/>
                  <a:t>                                    2um</a:t>
                </a:r>
                <a:endParaRPr lang="zh-CN" sz="1050" b="1" dirty="0"/>
              </a:p>
            </c:rich>
          </c:tx>
          <c:layout>
            <c:manualLayout>
              <c:xMode val="edge"/>
              <c:yMode val="edge"/>
              <c:x val="0.17548998571404373"/>
              <c:y val="0.84436001522166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23709357624353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3825127967696"/>
          <c:y val="8.2319808839883615E-2"/>
          <c:w val="0.83836174872032299"/>
          <c:h val="0.779789186854787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5.4999999999999997E-3</c:v>
                </c:pt>
                <c:pt idx="2">
                  <c:v>1.09E-2</c:v>
                </c:pt>
                <c:pt idx="3">
                  <c:v>1.6400000000000001E-2</c:v>
                </c:pt>
                <c:pt idx="4">
                  <c:v>2.18E-2</c:v>
                </c:pt>
                <c:pt idx="5">
                  <c:v>2.7300000000000001E-2</c:v>
                </c:pt>
                <c:pt idx="6">
                  <c:v>3.27E-2</c:v>
                </c:pt>
                <c:pt idx="7">
                  <c:v>3.8199999999999998E-2</c:v>
                </c:pt>
                <c:pt idx="8">
                  <c:v>4.3700000000000003E-2</c:v>
                </c:pt>
                <c:pt idx="9">
                  <c:v>4.9099999999999998E-2</c:v>
                </c:pt>
                <c:pt idx="10">
                  <c:v>5.4600000000000003E-2</c:v>
                </c:pt>
                <c:pt idx="11">
                  <c:v>0.06</c:v>
                </c:pt>
                <c:pt idx="12">
                  <c:v>6.5500000000000003E-2</c:v>
                </c:pt>
                <c:pt idx="13">
                  <c:v>7.0900000000000005E-2</c:v>
                </c:pt>
                <c:pt idx="14">
                  <c:v>7.6399999999999996E-2</c:v>
                </c:pt>
                <c:pt idx="15">
                  <c:v>8.1900000000000001E-2</c:v>
                </c:pt>
                <c:pt idx="16">
                  <c:v>8.7300000000000003E-2</c:v>
                </c:pt>
                <c:pt idx="17">
                  <c:v>9.2799999999999994E-2</c:v>
                </c:pt>
                <c:pt idx="18">
                  <c:v>9.8199999999999996E-2</c:v>
                </c:pt>
                <c:pt idx="19">
                  <c:v>0.1037</c:v>
                </c:pt>
                <c:pt idx="20">
                  <c:v>0.10920000000000001</c:v>
                </c:pt>
                <c:pt idx="21">
                  <c:v>0.11459999999999999</c:v>
                </c:pt>
                <c:pt idx="22">
                  <c:v>0.1201</c:v>
                </c:pt>
                <c:pt idx="23">
                  <c:v>0.1255</c:v>
                </c:pt>
                <c:pt idx="24">
                  <c:v>0.13100000000000001</c:v>
                </c:pt>
                <c:pt idx="25">
                  <c:v>0.13639999999999999</c:v>
                </c:pt>
                <c:pt idx="26">
                  <c:v>0.1419</c:v>
                </c:pt>
                <c:pt idx="27">
                  <c:v>0.1474</c:v>
                </c:pt>
                <c:pt idx="28">
                  <c:v>0.15279999999999999</c:v>
                </c:pt>
                <c:pt idx="29">
                  <c:v>0.1583</c:v>
                </c:pt>
                <c:pt idx="30">
                  <c:v>0.16370000000000001</c:v>
                </c:pt>
                <c:pt idx="31">
                  <c:v>0.16919999999999999</c:v>
                </c:pt>
                <c:pt idx="32">
                  <c:v>0.17460000000000001</c:v>
                </c:pt>
                <c:pt idx="33">
                  <c:v>0.18010000000000001</c:v>
                </c:pt>
                <c:pt idx="34">
                  <c:v>0.18559999999999999</c:v>
                </c:pt>
                <c:pt idx="35">
                  <c:v>0.191</c:v>
                </c:pt>
                <c:pt idx="36">
                  <c:v>0.19650000000000001</c:v>
                </c:pt>
                <c:pt idx="37">
                  <c:v>0.2019</c:v>
                </c:pt>
                <c:pt idx="38">
                  <c:v>0.2074</c:v>
                </c:pt>
                <c:pt idx="39">
                  <c:v>0.21279999999999999</c:v>
                </c:pt>
                <c:pt idx="40">
                  <c:v>0.21829999999999999</c:v>
                </c:pt>
                <c:pt idx="41">
                  <c:v>0.2238</c:v>
                </c:pt>
                <c:pt idx="42">
                  <c:v>0.22919999999999999</c:v>
                </c:pt>
                <c:pt idx="43">
                  <c:v>0.23469999999999999</c:v>
                </c:pt>
                <c:pt idx="44">
                  <c:v>0.24010000000000001</c:v>
                </c:pt>
                <c:pt idx="45">
                  <c:v>0.24560000000000001</c:v>
                </c:pt>
                <c:pt idx="46">
                  <c:v>0.251</c:v>
                </c:pt>
                <c:pt idx="47">
                  <c:v>0.25650000000000001</c:v>
                </c:pt>
                <c:pt idx="48">
                  <c:v>0.26200000000000001</c:v>
                </c:pt>
                <c:pt idx="49">
                  <c:v>0.26740000000000003</c:v>
                </c:pt>
                <c:pt idx="50">
                  <c:v>0.27289999999999998</c:v>
                </c:pt>
                <c:pt idx="51">
                  <c:v>0.27829999999999999</c:v>
                </c:pt>
                <c:pt idx="52">
                  <c:v>0.2838</c:v>
                </c:pt>
                <c:pt idx="53">
                  <c:v>0.2893</c:v>
                </c:pt>
                <c:pt idx="54">
                  <c:v>0.29470000000000002</c:v>
                </c:pt>
                <c:pt idx="55">
                  <c:v>0.30020000000000002</c:v>
                </c:pt>
                <c:pt idx="56">
                  <c:v>0.30559999999999998</c:v>
                </c:pt>
                <c:pt idx="57">
                  <c:v>0.31109999999999999</c:v>
                </c:pt>
                <c:pt idx="58">
                  <c:v>0.3165</c:v>
                </c:pt>
                <c:pt idx="59">
                  <c:v>0.32200000000000001</c:v>
                </c:pt>
                <c:pt idx="60">
                  <c:v>0.32750000000000001</c:v>
                </c:pt>
                <c:pt idx="61">
                  <c:v>0.33289999999999997</c:v>
                </c:pt>
                <c:pt idx="62">
                  <c:v>0.33839999999999998</c:v>
                </c:pt>
                <c:pt idx="63">
                  <c:v>0.34379999999999999</c:v>
                </c:pt>
                <c:pt idx="64">
                  <c:v>0.3493</c:v>
                </c:pt>
                <c:pt idx="65">
                  <c:v>0.35470000000000002</c:v>
                </c:pt>
                <c:pt idx="66">
                  <c:v>0.36020000000000002</c:v>
                </c:pt>
                <c:pt idx="67">
                  <c:v>0.36570000000000003</c:v>
                </c:pt>
                <c:pt idx="68">
                  <c:v>0.37109999999999999</c:v>
                </c:pt>
                <c:pt idx="69">
                  <c:v>0.37659999999999999</c:v>
                </c:pt>
                <c:pt idx="70">
                  <c:v>0.38200000000000001</c:v>
                </c:pt>
                <c:pt idx="71">
                  <c:v>0.38750000000000001</c:v>
                </c:pt>
                <c:pt idx="72">
                  <c:v>0.39290000000000003</c:v>
                </c:pt>
                <c:pt idx="73">
                  <c:v>0.39839999999999998</c:v>
                </c:pt>
                <c:pt idx="74">
                  <c:v>0.40389999999999998</c:v>
                </c:pt>
                <c:pt idx="75">
                  <c:v>0.4093</c:v>
                </c:pt>
                <c:pt idx="76">
                  <c:v>0.4148</c:v>
                </c:pt>
                <c:pt idx="77">
                  <c:v>0.42020000000000002</c:v>
                </c:pt>
                <c:pt idx="78">
                  <c:v>0.42570000000000002</c:v>
                </c:pt>
                <c:pt idx="79">
                  <c:v>0.43109999999999998</c:v>
                </c:pt>
                <c:pt idx="80">
                  <c:v>0.43659999999999999</c:v>
                </c:pt>
                <c:pt idx="81">
                  <c:v>0.44209999999999999</c:v>
                </c:pt>
                <c:pt idx="82">
                  <c:v>0.44750000000000001</c:v>
                </c:pt>
                <c:pt idx="83">
                  <c:v>0.45300000000000001</c:v>
                </c:pt>
                <c:pt idx="84">
                  <c:v>0.45839999999999997</c:v>
                </c:pt>
                <c:pt idx="85">
                  <c:v>0.46389999999999998</c:v>
                </c:pt>
                <c:pt idx="86">
                  <c:v>0.46939999999999998</c:v>
                </c:pt>
                <c:pt idx="87">
                  <c:v>0.4748</c:v>
                </c:pt>
                <c:pt idx="88">
                  <c:v>0.4803</c:v>
                </c:pt>
                <c:pt idx="89">
                  <c:v>0.48570000000000002</c:v>
                </c:pt>
                <c:pt idx="90">
                  <c:v>0.49120000000000003</c:v>
                </c:pt>
                <c:pt idx="91">
                  <c:v>0.49659999999999999</c:v>
                </c:pt>
                <c:pt idx="92">
                  <c:v>0.50209999999999999</c:v>
                </c:pt>
                <c:pt idx="93">
                  <c:v>0.50760000000000005</c:v>
                </c:pt>
                <c:pt idx="94">
                  <c:v>0.51300000000000001</c:v>
                </c:pt>
                <c:pt idx="95">
                  <c:v>0.51849999999999996</c:v>
                </c:pt>
                <c:pt idx="96">
                  <c:v>0.52390000000000003</c:v>
                </c:pt>
                <c:pt idx="97">
                  <c:v>0.52939999999999998</c:v>
                </c:pt>
                <c:pt idx="98">
                  <c:v>0.53480000000000005</c:v>
                </c:pt>
                <c:pt idx="99">
                  <c:v>0.5403</c:v>
                </c:pt>
                <c:pt idx="100">
                  <c:v>0.54579999999999995</c:v>
                </c:pt>
                <c:pt idx="101">
                  <c:v>0.55120000000000002</c:v>
                </c:pt>
                <c:pt idx="102">
                  <c:v>0.55669999999999997</c:v>
                </c:pt>
                <c:pt idx="103">
                  <c:v>0.56210000000000004</c:v>
                </c:pt>
                <c:pt idx="104">
                  <c:v>0.56759999999999999</c:v>
                </c:pt>
                <c:pt idx="105">
                  <c:v>0.57299999999999995</c:v>
                </c:pt>
                <c:pt idx="106">
                  <c:v>0.57850000000000001</c:v>
                </c:pt>
                <c:pt idx="107">
                  <c:v>0.58399999999999996</c:v>
                </c:pt>
                <c:pt idx="108">
                  <c:v>0.58940000000000003</c:v>
                </c:pt>
                <c:pt idx="109">
                  <c:v>0.59489999999999998</c:v>
                </c:pt>
                <c:pt idx="110">
                  <c:v>0.60029999999999994</c:v>
                </c:pt>
                <c:pt idx="111">
                  <c:v>0.60580000000000001</c:v>
                </c:pt>
                <c:pt idx="112">
                  <c:v>0.61129999999999995</c:v>
                </c:pt>
                <c:pt idx="113">
                  <c:v>0.61670000000000003</c:v>
                </c:pt>
                <c:pt idx="114">
                  <c:v>0.62219999999999998</c:v>
                </c:pt>
                <c:pt idx="115">
                  <c:v>0.62760000000000005</c:v>
                </c:pt>
                <c:pt idx="116">
                  <c:v>0.6331</c:v>
                </c:pt>
                <c:pt idx="117">
                  <c:v>0.63849999999999996</c:v>
                </c:pt>
                <c:pt idx="118">
                  <c:v>0.64400000000000002</c:v>
                </c:pt>
                <c:pt idx="119">
                  <c:v>0.64949999999999997</c:v>
                </c:pt>
                <c:pt idx="120">
                  <c:v>0.65490000000000004</c:v>
                </c:pt>
                <c:pt idx="121">
                  <c:v>0.66039999999999999</c:v>
                </c:pt>
                <c:pt idx="122">
                  <c:v>0.66579999999999995</c:v>
                </c:pt>
                <c:pt idx="123">
                  <c:v>0.67130000000000001</c:v>
                </c:pt>
                <c:pt idx="124">
                  <c:v>0.67669999999999997</c:v>
                </c:pt>
                <c:pt idx="125">
                  <c:v>0.68220000000000003</c:v>
                </c:pt>
                <c:pt idx="126">
                  <c:v>0.68769999999999998</c:v>
                </c:pt>
                <c:pt idx="127">
                  <c:v>0.69310000000000005</c:v>
                </c:pt>
                <c:pt idx="128">
                  <c:v>0.6986</c:v>
                </c:pt>
                <c:pt idx="129">
                  <c:v>0.70399999999999996</c:v>
                </c:pt>
                <c:pt idx="130">
                  <c:v>0.70950000000000002</c:v>
                </c:pt>
                <c:pt idx="131">
                  <c:v>0.71489999999999998</c:v>
                </c:pt>
                <c:pt idx="132">
                  <c:v>0.72040000000000004</c:v>
                </c:pt>
                <c:pt idx="133">
                  <c:v>0.72589999999999999</c:v>
                </c:pt>
                <c:pt idx="134">
                  <c:v>0.73129999999999995</c:v>
                </c:pt>
                <c:pt idx="135">
                  <c:v>0.73680000000000001</c:v>
                </c:pt>
                <c:pt idx="136">
                  <c:v>0.74219999999999997</c:v>
                </c:pt>
                <c:pt idx="137">
                  <c:v>0.74770000000000003</c:v>
                </c:pt>
                <c:pt idx="138">
                  <c:v>0.75309999999999999</c:v>
                </c:pt>
                <c:pt idx="139">
                  <c:v>0.75860000000000005</c:v>
                </c:pt>
                <c:pt idx="140">
                  <c:v>0.7641</c:v>
                </c:pt>
                <c:pt idx="141">
                  <c:v>0.76949999999999996</c:v>
                </c:pt>
                <c:pt idx="142">
                  <c:v>0.77500000000000002</c:v>
                </c:pt>
                <c:pt idx="143">
                  <c:v>0.78039999999999998</c:v>
                </c:pt>
                <c:pt idx="144">
                  <c:v>0.78590000000000004</c:v>
                </c:pt>
                <c:pt idx="145">
                  <c:v>0.79139999999999999</c:v>
                </c:pt>
                <c:pt idx="146">
                  <c:v>0.79679999999999995</c:v>
                </c:pt>
                <c:pt idx="147">
                  <c:v>0.80230000000000001</c:v>
                </c:pt>
                <c:pt idx="148">
                  <c:v>0.80769999999999997</c:v>
                </c:pt>
                <c:pt idx="149">
                  <c:v>0.81320000000000003</c:v>
                </c:pt>
                <c:pt idx="150">
                  <c:v>0.81859999999999999</c:v>
                </c:pt>
                <c:pt idx="151">
                  <c:v>0.82410000000000005</c:v>
                </c:pt>
                <c:pt idx="152">
                  <c:v>0.8296</c:v>
                </c:pt>
                <c:pt idx="153">
                  <c:v>0.83499999999999996</c:v>
                </c:pt>
                <c:pt idx="154">
                  <c:v>0.84050000000000002</c:v>
                </c:pt>
                <c:pt idx="155">
                  <c:v>0.84589999999999999</c:v>
                </c:pt>
                <c:pt idx="156">
                  <c:v>0.85140000000000005</c:v>
                </c:pt>
                <c:pt idx="157">
                  <c:v>0.85680000000000001</c:v>
                </c:pt>
                <c:pt idx="158">
                  <c:v>0.86229999999999996</c:v>
                </c:pt>
                <c:pt idx="159">
                  <c:v>0.86780000000000002</c:v>
                </c:pt>
                <c:pt idx="160">
                  <c:v>0.87319999999999998</c:v>
                </c:pt>
                <c:pt idx="161">
                  <c:v>0.87870000000000004</c:v>
                </c:pt>
                <c:pt idx="162">
                  <c:v>0.8841</c:v>
                </c:pt>
                <c:pt idx="163">
                  <c:v>0.88959999999999995</c:v>
                </c:pt>
                <c:pt idx="164">
                  <c:v>0.89500000000000002</c:v>
                </c:pt>
                <c:pt idx="165">
                  <c:v>0.90049999999999997</c:v>
                </c:pt>
                <c:pt idx="166">
                  <c:v>0.90600000000000003</c:v>
                </c:pt>
                <c:pt idx="167">
                  <c:v>0.91139999999999999</c:v>
                </c:pt>
                <c:pt idx="168">
                  <c:v>0.91690000000000005</c:v>
                </c:pt>
                <c:pt idx="169">
                  <c:v>0.92230000000000001</c:v>
                </c:pt>
                <c:pt idx="170">
                  <c:v>0.92779999999999996</c:v>
                </c:pt>
                <c:pt idx="171">
                  <c:v>0.93320000000000003</c:v>
                </c:pt>
                <c:pt idx="172">
                  <c:v>0.93869999999999998</c:v>
                </c:pt>
                <c:pt idx="173">
                  <c:v>0.94420000000000004</c:v>
                </c:pt>
                <c:pt idx="174">
                  <c:v>0.9496</c:v>
                </c:pt>
                <c:pt idx="175">
                  <c:v>0.95509999999999995</c:v>
                </c:pt>
                <c:pt idx="176">
                  <c:v>0.96050000000000002</c:v>
                </c:pt>
                <c:pt idx="177">
                  <c:v>0.96599999999999997</c:v>
                </c:pt>
                <c:pt idx="178">
                  <c:v>0.97150000000000003</c:v>
                </c:pt>
                <c:pt idx="179">
                  <c:v>0.97689999999999999</c:v>
                </c:pt>
                <c:pt idx="180">
                  <c:v>0.98240000000000005</c:v>
                </c:pt>
                <c:pt idx="181">
                  <c:v>0.98780000000000001</c:v>
                </c:pt>
                <c:pt idx="182">
                  <c:v>0.99329999999999996</c:v>
                </c:pt>
                <c:pt idx="183">
                  <c:v>0.99870000000000003</c:v>
                </c:pt>
                <c:pt idx="184">
                  <c:v>1.0042</c:v>
                </c:pt>
                <c:pt idx="185">
                  <c:v>1.0097</c:v>
                </c:pt>
                <c:pt idx="186">
                  <c:v>1.0150999999999999</c:v>
                </c:pt>
                <c:pt idx="187">
                  <c:v>1.0206</c:v>
                </c:pt>
                <c:pt idx="188">
                  <c:v>1.026</c:v>
                </c:pt>
                <c:pt idx="189">
                  <c:v>1.0315000000000001</c:v>
                </c:pt>
                <c:pt idx="190">
                  <c:v>1.0368999999999999</c:v>
                </c:pt>
                <c:pt idx="191">
                  <c:v>1.0424</c:v>
                </c:pt>
                <c:pt idx="192">
                  <c:v>1.0479000000000001</c:v>
                </c:pt>
                <c:pt idx="193">
                  <c:v>1.0532999999999999</c:v>
                </c:pt>
                <c:pt idx="194">
                  <c:v>1.0588</c:v>
                </c:pt>
                <c:pt idx="195">
                  <c:v>1.0642</c:v>
                </c:pt>
                <c:pt idx="196">
                  <c:v>1.0697000000000001</c:v>
                </c:pt>
                <c:pt idx="197">
                  <c:v>1.0750999999999999</c:v>
                </c:pt>
                <c:pt idx="198">
                  <c:v>1.0806</c:v>
                </c:pt>
                <c:pt idx="199">
                  <c:v>1.0861000000000001</c:v>
                </c:pt>
                <c:pt idx="200">
                  <c:v>1.0914999999999999</c:v>
                </c:pt>
                <c:pt idx="201">
                  <c:v>1.097</c:v>
                </c:pt>
                <c:pt idx="202">
                  <c:v>1.1024</c:v>
                </c:pt>
                <c:pt idx="203">
                  <c:v>1.1079000000000001</c:v>
                </c:pt>
                <c:pt idx="204">
                  <c:v>1.1133</c:v>
                </c:pt>
                <c:pt idx="205">
                  <c:v>1.1188</c:v>
                </c:pt>
                <c:pt idx="206">
                  <c:v>1.1243000000000001</c:v>
                </c:pt>
                <c:pt idx="207">
                  <c:v>1.1296999999999999</c:v>
                </c:pt>
                <c:pt idx="208">
                  <c:v>1.1352</c:v>
                </c:pt>
                <c:pt idx="209">
                  <c:v>1.1406000000000001</c:v>
                </c:pt>
                <c:pt idx="210">
                  <c:v>1.1460999999999999</c:v>
                </c:pt>
                <c:pt idx="211">
                  <c:v>1.1516</c:v>
                </c:pt>
                <c:pt idx="212">
                  <c:v>1.157</c:v>
                </c:pt>
                <c:pt idx="213">
                  <c:v>1.1625000000000001</c:v>
                </c:pt>
                <c:pt idx="214">
                  <c:v>1.1678999999999999</c:v>
                </c:pt>
                <c:pt idx="215">
                  <c:v>1.1734</c:v>
                </c:pt>
                <c:pt idx="216">
                  <c:v>1.1788000000000001</c:v>
                </c:pt>
                <c:pt idx="217">
                  <c:v>1.1842999999999999</c:v>
                </c:pt>
                <c:pt idx="218">
                  <c:v>1.1898</c:v>
                </c:pt>
                <c:pt idx="219">
                  <c:v>1.1952</c:v>
                </c:pt>
                <c:pt idx="220">
                  <c:v>1.2007000000000001</c:v>
                </c:pt>
                <c:pt idx="221">
                  <c:v>1.2060999999999999</c:v>
                </c:pt>
                <c:pt idx="222">
                  <c:v>1.2116</c:v>
                </c:pt>
                <c:pt idx="223">
                  <c:v>1.2170000000000001</c:v>
                </c:pt>
                <c:pt idx="224">
                  <c:v>1.2224999999999999</c:v>
                </c:pt>
                <c:pt idx="225">
                  <c:v>1.228</c:v>
                </c:pt>
                <c:pt idx="226">
                  <c:v>1.2334000000000001</c:v>
                </c:pt>
                <c:pt idx="227">
                  <c:v>1.2388999999999999</c:v>
                </c:pt>
                <c:pt idx="228">
                  <c:v>1.2443</c:v>
                </c:pt>
                <c:pt idx="229">
                  <c:v>1.2498</c:v>
                </c:pt>
                <c:pt idx="230">
                  <c:v>1.2552000000000001</c:v>
                </c:pt>
                <c:pt idx="231">
                  <c:v>1.2606999999999999</c:v>
                </c:pt>
                <c:pt idx="232">
                  <c:v>1.2662</c:v>
                </c:pt>
                <c:pt idx="233">
                  <c:v>1.2716000000000001</c:v>
                </c:pt>
                <c:pt idx="234">
                  <c:v>1.2770999999999999</c:v>
                </c:pt>
                <c:pt idx="235">
                  <c:v>1.2825</c:v>
                </c:pt>
                <c:pt idx="236">
                  <c:v>1.288</c:v>
                </c:pt>
                <c:pt idx="237">
                  <c:v>1.2934000000000001</c:v>
                </c:pt>
                <c:pt idx="238">
                  <c:v>1.2988999999999999</c:v>
                </c:pt>
                <c:pt idx="239">
                  <c:v>1.3044</c:v>
                </c:pt>
                <c:pt idx="240">
                  <c:v>1.3098000000000001</c:v>
                </c:pt>
                <c:pt idx="241">
                  <c:v>1.3152999999999999</c:v>
                </c:pt>
                <c:pt idx="242">
                  <c:v>1.3207</c:v>
                </c:pt>
                <c:pt idx="243">
                  <c:v>1.3262</c:v>
                </c:pt>
                <c:pt idx="244">
                  <c:v>1.3317000000000001</c:v>
                </c:pt>
                <c:pt idx="245">
                  <c:v>1.3371</c:v>
                </c:pt>
                <c:pt idx="246">
                  <c:v>1.3426</c:v>
                </c:pt>
                <c:pt idx="247">
                  <c:v>1.3480000000000001</c:v>
                </c:pt>
                <c:pt idx="248">
                  <c:v>1.3534999999999999</c:v>
                </c:pt>
                <c:pt idx="249">
                  <c:v>1.3589</c:v>
                </c:pt>
                <c:pt idx="250">
                  <c:v>1.3644000000000001</c:v>
                </c:pt>
                <c:pt idx="251">
                  <c:v>1.3698999999999999</c:v>
                </c:pt>
                <c:pt idx="252">
                  <c:v>1.3753</c:v>
                </c:pt>
                <c:pt idx="253">
                  <c:v>1.3808</c:v>
                </c:pt>
                <c:pt idx="254">
                  <c:v>1.3862000000000001</c:v>
                </c:pt>
                <c:pt idx="255">
                  <c:v>1.3916999999999999</c:v>
                </c:pt>
                <c:pt idx="256">
                  <c:v>1.3971</c:v>
                </c:pt>
                <c:pt idx="257">
                  <c:v>1.4026000000000001</c:v>
                </c:pt>
                <c:pt idx="258">
                  <c:v>1.4080999999999999</c:v>
                </c:pt>
                <c:pt idx="259">
                  <c:v>1.4135</c:v>
                </c:pt>
                <c:pt idx="260">
                  <c:v>1.419</c:v>
                </c:pt>
                <c:pt idx="261">
                  <c:v>1.4244000000000001</c:v>
                </c:pt>
                <c:pt idx="262">
                  <c:v>1.4298999999999999</c:v>
                </c:pt>
                <c:pt idx="263">
                  <c:v>1.4353</c:v>
                </c:pt>
                <c:pt idx="264">
                  <c:v>1.4408000000000001</c:v>
                </c:pt>
                <c:pt idx="265">
                  <c:v>1.4462999999999999</c:v>
                </c:pt>
                <c:pt idx="266">
                  <c:v>1.4517</c:v>
                </c:pt>
                <c:pt idx="267">
                  <c:v>1.4572000000000001</c:v>
                </c:pt>
                <c:pt idx="268">
                  <c:v>1.4625999999999999</c:v>
                </c:pt>
                <c:pt idx="269">
                  <c:v>1.4681</c:v>
                </c:pt>
                <c:pt idx="270">
                  <c:v>1.4736</c:v>
                </c:pt>
                <c:pt idx="271">
                  <c:v>1.4790000000000001</c:v>
                </c:pt>
                <c:pt idx="272">
                  <c:v>1.4844999999999999</c:v>
                </c:pt>
                <c:pt idx="273">
                  <c:v>1.4899</c:v>
                </c:pt>
                <c:pt idx="274">
                  <c:v>1.4954000000000001</c:v>
                </c:pt>
                <c:pt idx="275">
                  <c:v>1.5007999999999999</c:v>
                </c:pt>
                <c:pt idx="276">
                  <c:v>1.5063</c:v>
                </c:pt>
                <c:pt idx="277">
                  <c:v>1.5118</c:v>
                </c:pt>
                <c:pt idx="278">
                  <c:v>1.5172000000000001</c:v>
                </c:pt>
                <c:pt idx="279">
                  <c:v>1.5226999999999999</c:v>
                </c:pt>
                <c:pt idx="280">
                  <c:v>1.5281</c:v>
                </c:pt>
                <c:pt idx="281">
                  <c:v>1.5336000000000001</c:v>
                </c:pt>
                <c:pt idx="282">
                  <c:v>1.5389999999999999</c:v>
                </c:pt>
                <c:pt idx="283">
                  <c:v>1.5445</c:v>
                </c:pt>
                <c:pt idx="284">
                  <c:v>1.55</c:v>
                </c:pt>
                <c:pt idx="285">
                  <c:v>1.5553999999999999</c:v>
                </c:pt>
                <c:pt idx="286">
                  <c:v>1.5609</c:v>
                </c:pt>
                <c:pt idx="287">
                  <c:v>1.5663</c:v>
                </c:pt>
                <c:pt idx="288">
                  <c:v>1.5718000000000001</c:v>
                </c:pt>
                <c:pt idx="289">
                  <c:v>1.5771999999999999</c:v>
                </c:pt>
                <c:pt idx="290">
                  <c:v>1.5827</c:v>
                </c:pt>
                <c:pt idx="291">
                  <c:v>1.5882000000000001</c:v>
                </c:pt>
                <c:pt idx="292">
                  <c:v>1.5935999999999999</c:v>
                </c:pt>
                <c:pt idx="293">
                  <c:v>1.5991</c:v>
                </c:pt>
                <c:pt idx="294">
                  <c:v>1.6045</c:v>
                </c:pt>
                <c:pt idx="295">
                  <c:v>1.61</c:v>
                </c:pt>
                <c:pt idx="296">
                  <c:v>1.6153999999999999</c:v>
                </c:pt>
                <c:pt idx="297">
                  <c:v>1.6209</c:v>
                </c:pt>
                <c:pt idx="298">
                  <c:v>1.6264000000000001</c:v>
                </c:pt>
                <c:pt idx="299">
                  <c:v>1.6317999999999999</c:v>
                </c:pt>
                <c:pt idx="300">
                  <c:v>1.6373</c:v>
                </c:pt>
                <c:pt idx="301">
                  <c:v>1.6427</c:v>
                </c:pt>
                <c:pt idx="302">
                  <c:v>1.6482000000000001</c:v>
                </c:pt>
                <c:pt idx="303">
                  <c:v>1.6536999999999999</c:v>
                </c:pt>
                <c:pt idx="304">
                  <c:v>1.6591</c:v>
                </c:pt>
                <c:pt idx="305">
                  <c:v>1.6646000000000001</c:v>
                </c:pt>
                <c:pt idx="306">
                  <c:v>1.67</c:v>
                </c:pt>
                <c:pt idx="307">
                  <c:v>1.6755</c:v>
                </c:pt>
                <c:pt idx="308">
                  <c:v>1.6809000000000001</c:v>
                </c:pt>
                <c:pt idx="309">
                  <c:v>1.6863999999999999</c:v>
                </c:pt>
                <c:pt idx="310">
                  <c:v>1.6919</c:v>
                </c:pt>
                <c:pt idx="311">
                  <c:v>1.6973</c:v>
                </c:pt>
                <c:pt idx="312">
                  <c:v>1.7028000000000001</c:v>
                </c:pt>
                <c:pt idx="313">
                  <c:v>1.7081999999999999</c:v>
                </c:pt>
                <c:pt idx="314">
                  <c:v>1.7137</c:v>
                </c:pt>
                <c:pt idx="315">
                  <c:v>1.7191000000000001</c:v>
                </c:pt>
                <c:pt idx="316">
                  <c:v>1.7245999999999999</c:v>
                </c:pt>
                <c:pt idx="317">
                  <c:v>1.7301</c:v>
                </c:pt>
                <c:pt idx="318">
                  <c:v>1.7355</c:v>
                </c:pt>
                <c:pt idx="319">
                  <c:v>1.7410000000000001</c:v>
                </c:pt>
                <c:pt idx="320">
                  <c:v>1.7464</c:v>
                </c:pt>
                <c:pt idx="321">
                  <c:v>1.7519</c:v>
                </c:pt>
                <c:pt idx="322">
                  <c:v>1.7573000000000001</c:v>
                </c:pt>
                <c:pt idx="323">
                  <c:v>1.7627999999999999</c:v>
                </c:pt>
                <c:pt idx="324">
                  <c:v>1.7683</c:v>
                </c:pt>
                <c:pt idx="325">
                  <c:v>1.7737000000000001</c:v>
                </c:pt>
                <c:pt idx="326">
                  <c:v>1.7791999999999999</c:v>
                </c:pt>
                <c:pt idx="327">
                  <c:v>1.7846</c:v>
                </c:pt>
                <c:pt idx="328">
                  <c:v>1.7901</c:v>
                </c:pt>
                <c:pt idx="329">
                  <c:v>1.7955000000000001</c:v>
                </c:pt>
                <c:pt idx="330">
                  <c:v>1.8009999999999999</c:v>
                </c:pt>
                <c:pt idx="331">
                  <c:v>1.8065</c:v>
                </c:pt>
                <c:pt idx="332">
                  <c:v>1.8119000000000001</c:v>
                </c:pt>
                <c:pt idx="333">
                  <c:v>1.8173999999999999</c:v>
                </c:pt>
                <c:pt idx="334">
                  <c:v>1.8228</c:v>
                </c:pt>
                <c:pt idx="335">
                  <c:v>1.8283</c:v>
                </c:pt>
                <c:pt idx="336">
                  <c:v>1.8338000000000001</c:v>
                </c:pt>
                <c:pt idx="337">
                  <c:v>1.8391999999999999</c:v>
                </c:pt>
                <c:pt idx="338">
                  <c:v>1.8447</c:v>
                </c:pt>
                <c:pt idx="339">
                  <c:v>1.8501000000000001</c:v>
                </c:pt>
                <c:pt idx="340">
                  <c:v>1.8555999999999999</c:v>
                </c:pt>
                <c:pt idx="341">
                  <c:v>1.861</c:v>
                </c:pt>
                <c:pt idx="342">
                  <c:v>1.8665</c:v>
                </c:pt>
                <c:pt idx="343">
                  <c:v>1.8720000000000001</c:v>
                </c:pt>
                <c:pt idx="344">
                  <c:v>1.8774</c:v>
                </c:pt>
                <c:pt idx="345">
                  <c:v>1.8829</c:v>
                </c:pt>
                <c:pt idx="346">
                  <c:v>1.8883000000000001</c:v>
                </c:pt>
                <c:pt idx="347">
                  <c:v>1.8937999999999999</c:v>
                </c:pt>
                <c:pt idx="348">
                  <c:v>1.8992</c:v>
                </c:pt>
                <c:pt idx="349">
                  <c:v>1.9047000000000001</c:v>
                </c:pt>
                <c:pt idx="350">
                  <c:v>1.9101999999999999</c:v>
                </c:pt>
                <c:pt idx="351">
                  <c:v>1.9156</c:v>
                </c:pt>
                <c:pt idx="352">
                  <c:v>1.9211</c:v>
                </c:pt>
                <c:pt idx="353">
                  <c:v>1.9265000000000001</c:v>
                </c:pt>
                <c:pt idx="354">
                  <c:v>1.9319999999999999</c:v>
                </c:pt>
                <c:pt idx="355">
                  <c:v>1.9374</c:v>
                </c:pt>
                <c:pt idx="356">
                  <c:v>1.9429000000000001</c:v>
                </c:pt>
                <c:pt idx="357">
                  <c:v>1.9483999999999999</c:v>
                </c:pt>
                <c:pt idx="358">
                  <c:v>1.9538</c:v>
                </c:pt>
                <c:pt idx="359">
                  <c:v>1.9593</c:v>
                </c:pt>
                <c:pt idx="360">
                  <c:v>1.9646999999999999</c:v>
                </c:pt>
                <c:pt idx="361">
                  <c:v>1.9702</c:v>
                </c:pt>
                <c:pt idx="362">
                  <c:v>1.9756</c:v>
                </c:pt>
                <c:pt idx="363">
                  <c:v>1.9811000000000001</c:v>
                </c:pt>
                <c:pt idx="364">
                  <c:v>1.9865999999999999</c:v>
                </c:pt>
                <c:pt idx="365">
                  <c:v>1.992</c:v>
                </c:pt>
                <c:pt idx="366">
                  <c:v>1.9975000000000001</c:v>
                </c:pt>
                <c:pt idx="367">
                  <c:v>2.0028999999999999</c:v>
                </c:pt>
                <c:pt idx="368">
                  <c:v>2.0084</c:v>
                </c:pt>
                <c:pt idx="369">
                  <c:v>2.0139</c:v>
                </c:pt>
                <c:pt idx="370">
                  <c:v>2.0192999999999999</c:v>
                </c:pt>
                <c:pt idx="371">
                  <c:v>2.0247999999999999</c:v>
                </c:pt>
                <c:pt idx="372">
                  <c:v>2.0301999999999998</c:v>
                </c:pt>
                <c:pt idx="373">
                  <c:v>2.0356999999999998</c:v>
                </c:pt>
                <c:pt idx="374">
                  <c:v>2.0411000000000001</c:v>
                </c:pt>
                <c:pt idx="375">
                  <c:v>2.0466000000000002</c:v>
                </c:pt>
                <c:pt idx="376">
                  <c:v>2.0520999999999998</c:v>
                </c:pt>
                <c:pt idx="377">
                  <c:v>2.0575000000000001</c:v>
                </c:pt>
                <c:pt idx="378">
                  <c:v>2.0630000000000002</c:v>
                </c:pt>
                <c:pt idx="379">
                  <c:v>2.0684</c:v>
                </c:pt>
                <c:pt idx="380">
                  <c:v>2.0739000000000001</c:v>
                </c:pt>
                <c:pt idx="381">
                  <c:v>2.0792999999999999</c:v>
                </c:pt>
                <c:pt idx="382">
                  <c:v>2.0848</c:v>
                </c:pt>
                <c:pt idx="383">
                  <c:v>2.0903</c:v>
                </c:pt>
                <c:pt idx="384">
                  <c:v>2.0956999999999999</c:v>
                </c:pt>
                <c:pt idx="385">
                  <c:v>2.1012</c:v>
                </c:pt>
                <c:pt idx="386">
                  <c:v>2.1065999999999998</c:v>
                </c:pt>
                <c:pt idx="387">
                  <c:v>2.1120999999999999</c:v>
                </c:pt>
                <c:pt idx="388">
                  <c:v>2.1175000000000002</c:v>
                </c:pt>
                <c:pt idx="389">
                  <c:v>2.1230000000000002</c:v>
                </c:pt>
                <c:pt idx="390">
                  <c:v>2.1284999999999998</c:v>
                </c:pt>
                <c:pt idx="391">
                  <c:v>2.1339000000000001</c:v>
                </c:pt>
                <c:pt idx="392">
                  <c:v>2.1394000000000002</c:v>
                </c:pt>
                <c:pt idx="393">
                  <c:v>2.1448</c:v>
                </c:pt>
                <c:pt idx="394">
                  <c:v>2.1503000000000001</c:v>
                </c:pt>
                <c:pt idx="395">
                  <c:v>2.1556999999999999</c:v>
                </c:pt>
                <c:pt idx="396">
                  <c:v>2.1612</c:v>
                </c:pt>
                <c:pt idx="397">
                  <c:v>2.1667000000000001</c:v>
                </c:pt>
                <c:pt idx="398">
                  <c:v>2.1720999999999999</c:v>
                </c:pt>
                <c:pt idx="399">
                  <c:v>2.1776</c:v>
                </c:pt>
                <c:pt idx="400">
                  <c:v>2.1829999999999998</c:v>
                </c:pt>
                <c:pt idx="401">
                  <c:v>2.1884999999999999</c:v>
                </c:pt>
                <c:pt idx="402">
                  <c:v>2.194</c:v>
                </c:pt>
                <c:pt idx="403">
                  <c:v>2.1993999999999998</c:v>
                </c:pt>
                <c:pt idx="404">
                  <c:v>2.2048999999999999</c:v>
                </c:pt>
                <c:pt idx="405">
                  <c:v>2.2103000000000002</c:v>
                </c:pt>
                <c:pt idx="406">
                  <c:v>2.2158000000000002</c:v>
                </c:pt>
                <c:pt idx="407">
                  <c:v>2.2212000000000001</c:v>
                </c:pt>
                <c:pt idx="408">
                  <c:v>2.2267000000000001</c:v>
                </c:pt>
                <c:pt idx="409">
                  <c:v>2.2322000000000002</c:v>
                </c:pt>
                <c:pt idx="410">
                  <c:v>2.2376</c:v>
                </c:pt>
                <c:pt idx="411">
                  <c:v>2.2431000000000001</c:v>
                </c:pt>
                <c:pt idx="412">
                  <c:v>2.2484999999999999</c:v>
                </c:pt>
                <c:pt idx="413">
                  <c:v>2.254</c:v>
                </c:pt>
                <c:pt idx="414">
                  <c:v>2.2593999999999999</c:v>
                </c:pt>
                <c:pt idx="415">
                  <c:v>2.2648999999999999</c:v>
                </c:pt>
                <c:pt idx="416">
                  <c:v>2.2704</c:v>
                </c:pt>
                <c:pt idx="417">
                  <c:v>2.2757999999999998</c:v>
                </c:pt>
                <c:pt idx="418">
                  <c:v>2.2812999999999999</c:v>
                </c:pt>
                <c:pt idx="419">
                  <c:v>2.2867000000000002</c:v>
                </c:pt>
                <c:pt idx="420">
                  <c:v>2.2921999999999998</c:v>
                </c:pt>
                <c:pt idx="421">
                  <c:v>2.2976000000000001</c:v>
                </c:pt>
                <c:pt idx="422">
                  <c:v>2.3031000000000001</c:v>
                </c:pt>
                <c:pt idx="423">
                  <c:v>2.3086000000000002</c:v>
                </c:pt>
                <c:pt idx="424">
                  <c:v>2.3140000000000001</c:v>
                </c:pt>
                <c:pt idx="425">
                  <c:v>2.3195000000000001</c:v>
                </c:pt>
                <c:pt idx="426">
                  <c:v>2.3249</c:v>
                </c:pt>
                <c:pt idx="427">
                  <c:v>2.3304</c:v>
                </c:pt>
                <c:pt idx="428">
                  <c:v>2.3357999999999999</c:v>
                </c:pt>
                <c:pt idx="429">
                  <c:v>2.3412999999999999</c:v>
                </c:pt>
                <c:pt idx="430">
                  <c:v>2.3468</c:v>
                </c:pt>
                <c:pt idx="431">
                  <c:v>2.3521999999999998</c:v>
                </c:pt>
                <c:pt idx="432">
                  <c:v>2.3576999999999999</c:v>
                </c:pt>
                <c:pt idx="433">
                  <c:v>2.3631000000000002</c:v>
                </c:pt>
                <c:pt idx="434">
                  <c:v>2.3685999999999998</c:v>
                </c:pt>
                <c:pt idx="435">
                  <c:v>2.3740999999999999</c:v>
                </c:pt>
                <c:pt idx="436">
                  <c:v>2.3795000000000002</c:v>
                </c:pt>
                <c:pt idx="437">
                  <c:v>2.3849999999999998</c:v>
                </c:pt>
                <c:pt idx="438">
                  <c:v>2.3904000000000001</c:v>
                </c:pt>
                <c:pt idx="439">
                  <c:v>2.3959000000000001</c:v>
                </c:pt>
                <c:pt idx="440">
                  <c:v>2.4013</c:v>
                </c:pt>
                <c:pt idx="441">
                  <c:v>2.4068000000000001</c:v>
                </c:pt>
                <c:pt idx="442">
                  <c:v>2.4123000000000001</c:v>
                </c:pt>
                <c:pt idx="443">
                  <c:v>2.4177</c:v>
                </c:pt>
                <c:pt idx="444">
                  <c:v>2.4232</c:v>
                </c:pt>
                <c:pt idx="445">
                  <c:v>2.4285999999999999</c:v>
                </c:pt>
                <c:pt idx="446">
                  <c:v>2.4340999999999999</c:v>
                </c:pt>
                <c:pt idx="447">
                  <c:v>2.4394999999999998</c:v>
                </c:pt>
                <c:pt idx="448">
                  <c:v>2.4449999999999998</c:v>
                </c:pt>
                <c:pt idx="449">
                  <c:v>2.4504999999999999</c:v>
                </c:pt>
                <c:pt idx="450">
                  <c:v>2.4559000000000002</c:v>
                </c:pt>
                <c:pt idx="451">
                  <c:v>2.4613999999999998</c:v>
                </c:pt>
                <c:pt idx="452">
                  <c:v>2.4668000000000001</c:v>
                </c:pt>
                <c:pt idx="453">
                  <c:v>2.4723000000000002</c:v>
                </c:pt>
                <c:pt idx="454">
                  <c:v>2.4777</c:v>
                </c:pt>
                <c:pt idx="455">
                  <c:v>2.4832000000000001</c:v>
                </c:pt>
                <c:pt idx="456">
                  <c:v>2.4887000000000001</c:v>
                </c:pt>
                <c:pt idx="457">
                  <c:v>2.4941</c:v>
                </c:pt>
                <c:pt idx="458">
                  <c:v>2.4996</c:v>
                </c:pt>
                <c:pt idx="459">
                  <c:v>2.5049999999999999</c:v>
                </c:pt>
                <c:pt idx="460">
                  <c:v>2.5105</c:v>
                </c:pt>
                <c:pt idx="461">
                  <c:v>2.516</c:v>
                </c:pt>
                <c:pt idx="462">
                  <c:v>2.5213999999999999</c:v>
                </c:pt>
                <c:pt idx="463">
                  <c:v>2.5268999999999999</c:v>
                </c:pt>
                <c:pt idx="464">
                  <c:v>2.5323000000000002</c:v>
                </c:pt>
                <c:pt idx="465">
                  <c:v>2.5377999999999998</c:v>
                </c:pt>
                <c:pt idx="466">
                  <c:v>2.5432000000000001</c:v>
                </c:pt>
                <c:pt idx="467">
                  <c:v>2.5487000000000002</c:v>
                </c:pt>
                <c:pt idx="468">
                  <c:v>2.5541999999999998</c:v>
                </c:pt>
                <c:pt idx="469">
                  <c:v>2.5596000000000001</c:v>
                </c:pt>
                <c:pt idx="470">
                  <c:v>2.5651000000000002</c:v>
                </c:pt>
                <c:pt idx="471">
                  <c:v>2.5705</c:v>
                </c:pt>
                <c:pt idx="472">
                  <c:v>2.5760000000000001</c:v>
                </c:pt>
                <c:pt idx="473">
                  <c:v>2.5813999999999999</c:v>
                </c:pt>
                <c:pt idx="474">
                  <c:v>2.5869</c:v>
                </c:pt>
                <c:pt idx="475">
                  <c:v>2.5924</c:v>
                </c:pt>
                <c:pt idx="476">
                  <c:v>2.5977999999999999</c:v>
                </c:pt>
                <c:pt idx="477">
                  <c:v>2.6032999999999999</c:v>
                </c:pt>
                <c:pt idx="478">
                  <c:v>2.6086999999999998</c:v>
                </c:pt>
                <c:pt idx="479">
                  <c:v>2.6141999999999999</c:v>
                </c:pt>
                <c:pt idx="480">
                  <c:v>2.6196000000000002</c:v>
                </c:pt>
                <c:pt idx="481">
                  <c:v>2.6251000000000002</c:v>
                </c:pt>
                <c:pt idx="482">
                  <c:v>2.6305999999999998</c:v>
                </c:pt>
                <c:pt idx="483">
                  <c:v>2.6360000000000001</c:v>
                </c:pt>
                <c:pt idx="484">
                  <c:v>2.6415000000000002</c:v>
                </c:pt>
                <c:pt idx="485">
                  <c:v>2.6469</c:v>
                </c:pt>
                <c:pt idx="486">
                  <c:v>2.6524000000000001</c:v>
                </c:pt>
                <c:pt idx="487">
                  <c:v>2.6577999999999999</c:v>
                </c:pt>
                <c:pt idx="488">
                  <c:v>2.6633</c:v>
                </c:pt>
                <c:pt idx="489">
                  <c:v>2.6688000000000001</c:v>
                </c:pt>
                <c:pt idx="490">
                  <c:v>2.6741999999999999</c:v>
                </c:pt>
                <c:pt idx="491">
                  <c:v>2.6797</c:v>
                </c:pt>
                <c:pt idx="492">
                  <c:v>2.6850999999999998</c:v>
                </c:pt>
                <c:pt idx="493">
                  <c:v>2.6905999999999999</c:v>
                </c:pt>
                <c:pt idx="494">
                  <c:v>2.6960999999999999</c:v>
                </c:pt>
                <c:pt idx="495">
                  <c:v>2.7014999999999998</c:v>
                </c:pt>
                <c:pt idx="496">
                  <c:v>2.7069999999999999</c:v>
                </c:pt>
                <c:pt idx="497">
                  <c:v>2.7124000000000001</c:v>
                </c:pt>
                <c:pt idx="498">
                  <c:v>2.7179000000000002</c:v>
                </c:pt>
                <c:pt idx="499">
                  <c:v>2.7233000000000001</c:v>
                </c:pt>
                <c:pt idx="500">
                  <c:v>2.7288000000000001</c:v>
                </c:pt>
                <c:pt idx="501">
                  <c:v>2.7343000000000002</c:v>
                </c:pt>
                <c:pt idx="502">
                  <c:v>2.7397</c:v>
                </c:pt>
                <c:pt idx="503">
                  <c:v>2.7452000000000001</c:v>
                </c:pt>
                <c:pt idx="504">
                  <c:v>2.7505999999999999</c:v>
                </c:pt>
                <c:pt idx="505">
                  <c:v>2.7561</c:v>
                </c:pt>
                <c:pt idx="506">
                  <c:v>2.7614999999999998</c:v>
                </c:pt>
                <c:pt idx="507">
                  <c:v>2.7669999999999999</c:v>
                </c:pt>
                <c:pt idx="508">
                  <c:v>2.7725</c:v>
                </c:pt>
                <c:pt idx="509">
                  <c:v>2.7778999999999998</c:v>
                </c:pt>
                <c:pt idx="510">
                  <c:v>2.7833999999999999</c:v>
                </c:pt>
                <c:pt idx="511">
                  <c:v>2.7888000000000002</c:v>
                </c:pt>
                <c:pt idx="512">
                  <c:v>2.7942999999999998</c:v>
                </c:pt>
                <c:pt idx="513">
                  <c:v>2.7997000000000001</c:v>
                </c:pt>
                <c:pt idx="514">
                  <c:v>2.8052000000000001</c:v>
                </c:pt>
                <c:pt idx="515">
                  <c:v>2.8107000000000002</c:v>
                </c:pt>
                <c:pt idx="516">
                  <c:v>2.8161</c:v>
                </c:pt>
                <c:pt idx="517">
                  <c:v>2.8216000000000001</c:v>
                </c:pt>
                <c:pt idx="518">
                  <c:v>2.827</c:v>
                </c:pt>
                <c:pt idx="519">
                  <c:v>2.8325</c:v>
                </c:pt>
                <c:pt idx="520">
                  <c:v>2.8378999999999999</c:v>
                </c:pt>
                <c:pt idx="521">
                  <c:v>2.8433999999999999</c:v>
                </c:pt>
                <c:pt idx="522">
                  <c:v>2.8489</c:v>
                </c:pt>
                <c:pt idx="523">
                  <c:v>2.8542999999999998</c:v>
                </c:pt>
                <c:pt idx="524">
                  <c:v>2.8597999999999999</c:v>
                </c:pt>
                <c:pt idx="525">
                  <c:v>2.8652000000000002</c:v>
                </c:pt>
                <c:pt idx="526">
                  <c:v>2.8706999999999998</c:v>
                </c:pt>
                <c:pt idx="527">
                  <c:v>2.8761999999999999</c:v>
                </c:pt>
                <c:pt idx="528">
                  <c:v>2.8816000000000002</c:v>
                </c:pt>
                <c:pt idx="529">
                  <c:v>2.8871000000000002</c:v>
                </c:pt>
                <c:pt idx="530">
                  <c:v>2.8925000000000001</c:v>
                </c:pt>
                <c:pt idx="531">
                  <c:v>2.8980000000000001</c:v>
                </c:pt>
                <c:pt idx="532">
                  <c:v>2.9034</c:v>
                </c:pt>
                <c:pt idx="533">
                  <c:v>2.9089</c:v>
                </c:pt>
                <c:pt idx="534">
                  <c:v>2.9144000000000001</c:v>
                </c:pt>
                <c:pt idx="535">
                  <c:v>2.9198</c:v>
                </c:pt>
                <c:pt idx="536">
                  <c:v>2.9253</c:v>
                </c:pt>
                <c:pt idx="537">
                  <c:v>2.9306999999999999</c:v>
                </c:pt>
              </c:numCache>
            </c:numRef>
          </c:cat>
          <c:val>
            <c:numRef>
              <c:f>Sheet1!$B$2:$B$539</c:f>
              <c:numCache>
                <c:formatCode>General</c:formatCode>
                <c:ptCount val="538"/>
                <c:pt idx="0">
                  <c:v>0.18311540200000001</c:v>
                </c:pt>
                <c:pt idx="1">
                  <c:v>0.18753973400000001</c:v>
                </c:pt>
                <c:pt idx="2">
                  <c:v>-0.30109195500000002</c:v>
                </c:pt>
                <c:pt idx="3">
                  <c:v>-0.61650130599999997</c:v>
                </c:pt>
                <c:pt idx="4">
                  <c:v>-7.7486932999999994E-2</c:v>
                </c:pt>
                <c:pt idx="5">
                  <c:v>0.24287993999999999</c:v>
                </c:pt>
                <c:pt idx="6">
                  <c:v>-8.7511060000000002E-2</c:v>
                </c:pt>
                <c:pt idx="7">
                  <c:v>-0.152252156</c:v>
                </c:pt>
                <c:pt idx="8">
                  <c:v>0.13286352900000001</c:v>
                </c:pt>
                <c:pt idx="9">
                  <c:v>4.3951366999999998E-2</c:v>
                </c:pt>
                <c:pt idx="10">
                  <c:v>-0.33506577799999998</c:v>
                </c:pt>
                <c:pt idx="11">
                  <c:v>-0.31705418899999999</c:v>
                </c:pt>
                <c:pt idx="12">
                  <c:v>-0.14891628800000001</c:v>
                </c:pt>
                <c:pt idx="13">
                  <c:v>1.119182E-2</c:v>
                </c:pt>
                <c:pt idx="14">
                  <c:v>1.517399E-2</c:v>
                </c:pt>
                <c:pt idx="15">
                  <c:v>0.46464528199999999</c:v>
                </c:pt>
                <c:pt idx="16">
                  <c:v>1.2237162100000001</c:v>
                </c:pt>
                <c:pt idx="17">
                  <c:v>1.3198594320000001</c:v>
                </c:pt>
                <c:pt idx="18">
                  <c:v>0.72708095699999997</c:v>
                </c:pt>
                <c:pt idx="19">
                  <c:v>-6.0594700000000001E-2</c:v>
                </c:pt>
                <c:pt idx="20">
                  <c:v>-0.19708435599999999</c:v>
                </c:pt>
                <c:pt idx="21">
                  <c:v>-2.3082559999999998E-3</c:v>
                </c:pt>
                <c:pt idx="22">
                  <c:v>0.15407985900000001</c:v>
                </c:pt>
                <c:pt idx="23">
                  <c:v>-0.11381221900000001</c:v>
                </c:pt>
                <c:pt idx="24">
                  <c:v>-0.69220168800000004</c:v>
                </c:pt>
                <c:pt idx="25">
                  <c:v>-0.50574633599999996</c:v>
                </c:pt>
                <c:pt idx="26">
                  <c:v>-0.10985131400000001</c:v>
                </c:pt>
                <c:pt idx="27">
                  <c:v>-0.123947325</c:v>
                </c:pt>
                <c:pt idx="28">
                  <c:v>9.1791572000000002E-2</c:v>
                </c:pt>
                <c:pt idx="29">
                  <c:v>0.66459022999999995</c:v>
                </c:pt>
                <c:pt idx="30">
                  <c:v>0.83150315799999996</c:v>
                </c:pt>
                <c:pt idx="31">
                  <c:v>0.48205190599999997</c:v>
                </c:pt>
                <c:pt idx="32">
                  <c:v>-2.2551750999999998E-2</c:v>
                </c:pt>
                <c:pt idx="33">
                  <c:v>-0.48102038499999999</c:v>
                </c:pt>
                <c:pt idx="34">
                  <c:v>-0.51388868899999995</c:v>
                </c:pt>
                <c:pt idx="35">
                  <c:v>-0.29052113400000001</c:v>
                </c:pt>
                <c:pt idx="36">
                  <c:v>-0.24432704499999999</c:v>
                </c:pt>
                <c:pt idx="37">
                  <c:v>-0.37522332200000003</c:v>
                </c:pt>
                <c:pt idx="38">
                  <c:v>-0.37768875299999999</c:v>
                </c:pt>
                <c:pt idx="39">
                  <c:v>-0.28490555400000001</c:v>
                </c:pt>
                <c:pt idx="40">
                  <c:v>-0.411374189</c:v>
                </c:pt>
                <c:pt idx="41">
                  <c:v>-0.52630282799999994</c:v>
                </c:pt>
                <c:pt idx="42">
                  <c:v>-0.19422768200000001</c:v>
                </c:pt>
                <c:pt idx="43">
                  <c:v>0.34417253199999998</c:v>
                </c:pt>
                <c:pt idx="44">
                  <c:v>0.72868270099999999</c:v>
                </c:pt>
                <c:pt idx="45">
                  <c:v>0.85146626599999997</c:v>
                </c:pt>
                <c:pt idx="46">
                  <c:v>0.61502144800000003</c:v>
                </c:pt>
                <c:pt idx="47">
                  <c:v>-0.195380844</c:v>
                </c:pt>
                <c:pt idx="48">
                  <c:v>-0.67077046600000001</c:v>
                </c:pt>
                <c:pt idx="49">
                  <c:v>-0.47876901500000002</c:v>
                </c:pt>
                <c:pt idx="50">
                  <c:v>-0.33294759400000001</c:v>
                </c:pt>
                <c:pt idx="51">
                  <c:v>-0.44561000899999997</c:v>
                </c:pt>
                <c:pt idx="52">
                  <c:v>-0.445593024</c:v>
                </c:pt>
                <c:pt idx="53">
                  <c:v>-0.43014570899999999</c:v>
                </c:pt>
                <c:pt idx="54">
                  <c:v>-0.65620443100000003</c:v>
                </c:pt>
                <c:pt idx="55">
                  <c:v>-0.68981495599999998</c:v>
                </c:pt>
                <c:pt idx="56">
                  <c:v>-0.47865068500000002</c:v>
                </c:pt>
                <c:pt idx="57">
                  <c:v>-0.14247694399999999</c:v>
                </c:pt>
                <c:pt idx="58">
                  <c:v>0.17541716299999999</c:v>
                </c:pt>
                <c:pt idx="59">
                  <c:v>0.20298434600000001</c:v>
                </c:pt>
                <c:pt idx="60">
                  <c:v>-4.0549002000000001E-2</c:v>
                </c:pt>
                <c:pt idx="61">
                  <c:v>-5.4453889999999998E-2</c:v>
                </c:pt>
                <c:pt idx="62">
                  <c:v>3.2191367999999998E-2</c:v>
                </c:pt>
                <c:pt idx="63">
                  <c:v>-0.34417629900000002</c:v>
                </c:pt>
                <c:pt idx="64">
                  <c:v>-0.45609815300000001</c:v>
                </c:pt>
                <c:pt idx="65">
                  <c:v>-0.229279499</c:v>
                </c:pt>
                <c:pt idx="66">
                  <c:v>-0.221781274</c:v>
                </c:pt>
                <c:pt idx="67">
                  <c:v>-0.29509457300000003</c:v>
                </c:pt>
                <c:pt idx="68">
                  <c:v>-0.31821980799999999</c:v>
                </c:pt>
                <c:pt idx="69">
                  <c:v>-0.42550175899999998</c:v>
                </c:pt>
                <c:pt idx="70">
                  <c:v>-0.31686223499999999</c:v>
                </c:pt>
                <c:pt idx="71">
                  <c:v>-9.7711418999999994E-2</c:v>
                </c:pt>
                <c:pt idx="72">
                  <c:v>-0.21836440100000001</c:v>
                </c:pt>
                <c:pt idx="73">
                  <c:v>-0.40486366600000001</c:v>
                </c:pt>
                <c:pt idx="74">
                  <c:v>-0.373408662</c:v>
                </c:pt>
                <c:pt idx="75">
                  <c:v>-0.209931111</c:v>
                </c:pt>
                <c:pt idx="76">
                  <c:v>-0.20780162799999999</c:v>
                </c:pt>
                <c:pt idx="77">
                  <c:v>-0.16517946</c:v>
                </c:pt>
                <c:pt idx="78">
                  <c:v>-0.15289978100000001</c:v>
                </c:pt>
                <c:pt idx="79">
                  <c:v>-0.22616381099999999</c:v>
                </c:pt>
                <c:pt idx="80">
                  <c:v>6.2083811000000003E-2</c:v>
                </c:pt>
                <c:pt idx="81">
                  <c:v>0.56484809999999996</c:v>
                </c:pt>
                <c:pt idx="82">
                  <c:v>0.63919392600000002</c:v>
                </c:pt>
                <c:pt idx="83">
                  <c:v>0.25845997300000001</c:v>
                </c:pt>
                <c:pt idx="84">
                  <c:v>4.2979961999999997E-2</c:v>
                </c:pt>
                <c:pt idx="85">
                  <c:v>-0.19323547599999999</c:v>
                </c:pt>
                <c:pt idx="86">
                  <c:v>-0.30023959099999997</c:v>
                </c:pt>
                <c:pt idx="87">
                  <c:v>-0.281532055</c:v>
                </c:pt>
                <c:pt idx="88">
                  <c:v>-0.27283636999999999</c:v>
                </c:pt>
                <c:pt idx="89">
                  <c:v>-0.15832945500000001</c:v>
                </c:pt>
                <c:pt idx="90">
                  <c:v>0.188772789</c:v>
                </c:pt>
                <c:pt idx="91">
                  <c:v>0.61002447199999998</c:v>
                </c:pt>
                <c:pt idx="92">
                  <c:v>0.977049901</c:v>
                </c:pt>
                <c:pt idx="93">
                  <c:v>1.1730520870000001</c:v>
                </c:pt>
                <c:pt idx="94">
                  <c:v>0.83075574299999999</c:v>
                </c:pt>
                <c:pt idx="95">
                  <c:v>6.7887894000000004E-2</c:v>
                </c:pt>
                <c:pt idx="96">
                  <c:v>-0.41890032399999999</c:v>
                </c:pt>
                <c:pt idx="97">
                  <c:v>-0.42489611599999999</c:v>
                </c:pt>
                <c:pt idx="98">
                  <c:v>-0.44749057199999998</c:v>
                </c:pt>
                <c:pt idx="99">
                  <c:v>-0.53605450600000004</c:v>
                </c:pt>
                <c:pt idx="100">
                  <c:v>-0.50634439899999995</c:v>
                </c:pt>
                <c:pt idx="101">
                  <c:v>-0.41226875699999999</c:v>
                </c:pt>
                <c:pt idx="102">
                  <c:v>-0.396869635</c:v>
                </c:pt>
                <c:pt idx="103">
                  <c:v>-0.36746960200000001</c:v>
                </c:pt>
                <c:pt idx="104">
                  <c:v>-0.237802555</c:v>
                </c:pt>
                <c:pt idx="105">
                  <c:v>-0.27584245400000001</c:v>
                </c:pt>
                <c:pt idx="106">
                  <c:v>-0.53502682199999996</c:v>
                </c:pt>
                <c:pt idx="107">
                  <c:v>-0.38412708000000001</c:v>
                </c:pt>
                <c:pt idx="108">
                  <c:v>0.163276379</c:v>
                </c:pt>
                <c:pt idx="109">
                  <c:v>0.255316398</c:v>
                </c:pt>
                <c:pt idx="110">
                  <c:v>-0.14863668599999999</c:v>
                </c:pt>
                <c:pt idx="111">
                  <c:v>-0.147096633</c:v>
                </c:pt>
                <c:pt idx="112">
                  <c:v>0.71823825900000005</c:v>
                </c:pt>
                <c:pt idx="113">
                  <c:v>1.369512716</c:v>
                </c:pt>
                <c:pt idx="114">
                  <c:v>1.367675854</c:v>
                </c:pt>
                <c:pt idx="115">
                  <c:v>0.75677562300000001</c:v>
                </c:pt>
                <c:pt idx="116">
                  <c:v>6.9601934000000004E-2</c:v>
                </c:pt>
                <c:pt idx="117">
                  <c:v>-0.30833501499999999</c:v>
                </c:pt>
                <c:pt idx="118">
                  <c:v>-0.34901697500000001</c:v>
                </c:pt>
                <c:pt idx="119">
                  <c:v>-0.111073748</c:v>
                </c:pt>
                <c:pt idx="120">
                  <c:v>0.184592745</c:v>
                </c:pt>
                <c:pt idx="121">
                  <c:v>0.57312333599999998</c:v>
                </c:pt>
                <c:pt idx="122">
                  <c:v>0.74395942199999998</c:v>
                </c:pt>
                <c:pt idx="123">
                  <c:v>0.189569976</c:v>
                </c:pt>
                <c:pt idx="124">
                  <c:v>-0.58829487300000005</c:v>
                </c:pt>
                <c:pt idx="125">
                  <c:v>-0.8437635</c:v>
                </c:pt>
                <c:pt idx="126">
                  <c:v>-0.429622369</c:v>
                </c:pt>
                <c:pt idx="127">
                  <c:v>0.10100123499999999</c:v>
                </c:pt>
                <c:pt idx="128">
                  <c:v>6.7752404000000002E-2</c:v>
                </c:pt>
                <c:pt idx="129">
                  <c:v>-0.33122737899999999</c:v>
                </c:pt>
                <c:pt idx="130">
                  <c:v>-0.31411969200000001</c:v>
                </c:pt>
                <c:pt idx="131">
                  <c:v>-0.12815212000000001</c:v>
                </c:pt>
                <c:pt idx="132">
                  <c:v>-0.33668167599999999</c:v>
                </c:pt>
                <c:pt idx="133">
                  <c:v>-0.62824345500000001</c:v>
                </c:pt>
                <c:pt idx="134">
                  <c:v>-0.29730900199999999</c:v>
                </c:pt>
                <c:pt idx="135">
                  <c:v>-2.4637421999999999E-2</c:v>
                </c:pt>
                <c:pt idx="136">
                  <c:v>-0.24473626600000001</c:v>
                </c:pt>
                <c:pt idx="137">
                  <c:v>-0.627378832</c:v>
                </c:pt>
                <c:pt idx="138">
                  <c:v>-0.42272971599999998</c:v>
                </c:pt>
                <c:pt idx="139">
                  <c:v>-7.2662954000000002E-2</c:v>
                </c:pt>
                <c:pt idx="140">
                  <c:v>-0.314301306</c:v>
                </c:pt>
                <c:pt idx="141">
                  <c:v>-0.62730092800000004</c:v>
                </c:pt>
                <c:pt idx="142">
                  <c:v>-0.231431839</c:v>
                </c:pt>
                <c:pt idx="143">
                  <c:v>0.32789872799999997</c:v>
                </c:pt>
                <c:pt idx="144">
                  <c:v>0.49363731</c:v>
                </c:pt>
                <c:pt idx="145">
                  <c:v>0.52655932800000005</c:v>
                </c:pt>
                <c:pt idx="146">
                  <c:v>0.607870986</c:v>
                </c:pt>
                <c:pt idx="147">
                  <c:v>0.430890785</c:v>
                </c:pt>
                <c:pt idx="148">
                  <c:v>-0.26941444399999998</c:v>
                </c:pt>
                <c:pt idx="149">
                  <c:v>-0.46773610100000002</c:v>
                </c:pt>
                <c:pt idx="150">
                  <c:v>-8.6366870000000005E-3</c:v>
                </c:pt>
                <c:pt idx="151">
                  <c:v>0.20945675899999999</c:v>
                </c:pt>
                <c:pt idx="152">
                  <c:v>-0.141605911</c:v>
                </c:pt>
                <c:pt idx="153">
                  <c:v>-0.526874128</c:v>
                </c:pt>
                <c:pt idx="154">
                  <c:v>-0.36331198199999998</c:v>
                </c:pt>
                <c:pt idx="155">
                  <c:v>-1.0439926E-2</c:v>
                </c:pt>
                <c:pt idx="156">
                  <c:v>-0.17636863899999999</c:v>
                </c:pt>
                <c:pt idx="157">
                  <c:v>-0.26090701599999999</c:v>
                </c:pt>
                <c:pt idx="158">
                  <c:v>5.2209947999999999E-2</c:v>
                </c:pt>
                <c:pt idx="159">
                  <c:v>9.0782615999999997E-2</c:v>
                </c:pt>
                <c:pt idx="160">
                  <c:v>-0.15036961600000001</c:v>
                </c:pt>
                <c:pt idx="161">
                  <c:v>-0.27801568500000001</c:v>
                </c:pt>
                <c:pt idx="162">
                  <c:v>-0.33353522299999999</c:v>
                </c:pt>
                <c:pt idx="163">
                  <c:v>-0.432683243</c:v>
                </c:pt>
                <c:pt idx="164">
                  <c:v>-0.17351154399999999</c:v>
                </c:pt>
                <c:pt idx="165">
                  <c:v>0.15638739900000001</c:v>
                </c:pt>
                <c:pt idx="166">
                  <c:v>0.34356925199999999</c:v>
                </c:pt>
                <c:pt idx="167">
                  <c:v>0.37727859699999999</c:v>
                </c:pt>
                <c:pt idx="168">
                  <c:v>0.235403377</c:v>
                </c:pt>
                <c:pt idx="169">
                  <c:v>-0.13480600600000001</c:v>
                </c:pt>
                <c:pt idx="170">
                  <c:v>-0.26447422300000001</c:v>
                </c:pt>
                <c:pt idx="171">
                  <c:v>0.102031153</c:v>
                </c:pt>
                <c:pt idx="172">
                  <c:v>0.16204180300000001</c:v>
                </c:pt>
                <c:pt idx="173">
                  <c:v>-0.26674014400000001</c:v>
                </c:pt>
                <c:pt idx="174">
                  <c:v>-0.53154451400000002</c:v>
                </c:pt>
                <c:pt idx="175">
                  <c:v>-0.47788006199999999</c:v>
                </c:pt>
                <c:pt idx="176">
                  <c:v>-0.39644834299999998</c:v>
                </c:pt>
                <c:pt idx="177">
                  <c:v>-0.36770048500000002</c:v>
                </c:pt>
                <c:pt idx="178">
                  <c:v>-0.44478216199999998</c:v>
                </c:pt>
                <c:pt idx="179">
                  <c:v>-0.62556541200000004</c:v>
                </c:pt>
                <c:pt idx="180">
                  <c:v>-0.36560986000000001</c:v>
                </c:pt>
                <c:pt idx="181">
                  <c:v>0.19370036500000001</c:v>
                </c:pt>
                <c:pt idx="182">
                  <c:v>0.41300063799999998</c:v>
                </c:pt>
                <c:pt idx="183">
                  <c:v>0.57296967899999995</c:v>
                </c:pt>
                <c:pt idx="184">
                  <c:v>1.060835553</c:v>
                </c:pt>
                <c:pt idx="185">
                  <c:v>1.242106817</c:v>
                </c:pt>
                <c:pt idx="186">
                  <c:v>0.70127206399999997</c:v>
                </c:pt>
                <c:pt idx="187">
                  <c:v>-5.4971896999999999E-2</c:v>
                </c:pt>
                <c:pt idx="188">
                  <c:v>-0.41063996800000002</c:v>
                </c:pt>
                <c:pt idx="189">
                  <c:v>-0.259017306</c:v>
                </c:pt>
                <c:pt idx="190">
                  <c:v>3.4467323000000001E-2</c:v>
                </c:pt>
                <c:pt idx="191">
                  <c:v>-0.16734420999999999</c:v>
                </c:pt>
                <c:pt idx="192">
                  <c:v>-0.515093939</c:v>
                </c:pt>
                <c:pt idx="193">
                  <c:v>-0.37902702599999999</c:v>
                </c:pt>
                <c:pt idx="194">
                  <c:v>7.7957752000000005E-2</c:v>
                </c:pt>
                <c:pt idx="195">
                  <c:v>0.125163886</c:v>
                </c:pt>
                <c:pt idx="196">
                  <c:v>-0.20741659700000001</c:v>
                </c:pt>
                <c:pt idx="197">
                  <c:v>-0.31398161699999999</c:v>
                </c:pt>
                <c:pt idx="198">
                  <c:v>-0.24706341100000001</c:v>
                </c:pt>
                <c:pt idx="199">
                  <c:v>-0.33788863400000002</c:v>
                </c:pt>
                <c:pt idx="200">
                  <c:v>-0.30654910699999999</c:v>
                </c:pt>
                <c:pt idx="201">
                  <c:v>-3.6963169999999997E-2</c:v>
                </c:pt>
                <c:pt idx="202">
                  <c:v>-0.13369237</c:v>
                </c:pt>
                <c:pt idx="203">
                  <c:v>-0.265594995</c:v>
                </c:pt>
                <c:pt idx="204">
                  <c:v>0.13782127299999999</c:v>
                </c:pt>
                <c:pt idx="205">
                  <c:v>0.41296807200000002</c:v>
                </c:pt>
                <c:pt idx="206">
                  <c:v>0.23165511899999999</c:v>
                </c:pt>
                <c:pt idx="207">
                  <c:v>-8.0684911999999998E-2</c:v>
                </c:pt>
                <c:pt idx="208">
                  <c:v>-0.140171825</c:v>
                </c:pt>
                <c:pt idx="209">
                  <c:v>0.13232737999999999</c:v>
                </c:pt>
                <c:pt idx="210">
                  <c:v>8.2657632999999994E-2</c:v>
                </c:pt>
                <c:pt idx="211">
                  <c:v>-0.30726812100000001</c:v>
                </c:pt>
                <c:pt idx="212">
                  <c:v>-0.42199877099999999</c:v>
                </c:pt>
                <c:pt idx="213">
                  <c:v>-0.305609784</c:v>
                </c:pt>
                <c:pt idx="214">
                  <c:v>-0.12222746</c:v>
                </c:pt>
                <c:pt idx="215">
                  <c:v>0.37845614799999999</c:v>
                </c:pt>
                <c:pt idx="216">
                  <c:v>1.23638961</c:v>
                </c:pt>
                <c:pt idx="217">
                  <c:v>1.393929247</c:v>
                </c:pt>
                <c:pt idx="218">
                  <c:v>0.66590585700000005</c:v>
                </c:pt>
                <c:pt idx="219">
                  <c:v>0.13088618199999999</c:v>
                </c:pt>
                <c:pt idx="220">
                  <c:v>-0.20933576200000001</c:v>
                </c:pt>
                <c:pt idx="221">
                  <c:v>-0.429128646</c:v>
                </c:pt>
                <c:pt idx="222">
                  <c:v>-0.112290239</c:v>
                </c:pt>
                <c:pt idx="223">
                  <c:v>0.54740811499999997</c:v>
                </c:pt>
                <c:pt idx="224">
                  <c:v>0.77733454899999999</c:v>
                </c:pt>
                <c:pt idx="225">
                  <c:v>0.50249647799999997</c:v>
                </c:pt>
                <c:pt idx="226">
                  <c:v>1.3408125E-2</c:v>
                </c:pt>
                <c:pt idx="227">
                  <c:v>-0.43987328999999997</c:v>
                </c:pt>
                <c:pt idx="228">
                  <c:v>-0.57290997499999996</c:v>
                </c:pt>
                <c:pt idx="229">
                  <c:v>-0.65547793099999996</c:v>
                </c:pt>
                <c:pt idx="230">
                  <c:v>-0.506585599</c:v>
                </c:pt>
                <c:pt idx="231">
                  <c:v>-0.110141689</c:v>
                </c:pt>
                <c:pt idx="232">
                  <c:v>-0.28676564700000001</c:v>
                </c:pt>
                <c:pt idx="233">
                  <c:v>-0.78444617699999997</c:v>
                </c:pt>
                <c:pt idx="234">
                  <c:v>-0.50928259099999995</c:v>
                </c:pt>
                <c:pt idx="235">
                  <c:v>-0.109917708</c:v>
                </c:pt>
                <c:pt idx="236">
                  <c:v>-2.987776E-2</c:v>
                </c:pt>
                <c:pt idx="237">
                  <c:v>-0.32621402599999999</c:v>
                </c:pt>
                <c:pt idx="238">
                  <c:v>-0.66358706300000003</c:v>
                </c:pt>
                <c:pt idx="239">
                  <c:v>-0.47900516199999998</c:v>
                </c:pt>
                <c:pt idx="240">
                  <c:v>-0.11411036200000001</c:v>
                </c:pt>
                <c:pt idx="241">
                  <c:v>0.10813618699999999</c:v>
                </c:pt>
                <c:pt idx="242">
                  <c:v>2.0745170000000001E-3</c:v>
                </c:pt>
                <c:pt idx="243">
                  <c:v>4.5147567E-2</c:v>
                </c:pt>
                <c:pt idx="244">
                  <c:v>0.14838354300000001</c:v>
                </c:pt>
                <c:pt idx="245">
                  <c:v>-0.20707545499999999</c:v>
                </c:pt>
                <c:pt idx="246">
                  <c:v>-0.55401946899999999</c:v>
                </c:pt>
                <c:pt idx="247">
                  <c:v>-0.188464774</c:v>
                </c:pt>
                <c:pt idx="248">
                  <c:v>0.13621466199999999</c:v>
                </c:pt>
                <c:pt idx="249">
                  <c:v>2.7961552000000001E-2</c:v>
                </c:pt>
                <c:pt idx="250">
                  <c:v>-0.18796044100000001</c:v>
                </c:pt>
                <c:pt idx="251">
                  <c:v>-4.3438873000000003E-2</c:v>
                </c:pt>
                <c:pt idx="252">
                  <c:v>-4.9523734999999999E-2</c:v>
                </c:pt>
                <c:pt idx="253">
                  <c:v>-0.40489057000000001</c:v>
                </c:pt>
                <c:pt idx="254">
                  <c:v>-0.53283113100000001</c:v>
                </c:pt>
                <c:pt idx="255">
                  <c:v>-0.23780721099999999</c:v>
                </c:pt>
                <c:pt idx="256">
                  <c:v>-0.20675885399999999</c:v>
                </c:pt>
                <c:pt idx="257">
                  <c:v>-0.223759931</c:v>
                </c:pt>
                <c:pt idx="258">
                  <c:v>1.5379805999999999E-2</c:v>
                </c:pt>
                <c:pt idx="259">
                  <c:v>-8.5297619000000005E-2</c:v>
                </c:pt>
                <c:pt idx="260">
                  <c:v>-0.43942092900000002</c:v>
                </c:pt>
                <c:pt idx="261">
                  <c:v>-0.49759303399999999</c:v>
                </c:pt>
                <c:pt idx="262">
                  <c:v>-0.14477401500000001</c:v>
                </c:pt>
                <c:pt idx="263">
                  <c:v>0.47574370100000002</c:v>
                </c:pt>
                <c:pt idx="264">
                  <c:v>1.1408576450000001</c:v>
                </c:pt>
                <c:pt idx="265">
                  <c:v>1.2851288139999999</c:v>
                </c:pt>
                <c:pt idx="266">
                  <c:v>0.89118539299999999</c:v>
                </c:pt>
                <c:pt idx="267">
                  <c:v>0.16338861499999999</c:v>
                </c:pt>
                <c:pt idx="268">
                  <c:v>-0.183945096</c:v>
                </c:pt>
                <c:pt idx="269">
                  <c:v>-0.30428908100000002</c:v>
                </c:pt>
                <c:pt idx="270">
                  <c:v>-0.523566953</c:v>
                </c:pt>
                <c:pt idx="271">
                  <c:v>-0.372969145</c:v>
                </c:pt>
                <c:pt idx="272">
                  <c:v>0.11624772899999999</c:v>
                </c:pt>
                <c:pt idx="273">
                  <c:v>0.13477430700000001</c:v>
                </c:pt>
                <c:pt idx="274">
                  <c:v>-0.32816615300000002</c:v>
                </c:pt>
                <c:pt idx="275">
                  <c:v>-0.46176679199999998</c:v>
                </c:pt>
                <c:pt idx="276">
                  <c:v>-0.26848464399999999</c:v>
                </c:pt>
                <c:pt idx="277">
                  <c:v>-0.31444529999999998</c:v>
                </c:pt>
                <c:pt idx="278">
                  <c:v>-0.306188032</c:v>
                </c:pt>
                <c:pt idx="279">
                  <c:v>8.3734269999999993E-3</c:v>
                </c:pt>
                <c:pt idx="280">
                  <c:v>0.38159656400000003</c:v>
                </c:pt>
                <c:pt idx="281">
                  <c:v>0.39374751299999999</c:v>
                </c:pt>
                <c:pt idx="282">
                  <c:v>8.7525856999999999E-2</c:v>
                </c:pt>
                <c:pt idx="283">
                  <c:v>6.2196497000000003E-2</c:v>
                </c:pt>
                <c:pt idx="284">
                  <c:v>0.54508871299999995</c:v>
                </c:pt>
                <c:pt idx="285">
                  <c:v>0.87471474500000002</c:v>
                </c:pt>
                <c:pt idx="286">
                  <c:v>0.41616997100000003</c:v>
                </c:pt>
                <c:pt idx="287">
                  <c:v>-0.402147068</c:v>
                </c:pt>
                <c:pt idx="288">
                  <c:v>-0.60138161199999995</c:v>
                </c:pt>
                <c:pt idx="289">
                  <c:v>-0.32214656899999999</c:v>
                </c:pt>
                <c:pt idx="290">
                  <c:v>-0.17039710699999999</c:v>
                </c:pt>
                <c:pt idx="291">
                  <c:v>-0.12832043400000001</c:v>
                </c:pt>
                <c:pt idx="292">
                  <c:v>0.128145172</c:v>
                </c:pt>
                <c:pt idx="293">
                  <c:v>0.13231626799999999</c:v>
                </c:pt>
                <c:pt idx="294">
                  <c:v>-0.17814190199999999</c:v>
                </c:pt>
                <c:pt idx="295">
                  <c:v>-7.3351678000000003E-2</c:v>
                </c:pt>
                <c:pt idx="296">
                  <c:v>9.2742452000000003E-2</c:v>
                </c:pt>
                <c:pt idx="297">
                  <c:v>-0.232883062</c:v>
                </c:pt>
                <c:pt idx="298">
                  <c:v>-0.51193415200000003</c:v>
                </c:pt>
                <c:pt idx="299">
                  <c:v>-0.27688333300000001</c:v>
                </c:pt>
                <c:pt idx="300">
                  <c:v>-9.2833908000000007E-2</c:v>
                </c:pt>
                <c:pt idx="301">
                  <c:v>-0.33549848700000001</c:v>
                </c:pt>
                <c:pt idx="302">
                  <c:v>-0.39424933000000001</c:v>
                </c:pt>
                <c:pt idx="303">
                  <c:v>-0.150224943</c:v>
                </c:pt>
                <c:pt idx="304">
                  <c:v>-0.22558652200000001</c:v>
                </c:pt>
                <c:pt idx="305">
                  <c:v>-0.55758000900000004</c:v>
                </c:pt>
                <c:pt idx="306">
                  <c:v>-0.61569044500000003</c:v>
                </c:pt>
                <c:pt idx="307">
                  <c:v>-0.54528527599999999</c:v>
                </c:pt>
                <c:pt idx="308">
                  <c:v>-0.54630926400000002</c:v>
                </c:pt>
                <c:pt idx="309">
                  <c:v>-0.53968026999999996</c:v>
                </c:pt>
                <c:pt idx="310">
                  <c:v>-0.69822181000000005</c:v>
                </c:pt>
                <c:pt idx="311">
                  <c:v>-0.64710420300000004</c:v>
                </c:pt>
                <c:pt idx="312">
                  <c:v>-0.25359482500000002</c:v>
                </c:pt>
                <c:pt idx="313">
                  <c:v>-0.1033115</c:v>
                </c:pt>
                <c:pt idx="314">
                  <c:v>-0.253893062</c:v>
                </c:pt>
                <c:pt idx="315">
                  <c:v>-0.28387693400000003</c:v>
                </c:pt>
                <c:pt idx="316">
                  <c:v>-7.3008798999999999E-2</c:v>
                </c:pt>
                <c:pt idx="317">
                  <c:v>-8.1378834999999997E-2</c:v>
                </c:pt>
                <c:pt idx="318">
                  <c:v>-0.37899813399999999</c:v>
                </c:pt>
                <c:pt idx="319">
                  <c:v>-0.28376138699999998</c:v>
                </c:pt>
                <c:pt idx="320">
                  <c:v>-0.23941973999999999</c:v>
                </c:pt>
                <c:pt idx="321">
                  <c:v>-0.350940421</c:v>
                </c:pt>
                <c:pt idx="322">
                  <c:v>-0.189867604</c:v>
                </c:pt>
                <c:pt idx="323">
                  <c:v>6.2694980999999997E-2</c:v>
                </c:pt>
                <c:pt idx="324">
                  <c:v>3.4602283999999997E-2</c:v>
                </c:pt>
                <c:pt idx="325">
                  <c:v>-0.11285358400000001</c:v>
                </c:pt>
                <c:pt idx="326">
                  <c:v>6.3489039999999998E-3</c:v>
                </c:pt>
                <c:pt idx="327">
                  <c:v>0.45179946199999999</c:v>
                </c:pt>
                <c:pt idx="328">
                  <c:v>0.74672145199999995</c:v>
                </c:pt>
                <c:pt idx="329">
                  <c:v>0.73075304299999999</c:v>
                </c:pt>
                <c:pt idx="330">
                  <c:v>0.67062256399999998</c:v>
                </c:pt>
                <c:pt idx="331">
                  <c:v>1.0626719469999999</c:v>
                </c:pt>
                <c:pt idx="332">
                  <c:v>1.7654457189999999</c:v>
                </c:pt>
                <c:pt idx="333">
                  <c:v>2.013588704</c:v>
                </c:pt>
                <c:pt idx="334">
                  <c:v>1.42523029</c:v>
                </c:pt>
                <c:pt idx="335">
                  <c:v>0.61079715300000004</c:v>
                </c:pt>
                <c:pt idx="336">
                  <c:v>-4.3805317000000003E-2</c:v>
                </c:pt>
                <c:pt idx="337">
                  <c:v>-0.24376564100000001</c:v>
                </c:pt>
                <c:pt idx="338">
                  <c:v>0.32545589600000002</c:v>
                </c:pt>
                <c:pt idx="339">
                  <c:v>1.327667194</c:v>
                </c:pt>
                <c:pt idx="340">
                  <c:v>2.446385458</c:v>
                </c:pt>
                <c:pt idx="341">
                  <c:v>3.3901868450000001</c:v>
                </c:pt>
                <c:pt idx="342">
                  <c:v>3.842652776</c:v>
                </c:pt>
                <c:pt idx="343">
                  <c:v>3.7565114610000001</c:v>
                </c:pt>
                <c:pt idx="344">
                  <c:v>3.1611276070000001</c:v>
                </c:pt>
                <c:pt idx="345">
                  <c:v>2.4444829979999998</c:v>
                </c:pt>
                <c:pt idx="346">
                  <c:v>1.6283721769999999</c:v>
                </c:pt>
                <c:pt idx="347">
                  <c:v>0.95070639099999998</c:v>
                </c:pt>
                <c:pt idx="348">
                  <c:v>0.35565174799999999</c:v>
                </c:pt>
                <c:pt idx="349">
                  <c:v>-0.15397005599999999</c:v>
                </c:pt>
                <c:pt idx="350">
                  <c:v>0.57918514700000001</c:v>
                </c:pt>
                <c:pt idx="351">
                  <c:v>1.1029107170000001</c:v>
                </c:pt>
                <c:pt idx="352">
                  <c:v>0.46485602100000001</c:v>
                </c:pt>
                <c:pt idx="353">
                  <c:v>-0.42148745500000001</c:v>
                </c:pt>
                <c:pt idx="354">
                  <c:v>-2.8460473999999999E-2</c:v>
                </c:pt>
                <c:pt idx="355">
                  <c:v>0.54504805300000003</c:v>
                </c:pt>
                <c:pt idx="356">
                  <c:v>5.9947320999999998E-2</c:v>
                </c:pt>
                <c:pt idx="357">
                  <c:v>-0.60076324199999998</c:v>
                </c:pt>
                <c:pt idx="358">
                  <c:v>-0.19389147700000001</c:v>
                </c:pt>
                <c:pt idx="359">
                  <c:v>7.0735443999999995E-2</c:v>
                </c:pt>
                <c:pt idx="360">
                  <c:v>0.12177307599999999</c:v>
                </c:pt>
                <c:pt idx="361">
                  <c:v>0.47964341700000002</c:v>
                </c:pt>
                <c:pt idx="362">
                  <c:v>1.0806223580000001</c:v>
                </c:pt>
                <c:pt idx="363">
                  <c:v>1.514579399</c:v>
                </c:pt>
                <c:pt idx="364">
                  <c:v>1.8508054620000001</c:v>
                </c:pt>
                <c:pt idx="365">
                  <c:v>1.4909843030000001</c:v>
                </c:pt>
                <c:pt idx="366">
                  <c:v>0.43544602199999999</c:v>
                </c:pt>
                <c:pt idx="367">
                  <c:v>-0.48353386900000001</c:v>
                </c:pt>
                <c:pt idx="368">
                  <c:v>-0.41057226400000002</c:v>
                </c:pt>
                <c:pt idx="369">
                  <c:v>1.1168255E-2</c:v>
                </c:pt>
                <c:pt idx="370">
                  <c:v>3.5985696999999997E-2</c:v>
                </c:pt>
                <c:pt idx="371">
                  <c:v>6.6575899999999997E-3</c:v>
                </c:pt>
                <c:pt idx="372">
                  <c:v>0.82363129499999999</c:v>
                </c:pt>
                <c:pt idx="373">
                  <c:v>1.42780025</c:v>
                </c:pt>
                <c:pt idx="374">
                  <c:v>0.90433492299999996</c:v>
                </c:pt>
                <c:pt idx="375">
                  <c:v>2.7893958E-2</c:v>
                </c:pt>
                <c:pt idx="376">
                  <c:v>-0.35637759299999999</c:v>
                </c:pt>
                <c:pt idx="377">
                  <c:v>-0.153595272</c:v>
                </c:pt>
                <c:pt idx="378">
                  <c:v>-0.16042303899999999</c:v>
                </c:pt>
                <c:pt idx="379">
                  <c:v>-0.46645552000000001</c:v>
                </c:pt>
                <c:pt idx="380">
                  <c:v>-0.43543479299999999</c:v>
                </c:pt>
                <c:pt idx="381">
                  <c:v>-0.196296632</c:v>
                </c:pt>
                <c:pt idx="382">
                  <c:v>-0.27679625800000002</c:v>
                </c:pt>
                <c:pt idx="383">
                  <c:v>-0.234401264</c:v>
                </c:pt>
                <c:pt idx="384">
                  <c:v>8.2285861000000002E-2</c:v>
                </c:pt>
                <c:pt idx="385">
                  <c:v>0.187246036</c:v>
                </c:pt>
                <c:pt idx="386">
                  <c:v>0.15885062</c:v>
                </c:pt>
                <c:pt idx="387">
                  <c:v>-9.3335070000000006E-2</c:v>
                </c:pt>
                <c:pt idx="388">
                  <c:v>-0.62090438400000003</c:v>
                </c:pt>
                <c:pt idx="389">
                  <c:v>-0.59793364800000004</c:v>
                </c:pt>
                <c:pt idx="390">
                  <c:v>-0.367490447</c:v>
                </c:pt>
                <c:pt idx="391">
                  <c:v>-0.10692483</c:v>
                </c:pt>
                <c:pt idx="392">
                  <c:v>0.162231125</c:v>
                </c:pt>
                <c:pt idx="393">
                  <c:v>0.24356893800000001</c:v>
                </c:pt>
                <c:pt idx="394">
                  <c:v>-0.15832200399999999</c:v>
                </c:pt>
                <c:pt idx="395">
                  <c:v>-0.57857267300000004</c:v>
                </c:pt>
                <c:pt idx="396">
                  <c:v>-0.55855032900000001</c:v>
                </c:pt>
                <c:pt idx="397">
                  <c:v>-0.40029677800000002</c:v>
                </c:pt>
                <c:pt idx="398">
                  <c:v>-0.54779595299999995</c:v>
                </c:pt>
                <c:pt idx="399">
                  <c:v>-0.49204899400000002</c:v>
                </c:pt>
                <c:pt idx="400">
                  <c:v>-8.0821269000000001E-2</c:v>
                </c:pt>
                <c:pt idx="401">
                  <c:v>0.11076413</c:v>
                </c:pt>
                <c:pt idx="402">
                  <c:v>-0.261549225</c:v>
                </c:pt>
                <c:pt idx="403">
                  <c:v>-0.503028849</c:v>
                </c:pt>
                <c:pt idx="404">
                  <c:v>-0.214830508</c:v>
                </c:pt>
                <c:pt idx="405">
                  <c:v>-0.19183144099999999</c:v>
                </c:pt>
                <c:pt idx="406">
                  <c:v>-0.26031269600000001</c:v>
                </c:pt>
                <c:pt idx="407">
                  <c:v>-9.6850117999999999E-2</c:v>
                </c:pt>
                <c:pt idx="408">
                  <c:v>-0.12654165000000001</c:v>
                </c:pt>
                <c:pt idx="409">
                  <c:v>-0.224731655</c:v>
                </c:pt>
                <c:pt idx="410">
                  <c:v>6.7573228999999999E-2</c:v>
                </c:pt>
                <c:pt idx="411">
                  <c:v>0.64728102099999996</c:v>
                </c:pt>
                <c:pt idx="412">
                  <c:v>0.98825018099999995</c:v>
                </c:pt>
                <c:pt idx="413">
                  <c:v>0.86784857500000001</c:v>
                </c:pt>
                <c:pt idx="414">
                  <c:v>0.29780983700000002</c:v>
                </c:pt>
                <c:pt idx="415">
                  <c:v>-3.1106761E-2</c:v>
                </c:pt>
                <c:pt idx="416">
                  <c:v>0.51902968299999996</c:v>
                </c:pt>
                <c:pt idx="417">
                  <c:v>1.2230987760000001</c:v>
                </c:pt>
                <c:pt idx="418">
                  <c:v>1.0976681420000001</c:v>
                </c:pt>
                <c:pt idx="419">
                  <c:v>0.171367509</c:v>
                </c:pt>
                <c:pt idx="420">
                  <c:v>-0.40438664699999999</c:v>
                </c:pt>
                <c:pt idx="421">
                  <c:v>0.16617164200000001</c:v>
                </c:pt>
                <c:pt idx="422">
                  <c:v>0.58034800600000003</c:v>
                </c:pt>
                <c:pt idx="423">
                  <c:v>8.1208153000000005E-2</c:v>
                </c:pt>
                <c:pt idx="424">
                  <c:v>-0.44632396899999999</c:v>
                </c:pt>
                <c:pt idx="425">
                  <c:v>-0.28175954600000003</c:v>
                </c:pt>
                <c:pt idx="426">
                  <c:v>-0.116583689</c:v>
                </c:pt>
                <c:pt idx="427">
                  <c:v>-0.367015066</c:v>
                </c:pt>
                <c:pt idx="428">
                  <c:v>-0.43100803900000001</c:v>
                </c:pt>
                <c:pt idx="429">
                  <c:v>-0.22227321799999999</c:v>
                </c:pt>
                <c:pt idx="430">
                  <c:v>-4.5210446000000001E-2</c:v>
                </c:pt>
                <c:pt idx="431">
                  <c:v>-1.4671373E-2</c:v>
                </c:pt>
                <c:pt idx="432">
                  <c:v>5.9980114000000001E-2</c:v>
                </c:pt>
                <c:pt idx="433">
                  <c:v>5.2229161000000003E-2</c:v>
                </c:pt>
                <c:pt idx="434">
                  <c:v>-0.23948402899999999</c:v>
                </c:pt>
                <c:pt idx="435">
                  <c:v>-0.159109062</c:v>
                </c:pt>
                <c:pt idx="436">
                  <c:v>-3.3300428E-2</c:v>
                </c:pt>
                <c:pt idx="437">
                  <c:v>-0.213844654</c:v>
                </c:pt>
                <c:pt idx="438">
                  <c:v>-0.26629639300000002</c:v>
                </c:pt>
                <c:pt idx="439">
                  <c:v>0.136950497</c:v>
                </c:pt>
                <c:pt idx="440">
                  <c:v>0.78257979099999997</c:v>
                </c:pt>
                <c:pt idx="441">
                  <c:v>1.143200676</c:v>
                </c:pt>
                <c:pt idx="442">
                  <c:v>0.89616285799999995</c:v>
                </c:pt>
                <c:pt idx="443">
                  <c:v>0.27688057199999999</c:v>
                </c:pt>
                <c:pt idx="444">
                  <c:v>0.26294853499999998</c:v>
                </c:pt>
                <c:pt idx="445">
                  <c:v>0.68694961499999996</c:v>
                </c:pt>
                <c:pt idx="446">
                  <c:v>0.684773717</c:v>
                </c:pt>
                <c:pt idx="447">
                  <c:v>0.43240751300000002</c:v>
                </c:pt>
                <c:pt idx="448">
                  <c:v>-2.3324595E-2</c:v>
                </c:pt>
                <c:pt idx="449">
                  <c:v>-0.46367248100000003</c:v>
                </c:pt>
                <c:pt idx="450">
                  <c:v>-0.227973114</c:v>
                </c:pt>
                <c:pt idx="451">
                  <c:v>0.54301242999999999</c:v>
                </c:pt>
                <c:pt idx="452">
                  <c:v>0.58152490199999995</c:v>
                </c:pt>
                <c:pt idx="453">
                  <c:v>-9.6332556E-2</c:v>
                </c:pt>
                <c:pt idx="454">
                  <c:v>-0.69939931499999997</c:v>
                </c:pt>
                <c:pt idx="455">
                  <c:v>-0.88285377600000003</c:v>
                </c:pt>
                <c:pt idx="456">
                  <c:v>-0.76881886300000002</c:v>
                </c:pt>
                <c:pt idx="457">
                  <c:v>-0.50299240000000001</c:v>
                </c:pt>
                <c:pt idx="458">
                  <c:v>-0.40255291999999998</c:v>
                </c:pt>
                <c:pt idx="459">
                  <c:v>-0.54775159600000001</c:v>
                </c:pt>
                <c:pt idx="460">
                  <c:v>-0.52425251299999998</c:v>
                </c:pt>
                <c:pt idx="461">
                  <c:v>-7.5689503000000005E-2</c:v>
                </c:pt>
                <c:pt idx="462">
                  <c:v>0.16296513500000001</c:v>
                </c:pt>
                <c:pt idx="463">
                  <c:v>-6.8833643999999999E-2</c:v>
                </c:pt>
                <c:pt idx="464">
                  <c:v>-0.46983535799999998</c:v>
                </c:pt>
                <c:pt idx="465">
                  <c:v>-6.6738025000000006E-2</c:v>
                </c:pt>
                <c:pt idx="466">
                  <c:v>0.48351187800000001</c:v>
                </c:pt>
                <c:pt idx="467">
                  <c:v>7.5334488000000005E-2</c:v>
                </c:pt>
                <c:pt idx="468">
                  <c:v>-0.49676841599999999</c:v>
                </c:pt>
                <c:pt idx="469">
                  <c:v>-0.41116662999999998</c:v>
                </c:pt>
                <c:pt idx="470">
                  <c:v>-0.22160312300000001</c:v>
                </c:pt>
                <c:pt idx="471">
                  <c:v>-0.197356905</c:v>
                </c:pt>
                <c:pt idx="472">
                  <c:v>-2.4359479E-2</c:v>
                </c:pt>
                <c:pt idx="473">
                  <c:v>-0.14037386199999999</c:v>
                </c:pt>
                <c:pt idx="474">
                  <c:v>-0.49480962099999998</c:v>
                </c:pt>
                <c:pt idx="475">
                  <c:v>-2.5837754000000001E-2</c:v>
                </c:pt>
                <c:pt idx="476">
                  <c:v>0.48804372099999999</c:v>
                </c:pt>
                <c:pt idx="477">
                  <c:v>0.71627581399999996</c:v>
                </c:pt>
                <c:pt idx="478">
                  <c:v>1.089237239</c:v>
                </c:pt>
                <c:pt idx="479">
                  <c:v>1.5088662150000001</c:v>
                </c:pt>
                <c:pt idx="480">
                  <c:v>1.4941541039999999</c:v>
                </c:pt>
                <c:pt idx="481">
                  <c:v>0.91331448000000004</c:v>
                </c:pt>
                <c:pt idx="482">
                  <c:v>0.18656798599999999</c:v>
                </c:pt>
                <c:pt idx="483">
                  <c:v>-0.30285507699999997</c:v>
                </c:pt>
                <c:pt idx="484">
                  <c:v>-0.37660354099999999</c:v>
                </c:pt>
                <c:pt idx="485">
                  <c:v>-4.0434786E-2</c:v>
                </c:pt>
                <c:pt idx="486">
                  <c:v>0.19968554699999999</c:v>
                </c:pt>
                <c:pt idx="487">
                  <c:v>0.44820588900000002</c:v>
                </c:pt>
                <c:pt idx="488">
                  <c:v>0.83024405300000004</c:v>
                </c:pt>
                <c:pt idx="489">
                  <c:v>0.48825736199999997</c:v>
                </c:pt>
                <c:pt idx="490">
                  <c:v>-0.32868909600000001</c:v>
                </c:pt>
                <c:pt idx="491">
                  <c:v>-0.38747762800000002</c:v>
                </c:pt>
                <c:pt idx="492">
                  <c:v>-0.22739778999999999</c:v>
                </c:pt>
                <c:pt idx="493">
                  <c:v>-0.46601345300000002</c:v>
                </c:pt>
                <c:pt idx="494">
                  <c:v>-0.51221802299999997</c:v>
                </c:pt>
                <c:pt idx="495">
                  <c:v>-0.35267694199999999</c:v>
                </c:pt>
                <c:pt idx="496">
                  <c:v>-0.36128791599999999</c:v>
                </c:pt>
                <c:pt idx="497">
                  <c:v>-0.55117471500000004</c:v>
                </c:pt>
                <c:pt idx="498">
                  <c:v>-0.50756256300000002</c:v>
                </c:pt>
                <c:pt idx="499">
                  <c:v>-9.3168897000000001E-2</c:v>
                </c:pt>
                <c:pt idx="500">
                  <c:v>0.36287669900000002</c:v>
                </c:pt>
                <c:pt idx="501">
                  <c:v>0.11772598400000001</c:v>
                </c:pt>
                <c:pt idx="502">
                  <c:v>-0.46009023199999999</c:v>
                </c:pt>
                <c:pt idx="503">
                  <c:v>-0.41535101400000002</c:v>
                </c:pt>
                <c:pt idx="504">
                  <c:v>-1.6700320000000001E-2</c:v>
                </c:pt>
                <c:pt idx="505">
                  <c:v>-0.26516932799999998</c:v>
                </c:pt>
                <c:pt idx="506">
                  <c:v>-0.55296080999999997</c:v>
                </c:pt>
                <c:pt idx="507">
                  <c:v>-0.429813738</c:v>
                </c:pt>
                <c:pt idx="508">
                  <c:v>-0.20050754500000001</c:v>
                </c:pt>
                <c:pt idx="509">
                  <c:v>4.5723692000000003E-2</c:v>
                </c:pt>
                <c:pt idx="510">
                  <c:v>-0.134246112</c:v>
                </c:pt>
                <c:pt idx="511">
                  <c:v>-0.66344229700000001</c:v>
                </c:pt>
                <c:pt idx="512">
                  <c:v>-0.56591644500000005</c:v>
                </c:pt>
                <c:pt idx="513">
                  <c:v>0.13454096700000001</c:v>
                </c:pt>
                <c:pt idx="514">
                  <c:v>0.58839046399999995</c:v>
                </c:pt>
                <c:pt idx="515">
                  <c:v>0.82517188500000005</c:v>
                </c:pt>
                <c:pt idx="516">
                  <c:v>0.83880755799999995</c:v>
                </c:pt>
                <c:pt idx="517">
                  <c:v>0.32622672899999999</c:v>
                </c:pt>
                <c:pt idx="518">
                  <c:v>-0.34926271399999997</c:v>
                </c:pt>
                <c:pt idx="519">
                  <c:v>-0.39740373699999998</c:v>
                </c:pt>
                <c:pt idx="520">
                  <c:v>-0.165004923</c:v>
                </c:pt>
                <c:pt idx="521">
                  <c:v>-0.104208549</c:v>
                </c:pt>
                <c:pt idx="522">
                  <c:v>-0.18884214199999999</c:v>
                </c:pt>
                <c:pt idx="523">
                  <c:v>-0.29344989900000001</c:v>
                </c:pt>
                <c:pt idx="524">
                  <c:v>-0.34371748099999999</c:v>
                </c:pt>
                <c:pt idx="525">
                  <c:v>-0.29059602099999998</c:v>
                </c:pt>
                <c:pt idx="526">
                  <c:v>8.3669924000000007E-2</c:v>
                </c:pt>
                <c:pt idx="527">
                  <c:v>0.79760164899999997</c:v>
                </c:pt>
                <c:pt idx="528">
                  <c:v>1.251218508</c:v>
                </c:pt>
                <c:pt idx="529">
                  <c:v>1.2574952239999999</c:v>
                </c:pt>
                <c:pt idx="530">
                  <c:v>1.093458399</c:v>
                </c:pt>
                <c:pt idx="531">
                  <c:v>0.81587883800000005</c:v>
                </c:pt>
                <c:pt idx="532">
                  <c:v>0.29544266299999999</c:v>
                </c:pt>
                <c:pt idx="533">
                  <c:v>-0.31140145699999999</c:v>
                </c:pt>
                <c:pt idx="534">
                  <c:v>-0.34910751299999998</c:v>
                </c:pt>
                <c:pt idx="535">
                  <c:v>0.19227723899999999</c:v>
                </c:pt>
                <c:pt idx="536">
                  <c:v>0.55241538499999998</c:v>
                </c:pt>
                <c:pt idx="537">
                  <c:v>0.55706242299999997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AF-4408-972F-88DFA15BA6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5.4999999999999997E-3</c:v>
                </c:pt>
                <c:pt idx="2">
                  <c:v>1.09E-2</c:v>
                </c:pt>
                <c:pt idx="3">
                  <c:v>1.6400000000000001E-2</c:v>
                </c:pt>
                <c:pt idx="4">
                  <c:v>2.18E-2</c:v>
                </c:pt>
                <c:pt idx="5">
                  <c:v>2.7300000000000001E-2</c:v>
                </c:pt>
                <c:pt idx="6">
                  <c:v>3.27E-2</c:v>
                </c:pt>
                <c:pt idx="7">
                  <c:v>3.8199999999999998E-2</c:v>
                </c:pt>
                <c:pt idx="8">
                  <c:v>4.3700000000000003E-2</c:v>
                </c:pt>
                <c:pt idx="9">
                  <c:v>4.9099999999999998E-2</c:v>
                </c:pt>
                <c:pt idx="10">
                  <c:v>5.4600000000000003E-2</c:v>
                </c:pt>
                <c:pt idx="11">
                  <c:v>0.06</c:v>
                </c:pt>
                <c:pt idx="12">
                  <c:v>6.5500000000000003E-2</c:v>
                </c:pt>
                <c:pt idx="13">
                  <c:v>7.0900000000000005E-2</c:v>
                </c:pt>
                <c:pt idx="14">
                  <c:v>7.6399999999999996E-2</c:v>
                </c:pt>
                <c:pt idx="15">
                  <c:v>8.1900000000000001E-2</c:v>
                </c:pt>
                <c:pt idx="16">
                  <c:v>8.7300000000000003E-2</c:v>
                </c:pt>
                <c:pt idx="17">
                  <c:v>9.2799999999999994E-2</c:v>
                </c:pt>
                <c:pt idx="18">
                  <c:v>9.8199999999999996E-2</c:v>
                </c:pt>
                <c:pt idx="19">
                  <c:v>0.1037</c:v>
                </c:pt>
                <c:pt idx="20">
                  <c:v>0.10920000000000001</c:v>
                </c:pt>
                <c:pt idx="21">
                  <c:v>0.11459999999999999</c:v>
                </c:pt>
                <c:pt idx="22">
                  <c:v>0.1201</c:v>
                </c:pt>
                <c:pt idx="23">
                  <c:v>0.1255</c:v>
                </c:pt>
                <c:pt idx="24">
                  <c:v>0.13100000000000001</c:v>
                </c:pt>
                <c:pt idx="25">
                  <c:v>0.13639999999999999</c:v>
                </c:pt>
                <c:pt idx="26">
                  <c:v>0.1419</c:v>
                </c:pt>
                <c:pt idx="27">
                  <c:v>0.1474</c:v>
                </c:pt>
                <c:pt idx="28">
                  <c:v>0.15279999999999999</c:v>
                </c:pt>
                <c:pt idx="29">
                  <c:v>0.1583</c:v>
                </c:pt>
                <c:pt idx="30">
                  <c:v>0.16370000000000001</c:v>
                </c:pt>
                <c:pt idx="31">
                  <c:v>0.16919999999999999</c:v>
                </c:pt>
                <c:pt idx="32">
                  <c:v>0.17460000000000001</c:v>
                </c:pt>
                <c:pt idx="33">
                  <c:v>0.18010000000000001</c:v>
                </c:pt>
                <c:pt idx="34">
                  <c:v>0.18559999999999999</c:v>
                </c:pt>
                <c:pt idx="35">
                  <c:v>0.191</c:v>
                </c:pt>
                <c:pt idx="36">
                  <c:v>0.19650000000000001</c:v>
                </c:pt>
                <c:pt idx="37">
                  <c:v>0.2019</c:v>
                </c:pt>
                <c:pt idx="38">
                  <c:v>0.2074</c:v>
                </c:pt>
                <c:pt idx="39">
                  <c:v>0.21279999999999999</c:v>
                </c:pt>
                <c:pt idx="40">
                  <c:v>0.21829999999999999</c:v>
                </c:pt>
                <c:pt idx="41">
                  <c:v>0.2238</c:v>
                </c:pt>
                <c:pt idx="42">
                  <c:v>0.22919999999999999</c:v>
                </c:pt>
                <c:pt idx="43">
                  <c:v>0.23469999999999999</c:v>
                </c:pt>
                <c:pt idx="44">
                  <c:v>0.24010000000000001</c:v>
                </c:pt>
                <c:pt idx="45">
                  <c:v>0.24560000000000001</c:v>
                </c:pt>
                <c:pt idx="46">
                  <c:v>0.251</c:v>
                </c:pt>
                <c:pt idx="47">
                  <c:v>0.25650000000000001</c:v>
                </c:pt>
                <c:pt idx="48">
                  <c:v>0.26200000000000001</c:v>
                </c:pt>
                <c:pt idx="49">
                  <c:v>0.26740000000000003</c:v>
                </c:pt>
                <c:pt idx="50">
                  <c:v>0.27289999999999998</c:v>
                </c:pt>
                <c:pt idx="51">
                  <c:v>0.27829999999999999</c:v>
                </c:pt>
                <c:pt idx="52">
                  <c:v>0.2838</c:v>
                </c:pt>
                <c:pt idx="53">
                  <c:v>0.2893</c:v>
                </c:pt>
                <c:pt idx="54">
                  <c:v>0.29470000000000002</c:v>
                </c:pt>
                <c:pt idx="55">
                  <c:v>0.30020000000000002</c:v>
                </c:pt>
                <c:pt idx="56">
                  <c:v>0.30559999999999998</c:v>
                </c:pt>
                <c:pt idx="57">
                  <c:v>0.31109999999999999</c:v>
                </c:pt>
                <c:pt idx="58">
                  <c:v>0.3165</c:v>
                </c:pt>
                <c:pt idx="59">
                  <c:v>0.32200000000000001</c:v>
                </c:pt>
                <c:pt idx="60">
                  <c:v>0.32750000000000001</c:v>
                </c:pt>
                <c:pt idx="61">
                  <c:v>0.33289999999999997</c:v>
                </c:pt>
                <c:pt idx="62">
                  <c:v>0.33839999999999998</c:v>
                </c:pt>
                <c:pt idx="63">
                  <c:v>0.34379999999999999</c:v>
                </c:pt>
                <c:pt idx="64">
                  <c:v>0.3493</c:v>
                </c:pt>
                <c:pt idx="65">
                  <c:v>0.35470000000000002</c:v>
                </c:pt>
                <c:pt idx="66">
                  <c:v>0.36020000000000002</c:v>
                </c:pt>
                <c:pt idx="67">
                  <c:v>0.36570000000000003</c:v>
                </c:pt>
                <c:pt idx="68">
                  <c:v>0.37109999999999999</c:v>
                </c:pt>
                <c:pt idx="69">
                  <c:v>0.37659999999999999</c:v>
                </c:pt>
                <c:pt idx="70">
                  <c:v>0.38200000000000001</c:v>
                </c:pt>
                <c:pt idx="71">
                  <c:v>0.38750000000000001</c:v>
                </c:pt>
                <c:pt idx="72">
                  <c:v>0.39290000000000003</c:v>
                </c:pt>
                <c:pt idx="73">
                  <c:v>0.39839999999999998</c:v>
                </c:pt>
                <c:pt idx="74">
                  <c:v>0.40389999999999998</c:v>
                </c:pt>
                <c:pt idx="75">
                  <c:v>0.4093</c:v>
                </c:pt>
                <c:pt idx="76">
                  <c:v>0.4148</c:v>
                </c:pt>
                <c:pt idx="77">
                  <c:v>0.42020000000000002</c:v>
                </c:pt>
                <c:pt idx="78">
                  <c:v>0.42570000000000002</c:v>
                </c:pt>
                <c:pt idx="79">
                  <c:v>0.43109999999999998</c:v>
                </c:pt>
                <c:pt idx="80">
                  <c:v>0.43659999999999999</c:v>
                </c:pt>
                <c:pt idx="81">
                  <c:v>0.44209999999999999</c:v>
                </c:pt>
                <c:pt idx="82">
                  <c:v>0.44750000000000001</c:v>
                </c:pt>
                <c:pt idx="83">
                  <c:v>0.45300000000000001</c:v>
                </c:pt>
                <c:pt idx="84">
                  <c:v>0.45839999999999997</c:v>
                </c:pt>
                <c:pt idx="85">
                  <c:v>0.46389999999999998</c:v>
                </c:pt>
                <c:pt idx="86">
                  <c:v>0.46939999999999998</c:v>
                </c:pt>
                <c:pt idx="87">
                  <c:v>0.4748</c:v>
                </c:pt>
                <c:pt idx="88">
                  <c:v>0.4803</c:v>
                </c:pt>
                <c:pt idx="89">
                  <c:v>0.48570000000000002</c:v>
                </c:pt>
                <c:pt idx="90">
                  <c:v>0.49120000000000003</c:v>
                </c:pt>
                <c:pt idx="91">
                  <c:v>0.49659999999999999</c:v>
                </c:pt>
                <c:pt idx="92">
                  <c:v>0.50209999999999999</c:v>
                </c:pt>
                <c:pt idx="93">
                  <c:v>0.50760000000000005</c:v>
                </c:pt>
                <c:pt idx="94">
                  <c:v>0.51300000000000001</c:v>
                </c:pt>
                <c:pt idx="95">
                  <c:v>0.51849999999999996</c:v>
                </c:pt>
                <c:pt idx="96">
                  <c:v>0.52390000000000003</c:v>
                </c:pt>
                <c:pt idx="97">
                  <c:v>0.52939999999999998</c:v>
                </c:pt>
                <c:pt idx="98">
                  <c:v>0.53480000000000005</c:v>
                </c:pt>
                <c:pt idx="99">
                  <c:v>0.5403</c:v>
                </c:pt>
                <c:pt idx="100">
                  <c:v>0.54579999999999995</c:v>
                </c:pt>
                <c:pt idx="101">
                  <c:v>0.55120000000000002</c:v>
                </c:pt>
                <c:pt idx="102">
                  <c:v>0.55669999999999997</c:v>
                </c:pt>
                <c:pt idx="103">
                  <c:v>0.56210000000000004</c:v>
                </c:pt>
                <c:pt idx="104">
                  <c:v>0.56759999999999999</c:v>
                </c:pt>
                <c:pt idx="105">
                  <c:v>0.57299999999999995</c:v>
                </c:pt>
                <c:pt idx="106">
                  <c:v>0.57850000000000001</c:v>
                </c:pt>
                <c:pt idx="107">
                  <c:v>0.58399999999999996</c:v>
                </c:pt>
                <c:pt idx="108">
                  <c:v>0.58940000000000003</c:v>
                </c:pt>
                <c:pt idx="109">
                  <c:v>0.59489999999999998</c:v>
                </c:pt>
                <c:pt idx="110">
                  <c:v>0.60029999999999994</c:v>
                </c:pt>
                <c:pt idx="111">
                  <c:v>0.60580000000000001</c:v>
                </c:pt>
                <c:pt idx="112">
                  <c:v>0.61129999999999995</c:v>
                </c:pt>
                <c:pt idx="113">
                  <c:v>0.61670000000000003</c:v>
                </c:pt>
                <c:pt idx="114">
                  <c:v>0.62219999999999998</c:v>
                </c:pt>
                <c:pt idx="115">
                  <c:v>0.62760000000000005</c:v>
                </c:pt>
                <c:pt idx="116">
                  <c:v>0.6331</c:v>
                </c:pt>
                <c:pt idx="117">
                  <c:v>0.63849999999999996</c:v>
                </c:pt>
                <c:pt idx="118">
                  <c:v>0.64400000000000002</c:v>
                </c:pt>
                <c:pt idx="119">
                  <c:v>0.64949999999999997</c:v>
                </c:pt>
                <c:pt idx="120">
                  <c:v>0.65490000000000004</c:v>
                </c:pt>
                <c:pt idx="121">
                  <c:v>0.66039999999999999</c:v>
                </c:pt>
                <c:pt idx="122">
                  <c:v>0.66579999999999995</c:v>
                </c:pt>
                <c:pt idx="123">
                  <c:v>0.67130000000000001</c:v>
                </c:pt>
                <c:pt idx="124">
                  <c:v>0.67669999999999997</c:v>
                </c:pt>
                <c:pt idx="125">
                  <c:v>0.68220000000000003</c:v>
                </c:pt>
                <c:pt idx="126">
                  <c:v>0.68769999999999998</c:v>
                </c:pt>
                <c:pt idx="127">
                  <c:v>0.69310000000000005</c:v>
                </c:pt>
                <c:pt idx="128">
                  <c:v>0.6986</c:v>
                </c:pt>
                <c:pt idx="129">
                  <c:v>0.70399999999999996</c:v>
                </c:pt>
                <c:pt idx="130">
                  <c:v>0.70950000000000002</c:v>
                </c:pt>
                <c:pt idx="131">
                  <c:v>0.71489999999999998</c:v>
                </c:pt>
                <c:pt idx="132">
                  <c:v>0.72040000000000004</c:v>
                </c:pt>
                <c:pt idx="133">
                  <c:v>0.72589999999999999</c:v>
                </c:pt>
                <c:pt idx="134">
                  <c:v>0.73129999999999995</c:v>
                </c:pt>
                <c:pt idx="135">
                  <c:v>0.73680000000000001</c:v>
                </c:pt>
                <c:pt idx="136">
                  <c:v>0.74219999999999997</c:v>
                </c:pt>
                <c:pt idx="137">
                  <c:v>0.74770000000000003</c:v>
                </c:pt>
                <c:pt idx="138">
                  <c:v>0.75309999999999999</c:v>
                </c:pt>
                <c:pt idx="139">
                  <c:v>0.75860000000000005</c:v>
                </c:pt>
                <c:pt idx="140">
                  <c:v>0.7641</c:v>
                </c:pt>
                <c:pt idx="141">
                  <c:v>0.76949999999999996</c:v>
                </c:pt>
                <c:pt idx="142">
                  <c:v>0.77500000000000002</c:v>
                </c:pt>
                <c:pt idx="143">
                  <c:v>0.78039999999999998</c:v>
                </c:pt>
                <c:pt idx="144">
                  <c:v>0.78590000000000004</c:v>
                </c:pt>
                <c:pt idx="145">
                  <c:v>0.79139999999999999</c:v>
                </c:pt>
                <c:pt idx="146">
                  <c:v>0.79679999999999995</c:v>
                </c:pt>
                <c:pt idx="147">
                  <c:v>0.80230000000000001</c:v>
                </c:pt>
                <c:pt idx="148">
                  <c:v>0.80769999999999997</c:v>
                </c:pt>
                <c:pt idx="149">
                  <c:v>0.81320000000000003</c:v>
                </c:pt>
                <c:pt idx="150">
                  <c:v>0.81859999999999999</c:v>
                </c:pt>
                <c:pt idx="151">
                  <c:v>0.82410000000000005</c:v>
                </c:pt>
                <c:pt idx="152">
                  <c:v>0.8296</c:v>
                </c:pt>
                <c:pt idx="153">
                  <c:v>0.83499999999999996</c:v>
                </c:pt>
                <c:pt idx="154">
                  <c:v>0.84050000000000002</c:v>
                </c:pt>
                <c:pt idx="155">
                  <c:v>0.84589999999999999</c:v>
                </c:pt>
                <c:pt idx="156">
                  <c:v>0.85140000000000005</c:v>
                </c:pt>
                <c:pt idx="157">
                  <c:v>0.85680000000000001</c:v>
                </c:pt>
                <c:pt idx="158">
                  <c:v>0.86229999999999996</c:v>
                </c:pt>
                <c:pt idx="159">
                  <c:v>0.86780000000000002</c:v>
                </c:pt>
                <c:pt idx="160">
                  <c:v>0.87319999999999998</c:v>
                </c:pt>
                <c:pt idx="161">
                  <c:v>0.87870000000000004</c:v>
                </c:pt>
                <c:pt idx="162">
                  <c:v>0.8841</c:v>
                </c:pt>
                <c:pt idx="163">
                  <c:v>0.88959999999999995</c:v>
                </c:pt>
                <c:pt idx="164">
                  <c:v>0.89500000000000002</c:v>
                </c:pt>
                <c:pt idx="165">
                  <c:v>0.90049999999999997</c:v>
                </c:pt>
                <c:pt idx="166">
                  <c:v>0.90600000000000003</c:v>
                </c:pt>
                <c:pt idx="167">
                  <c:v>0.91139999999999999</c:v>
                </c:pt>
                <c:pt idx="168">
                  <c:v>0.91690000000000005</c:v>
                </c:pt>
                <c:pt idx="169">
                  <c:v>0.92230000000000001</c:v>
                </c:pt>
                <c:pt idx="170">
                  <c:v>0.92779999999999996</c:v>
                </c:pt>
                <c:pt idx="171">
                  <c:v>0.93320000000000003</c:v>
                </c:pt>
                <c:pt idx="172">
                  <c:v>0.93869999999999998</c:v>
                </c:pt>
                <c:pt idx="173">
                  <c:v>0.94420000000000004</c:v>
                </c:pt>
                <c:pt idx="174">
                  <c:v>0.9496</c:v>
                </c:pt>
                <c:pt idx="175">
                  <c:v>0.95509999999999995</c:v>
                </c:pt>
                <c:pt idx="176">
                  <c:v>0.96050000000000002</c:v>
                </c:pt>
                <c:pt idx="177">
                  <c:v>0.96599999999999997</c:v>
                </c:pt>
                <c:pt idx="178">
                  <c:v>0.97150000000000003</c:v>
                </c:pt>
                <c:pt idx="179">
                  <c:v>0.97689999999999999</c:v>
                </c:pt>
                <c:pt idx="180">
                  <c:v>0.98240000000000005</c:v>
                </c:pt>
                <c:pt idx="181">
                  <c:v>0.98780000000000001</c:v>
                </c:pt>
                <c:pt idx="182">
                  <c:v>0.99329999999999996</c:v>
                </c:pt>
                <c:pt idx="183">
                  <c:v>0.99870000000000003</c:v>
                </c:pt>
                <c:pt idx="184">
                  <c:v>1.0042</c:v>
                </c:pt>
                <c:pt idx="185">
                  <c:v>1.0097</c:v>
                </c:pt>
                <c:pt idx="186">
                  <c:v>1.0150999999999999</c:v>
                </c:pt>
                <c:pt idx="187">
                  <c:v>1.0206</c:v>
                </c:pt>
                <c:pt idx="188">
                  <c:v>1.026</c:v>
                </c:pt>
                <c:pt idx="189">
                  <c:v>1.0315000000000001</c:v>
                </c:pt>
                <c:pt idx="190">
                  <c:v>1.0368999999999999</c:v>
                </c:pt>
                <c:pt idx="191">
                  <c:v>1.0424</c:v>
                </c:pt>
                <c:pt idx="192">
                  <c:v>1.0479000000000001</c:v>
                </c:pt>
                <c:pt idx="193">
                  <c:v>1.0532999999999999</c:v>
                </c:pt>
                <c:pt idx="194">
                  <c:v>1.0588</c:v>
                </c:pt>
                <c:pt idx="195">
                  <c:v>1.0642</c:v>
                </c:pt>
                <c:pt idx="196">
                  <c:v>1.0697000000000001</c:v>
                </c:pt>
                <c:pt idx="197">
                  <c:v>1.0750999999999999</c:v>
                </c:pt>
                <c:pt idx="198">
                  <c:v>1.0806</c:v>
                </c:pt>
                <c:pt idx="199">
                  <c:v>1.0861000000000001</c:v>
                </c:pt>
                <c:pt idx="200">
                  <c:v>1.0914999999999999</c:v>
                </c:pt>
                <c:pt idx="201">
                  <c:v>1.097</c:v>
                </c:pt>
                <c:pt idx="202">
                  <c:v>1.1024</c:v>
                </c:pt>
                <c:pt idx="203">
                  <c:v>1.1079000000000001</c:v>
                </c:pt>
                <c:pt idx="204">
                  <c:v>1.1133</c:v>
                </c:pt>
                <c:pt idx="205">
                  <c:v>1.1188</c:v>
                </c:pt>
                <c:pt idx="206">
                  <c:v>1.1243000000000001</c:v>
                </c:pt>
                <c:pt idx="207">
                  <c:v>1.1296999999999999</c:v>
                </c:pt>
                <c:pt idx="208">
                  <c:v>1.1352</c:v>
                </c:pt>
                <c:pt idx="209">
                  <c:v>1.1406000000000001</c:v>
                </c:pt>
                <c:pt idx="210">
                  <c:v>1.1460999999999999</c:v>
                </c:pt>
                <c:pt idx="211">
                  <c:v>1.1516</c:v>
                </c:pt>
                <c:pt idx="212">
                  <c:v>1.157</c:v>
                </c:pt>
                <c:pt idx="213">
                  <c:v>1.1625000000000001</c:v>
                </c:pt>
                <c:pt idx="214">
                  <c:v>1.1678999999999999</c:v>
                </c:pt>
                <c:pt idx="215">
                  <c:v>1.1734</c:v>
                </c:pt>
                <c:pt idx="216">
                  <c:v>1.1788000000000001</c:v>
                </c:pt>
                <c:pt idx="217">
                  <c:v>1.1842999999999999</c:v>
                </c:pt>
                <c:pt idx="218">
                  <c:v>1.1898</c:v>
                </c:pt>
                <c:pt idx="219">
                  <c:v>1.1952</c:v>
                </c:pt>
                <c:pt idx="220">
                  <c:v>1.2007000000000001</c:v>
                </c:pt>
                <c:pt idx="221">
                  <c:v>1.2060999999999999</c:v>
                </c:pt>
                <c:pt idx="222">
                  <c:v>1.2116</c:v>
                </c:pt>
                <c:pt idx="223">
                  <c:v>1.2170000000000001</c:v>
                </c:pt>
                <c:pt idx="224">
                  <c:v>1.2224999999999999</c:v>
                </c:pt>
                <c:pt idx="225">
                  <c:v>1.228</c:v>
                </c:pt>
                <c:pt idx="226">
                  <c:v>1.2334000000000001</c:v>
                </c:pt>
                <c:pt idx="227">
                  <c:v>1.2388999999999999</c:v>
                </c:pt>
                <c:pt idx="228">
                  <c:v>1.2443</c:v>
                </c:pt>
                <c:pt idx="229">
                  <c:v>1.2498</c:v>
                </c:pt>
                <c:pt idx="230">
                  <c:v>1.2552000000000001</c:v>
                </c:pt>
                <c:pt idx="231">
                  <c:v>1.2606999999999999</c:v>
                </c:pt>
                <c:pt idx="232">
                  <c:v>1.2662</c:v>
                </c:pt>
                <c:pt idx="233">
                  <c:v>1.2716000000000001</c:v>
                </c:pt>
                <c:pt idx="234">
                  <c:v>1.2770999999999999</c:v>
                </c:pt>
                <c:pt idx="235">
                  <c:v>1.2825</c:v>
                </c:pt>
                <c:pt idx="236">
                  <c:v>1.288</c:v>
                </c:pt>
                <c:pt idx="237">
                  <c:v>1.2934000000000001</c:v>
                </c:pt>
                <c:pt idx="238">
                  <c:v>1.2988999999999999</c:v>
                </c:pt>
                <c:pt idx="239">
                  <c:v>1.3044</c:v>
                </c:pt>
                <c:pt idx="240">
                  <c:v>1.3098000000000001</c:v>
                </c:pt>
                <c:pt idx="241">
                  <c:v>1.3152999999999999</c:v>
                </c:pt>
                <c:pt idx="242">
                  <c:v>1.3207</c:v>
                </c:pt>
                <c:pt idx="243">
                  <c:v>1.3262</c:v>
                </c:pt>
                <c:pt idx="244">
                  <c:v>1.3317000000000001</c:v>
                </c:pt>
                <c:pt idx="245">
                  <c:v>1.3371</c:v>
                </c:pt>
                <c:pt idx="246">
                  <c:v>1.3426</c:v>
                </c:pt>
                <c:pt idx="247">
                  <c:v>1.3480000000000001</c:v>
                </c:pt>
                <c:pt idx="248">
                  <c:v>1.3534999999999999</c:v>
                </c:pt>
                <c:pt idx="249">
                  <c:v>1.3589</c:v>
                </c:pt>
                <c:pt idx="250">
                  <c:v>1.3644000000000001</c:v>
                </c:pt>
                <c:pt idx="251">
                  <c:v>1.3698999999999999</c:v>
                </c:pt>
                <c:pt idx="252">
                  <c:v>1.3753</c:v>
                </c:pt>
                <c:pt idx="253">
                  <c:v>1.3808</c:v>
                </c:pt>
                <c:pt idx="254">
                  <c:v>1.3862000000000001</c:v>
                </c:pt>
                <c:pt idx="255">
                  <c:v>1.3916999999999999</c:v>
                </c:pt>
                <c:pt idx="256">
                  <c:v>1.3971</c:v>
                </c:pt>
                <c:pt idx="257">
                  <c:v>1.4026000000000001</c:v>
                </c:pt>
                <c:pt idx="258">
                  <c:v>1.4080999999999999</c:v>
                </c:pt>
                <c:pt idx="259">
                  <c:v>1.4135</c:v>
                </c:pt>
                <c:pt idx="260">
                  <c:v>1.419</c:v>
                </c:pt>
                <c:pt idx="261">
                  <c:v>1.4244000000000001</c:v>
                </c:pt>
                <c:pt idx="262">
                  <c:v>1.4298999999999999</c:v>
                </c:pt>
                <c:pt idx="263">
                  <c:v>1.4353</c:v>
                </c:pt>
                <c:pt idx="264">
                  <c:v>1.4408000000000001</c:v>
                </c:pt>
                <c:pt idx="265">
                  <c:v>1.4462999999999999</c:v>
                </c:pt>
                <c:pt idx="266">
                  <c:v>1.4517</c:v>
                </c:pt>
                <c:pt idx="267">
                  <c:v>1.4572000000000001</c:v>
                </c:pt>
                <c:pt idx="268">
                  <c:v>1.4625999999999999</c:v>
                </c:pt>
                <c:pt idx="269">
                  <c:v>1.4681</c:v>
                </c:pt>
                <c:pt idx="270">
                  <c:v>1.4736</c:v>
                </c:pt>
                <c:pt idx="271">
                  <c:v>1.4790000000000001</c:v>
                </c:pt>
                <c:pt idx="272">
                  <c:v>1.4844999999999999</c:v>
                </c:pt>
                <c:pt idx="273">
                  <c:v>1.4899</c:v>
                </c:pt>
                <c:pt idx="274">
                  <c:v>1.4954000000000001</c:v>
                </c:pt>
                <c:pt idx="275">
                  <c:v>1.5007999999999999</c:v>
                </c:pt>
                <c:pt idx="276">
                  <c:v>1.5063</c:v>
                </c:pt>
                <c:pt idx="277">
                  <c:v>1.5118</c:v>
                </c:pt>
                <c:pt idx="278">
                  <c:v>1.5172000000000001</c:v>
                </c:pt>
                <c:pt idx="279">
                  <c:v>1.5226999999999999</c:v>
                </c:pt>
                <c:pt idx="280">
                  <c:v>1.5281</c:v>
                </c:pt>
                <c:pt idx="281">
                  <c:v>1.5336000000000001</c:v>
                </c:pt>
                <c:pt idx="282">
                  <c:v>1.5389999999999999</c:v>
                </c:pt>
                <c:pt idx="283">
                  <c:v>1.5445</c:v>
                </c:pt>
                <c:pt idx="284">
                  <c:v>1.55</c:v>
                </c:pt>
                <c:pt idx="285">
                  <c:v>1.5553999999999999</c:v>
                </c:pt>
                <c:pt idx="286">
                  <c:v>1.5609</c:v>
                </c:pt>
                <c:pt idx="287">
                  <c:v>1.5663</c:v>
                </c:pt>
                <c:pt idx="288">
                  <c:v>1.5718000000000001</c:v>
                </c:pt>
                <c:pt idx="289">
                  <c:v>1.5771999999999999</c:v>
                </c:pt>
                <c:pt idx="290">
                  <c:v>1.5827</c:v>
                </c:pt>
                <c:pt idx="291">
                  <c:v>1.5882000000000001</c:v>
                </c:pt>
                <c:pt idx="292">
                  <c:v>1.5935999999999999</c:v>
                </c:pt>
                <c:pt idx="293">
                  <c:v>1.5991</c:v>
                </c:pt>
                <c:pt idx="294">
                  <c:v>1.6045</c:v>
                </c:pt>
                <c:pt idx="295">
                  <c:v>1.61</c:v>
                </c:pt>
                <c:pt idx="296">
                  <c:v>1.6153999999999999</c:v>
                </c:pt>
                <c:pt idx="297">
                  <c:v>1.6209</c:v>
                </c:pt>
                <c:pt idx="298">
                  <c:v>1.6264000000000001</c:v>
                </c:pt>
                <c:pt idx="299">
                  <c:v>1.6317999999999999</c:v>
                </c:pt>
                <c:pt idx="300">
                  <c:v>1.6373</c:v>
                </c:pt>
                <c:pt idx="301">
                  <c:v>1.6427</c:v>
                </c:pt>
                <c:pt idx="302">
                  <c:v>1.6482000000000001</c:v>
                </c:pt>
                <c:pt idx="303">
                  <c:v>1.6536999999999999</c:v>
                </c:pt>
                <c:pt idx="304">
                  <c:v>1.6591</c:v>
                </c:pt>
                <c:pt idx="305">
                  <c:v>1.6646000000000001</c:v>
                </c:pt>
                <c:pt idx="306">
                  <c:v>1.67</c:v>
                </c:pt>
                <c:pt idx="307">
                  <c:v>1.6755</c:v>
                </c:pt>
                <c:pt idx="308">
                  <c:v>1.6809000000000001</c:v>
                </c:pt>
                <c:pt idx="309">
                  <c:v>1.6863999999999999</c:v>
                </c:pt>
                <c:pt idx="310">
                  <c:v>1.6919</c:v>
                </c:pt>
                <c:pt idx="311">
                  <c:v>1.6973</c:v>
                </c:pt>
                <c:pt idx="312">
                  <c:v>1.7028000000000001</c:v>
                </c:pt>
                <c:pt idx="313">
                  <c:v>1.7081999999999999</c:v>
                </c:pt>
                <c:pt idx="314">
                  <c:v>1.7137</c:v>
                </c:pt>
                <c:pt idx="315">
                  <c:v>1.7191000000000001</c:v>
                </c:pt>
                <c:pt idx="316">
                  <c:v>1.7245999999999999</c:v>
                </c:pt>
                <c:pt idx="317">
                  <c:v>1.7301</c:v>
                </c:pt>
                <c:pt idx="318">
                  <c:v>1.7355</c:v>
                </c:pt>
                <c:pt idx="319">
                  <c:v>1.7410000000000001</c:v>
                </c:pt>
                <c:pt idx="320">
                  <c:v>1.7464</c:v>
                </c:pt>
                <c:pt idx="321">
                  <c:v>1.7519</c:v>
                </c:pt>
                <c:pt idx="322">
                  <c:v>1.7573000000000001</c:v>
                </c:pt>
                <c:pt idx="323">
                  <c:v>1.7627999999999999</c:v>
                </c:pt>
                <c:pt idx="324">
                  <c:v>1.7683</c:v>
                </c:pt>
                <c:pt idx="325">
                  <c:v>1.7737000000000001</c:v>
                </c:pt>
                <c:pt idx="326">
                  <c:v>1.7791999999999999</c:v>
                </c:pt>
                <c:pt idx="327">
                  <c:v>1.7846</c:v>
                </c:pt>
                <c:pt idx="328">
                  <c:v>1.7901</c:v>
                </c:pt>
                <c:pt idx="329">
                  <c:v>1.7955000000000001</c:v>
                </c:pt>
                <c:pt idx="330">
                  <c:v>1.8009999999999999</c:v>
                </c:pt>
                <c:pt idx="331">
                  <c:v>1.8065</c:v>
                </c:pt>
                <c:pt idx="332">
                  <c:v>1.8119000000000001</c:v>
                </c:pt>
                <c:pt idx="333">
                  <c:v>1.8173999999999999</c:v>
                </c:pt>
                <c:pt idx="334">
                  <c:v>1.8228</c:v>
                </c:pt>
                <c:pt idx="335">
                  <c:v>1.8283</c:v>
                </c:pt>
                <c:pt idx="336">
                  <c:v>1.8338000000000001</c:v>
                </c:pt>
                <c:pt idx="337">
                  <c:v>1.8391999999999999</c:v>
                </c:pt>
                <c:pt idx="338">
                  <c:v>1.8447</c:v>
                </c:pt>
                <c:pt idx="339">
                  <c:v>1.8501000000000001</c:v>
                </c:pt>
                <c:pt idx="340">
                  <c:v>1.8555999999999999</c:v>
                </c:pt>
                <c:pt idx="341">
                  <c:v>1.861</c:v>
                </c:pt>
                <c:pt idx="342">
                  <c:v>1.8665</c:v>
                </c:pt>
                <c:pt idx="343">
                  <c:v>1.8720000000000001</c:v>
                </c:pt>
                <c:pt idx="344">
                  <c:v>1.8774</c:v>
                </c:pt>
                <c:pt idx="345">
                  <c:v>1.8829</c:v>
                </c:pt>
                <c:pt idx="346">
                  <c:v>1.8883000000000001</c:v>
                </c:pt>
                <c:pt idx="347">
                  <c:v>1.8937999999999999</c:v>
                </c:pt>
                <c:pt idx="348">
                  <c:v>1.8992</c:v>
                </c:pt>
                <c:pt idx="349">
                  <c:v>1.9047000000000001</c:v>
                </c:pt>
                <c:pt idx="350">
                  <c:v>1.9101999999999999</c:v>
                </c:pt>
                <c:pt idx="351">
                  <c:v>1.9156</c:v>
                </c:pt>
                <c:pt idx="352">
                  <c:v>1.9211</c:v>
                </c:pt>
                <c:pt idx="353">
                  <c:v>1.9265000000000001</c:v>
                </c:pt>
                <c:pt idx="354">
                  <c:v>1.9319999999999999</c:v>
                </c:pt>
                <c:pt idx="355">
                  <c:v>1.9374</c:v>
                </c:pt>
                <c:pt idx="356">
                  <c:v>1.9429000000000001</c:v>
                </c:pt>
                <c:pt idx="357">
                  <c:v>1.9483999999999999</c:v>
                </c:pt>
                <c:pt idx="358">
                  <c:v>1.9538</c:v>
                </c:pt>
                <c:pt idx="359">
                  <c:v>1.9593</c:v>
                </c:pt>
                <c:pt idx="360">
                  <c:v>1.9646999999999999</c:v>
                </c:pt>
                <c:pt idx="361">
                  <c:v>1.9702</c:v>
                </c:pt>
                <c:pt idx="362">
                  <c:v>1.9756</c:v>
                </c:pt>
                <c:pt idx="363">
                  <c:v>1.9811000000000001</c:v>
                </c:pt>
                <c:pt idx="364">
                  <c:v>1.9865999999999999</c:v>
                </c:pt>
                <c:pt idx="365">
                  <c:v>1.992</c:v>
                </c:pt>
                <c:pt idx="366">
                  <c:v>1.9975000000000001</c:v>
                </c:pt>
                <c:pt idx="367">
                  <c:v>2.0028999999999999</c:v>
                </c:pt>
                <c:pt idx="368">
                  <c:v>2.0084</c:v>
                </c:pt>
                <c:pt idx="369">
                  <c:v>2.0139</c:v>
                </c:pt>
                <c:pt idx="370">
                  <c:v>2.0192999999999999</c:v>
                </c:pt>
                <c:pt idx="371">
                  <c:v>2.0247999999999999</c:v>
                </c:pt>
                <c:pt idx="372">
                  <c:v>2.0301999999999998</c:v>
                </c:pt>
                <c:pt idx="373">
                  <c:v>2.0356999999999998</c:v>
                </c:pt>
                <c:pt idx="374">
                  <c:v>2.0411000000000001</c:v>
                </c:pt>
                <c:pt idx="375">
                  <c:v>2.0466000000000002</c:v>
                </c:pt>
                <c:pt idx="376">
                  <c:v>2.0520999999999998</c:v>
                </c:pt>
                <c:pt idx="377">
                  <c:v>2.0575000000000001</c:v>
                </c:pt>
                <c:pt idx="378">
                  <c:v>2.0630000000000002</c:v>
                </c:pt>
                <c:pt idx="379">
                  <c:v>2.0684</c:v>
                </c:pt>
                <c:pt idx="380">
                  <c:v>2.0739000000000001</c:v>
                </c:pt>
                <c:pt idx="381">
                  <c:v>2.0792999999999999</c:v>
                </c:pt>
                <c:pt idx="382">
                  <c:v>2.0848</c:v>
                </c:pt>
                <c:pt idx="383">
                  <c:v>2.0903</c:v>
                </c:pt>
                <c:pt idx="384">
                  <c:v>2.0956999999999999</c:v>
                </c:pt>
                <c:pt idx="385">
                  <c:v>2.1012</c:v>
                </c:pt>
                <c:pt idx="386">
                  <c:v>2.1065999999999998</c:v>
                </c:pt>
                <c:pt idx="387">
                  <c:v>2.1120999999999999</c:v>
                </c:pt>
                <c:pt idx="388">
                  <c:v>2.1175000000000002</c:v>
                </c:pt>
                <c:pt idx="389">
                  <c:v>2.1230000000000002</c:v>
                </c:pt>
                <c:pt idx="390">
                  <c:v>2.1284999999999998</c:v>
                </c:pt>
                <c:pt idx="391">
                  <c:v>2.1339000000000001</c:v>
                </c:pt>
                <c:pt idx="392">
                  <c:v>2.1394000000000002</c:v>
                </c:pt>
                <c:pt idx="393">
                  <c:v>2.1448</c:v>
                </c:pt>
                <c:pt idx="394">
                  <c:v>2.1503000000000001</c:v>
                </c:pt>
                <c:pt idx="395">
                  <c:v>2.1556999999999999</c:v>
                </c:pt>
                <c:pt idx="396">
                  <c:v>2.1612</c:v>
                </c:pt>
                <c:pt idx="397">
                  <c:v>2.1667000000000001</c:v>
                </c:pt>
                <c:pt idx="398">
                  <c:v>2.1720999999999999</c:v>
                </c:pt>
                <c:pt idx="399">
                  <c:v>2.1776</c:v>
                </c:pt>
                <c:pt idx="400">
                  <c:v>2.1829999999999998</c:v>
                </c:pt>
                <c:pt idx="401">
                  <c:v>2.1884999999999999</c:v>
                </c:pt>
                <c:pt idx="402">
                  <c:v>2.194</c:v>
                </c:pt>
                <c:pt idx="403">
                  <c:v>2.1993999999999998</c:v>
                </c:pt>
                <c:pt idx="404">
                  <c:v>2.2048999999999999</c:v>
                </c:pt>
                <c:pt idx="405">
                  <c:v>2.2103000000000002</c:v>
                </c:pt>
                <c:pt idx="406">
                  <c:v>2.2158000000000002</c:v>
                </c:pt>
                <c:pt idx="407">
                  <c:v>2.2212000000000001</c:v>
                </c:pt>
                <c:pt idx="408">
                  <c:v>2.2267000000000001</c:v>
                </c:pt>
                <c:pt idx="409">
                  <c:v>2.2322000000000002</c:v>
                </c:pt>
                <c:pt idx="410">
                  <c:v>2.2376</c:v>
                </c:pt>
                <c:pt idx="411">
                  <c:v>2.2431000000000001</c:v>
                </c:pt>
                <c:pt idx="412">
                  <c:v>2.2484999999999999</c:v>
                </c:pt>
                <c:pt idx="413">
                  <c:v>2.254</c:v>
                </c:pt>
                <c:pt idx="414">
                  <c:v>2.2593999999999999</c:v>
                </c:pt>
                <c:pt idx="415">
                  <c:v>2.2648999999999999</c:v>
                </c:pt>
                <c:pt idx="416">
                  <c:v>2.2704</c:v>
                </c:pt>
                <c:pt idx="417">
                  <c:v>2.2757999999999998</c:v>
                </c:pt>
                <c:pt idx="418">
                  <c:v>2.2812999999999999</c:v>
                </c:pt>
                <c:pt idx="419">
                  <c:v>2.2867000000000002</c:v>
                </c:pt>
                <c:pt idx="420">
                  <c:v>2.2921999999999998</c:v>
                </c:pt>
                <c:pt idx="421">
                  <c:v>2.2976000000000001</c:v>
                </c:pt>
                <c:pt idx="422">
                  <c:v>2.3031000000000001</c:v>
                </c:pt>
                <c:pt idx="423">
                  <c:v>2.3086000000000002</c:v>
                </c:pt>
                <c:pt idx="424">
                  <c:v>2.3140000000000001</c:v>
                </c:pt>
                <c:pt idx="425">
                  <c:v>2.3195000000000001</c:v>
                </c:pt>
                <c:pt idx="426">
                  <c:v>2.3249</c:v>
                </c:pt>
                <c:pt idx="427">
                  <c:v>2.3304</c:v>
                </c:pt>
                <c:pt idx="428">
                  <c:v>2.3357999999999999</c:v>
                </c:pt>
                <c:pt idx="429">
                  <c:v>2.3412999999999999</c:v>
                </c:pt>
                <c:pt idx="430">
                  <c:v>2.3468</c:v>
                </c:pt>
                <c:pt idx="431">
                  <c:v>2.3521999999999998</c:v>
                </c:pt>
                <c:pt idx="432">
                  <c:v>2.3576999999999999</c:v>
                </c:pt>
                <c:pt idx="433">
                  <c:v>2.3631000000000002</c:v>
                </c:pt>
                <c:pt idx="434">
                  <c:v>2.3685999999999998</c:v>
                </c:pt>
                <c:pt idx="435">
                  <c:v>2.3740999999999999</c:v>
                </c:pt>
                <c:pt idx="436">
                  <c:v>2.3795000000000002</c:v>
                </c:pt>
                <c:pt idx="437">
                  <c:v>2.3849999999999998</c:v>
                </c:pt>
                <c:pt idx="438">
                  <c:v>2.3904000000000001</c:v>
                </c:pt>
                <c:pt idx="439">
                  <c:v>2.3959000000000001</c:v>
                </c:pt>
                <c:pt idx="440">
                  <c:v>2.4013</c:v>
                </c:pt>
                <c:pt idx="441">
                  <c:v>2.4068000000000001</c:v>
                </c:pt>
                <c:pt idx="442">
                  <c:v>2.4123000000000001</c:v>
                </c:pt>
                <c:pt idx="443">
                  <c:v>2.4177</c:v>
                </c:pt>
                <c:pt idx="444">
                  <c:v>2.4232</c:v>
                </c:pt>
                <c:pt idx="445">
                  <c:v>2.4285999999999999</c:v>
                </c:pt>
                <c:pt idx="446">
                  <c:v>2.4340999999999999</c:v>
                </c:pt>
                <c:pt idx="447">
                  <c:v>2.4394999999999998</c:v>
                </c:pt>
                <c:pt idx="448">
                  <c:v>2.4449999999999998</c:v>
                </c:pt>
                <c:pt idx="449">
                  <c:v>2.4504999999999999</c:v>
                </c:pt>
                <c:pt idx="450">
                  <c:v>2.4559000000000002</c:v>
                </c:pt>
                <c:pt idx="451">
                  <c:v>2.4613999999999998</c:v>
                </c:pt>
                <c:pt idx="452">
                  <c:v>2.4668000000000001</c:v>
                </c:pt>
                <c:pt idx="453">
                  <c:v>2.4723000000000002</c:v>
                </c:pt>
                <c:pt idx="454">
                  <c:v>2.4777</c:v>
                </c:pt>
                <c:pt idx="455">
                  <c:v>2.4832000000000001</c:v>
                </c:pt>
                <c:pt idx="456">
                  <c:v>2.4887000000000001</c:v>
                </c:pt>
                <c:pt idx="457">
                  <c:v>2.4941</c:v>
                </c:pt>
                <c:pt idx="458">
                  <c:v>2.4996</c:v>
                </c:pt>
                <c:pt idx="459">
                  <c:v>2.5049999999999999</c:v>
                </c:pt>
                <c:pt idx="460">
                  <c:v>2.5105</c:v>
                </c:pt>
                <c:pt idx="461">
                  <c:v>2.516</c:v>
                </c:pt>
                <c:pt idx="462">
                  <c:v>2.5213999999999999</c:v>
                </c:pt>
                <c:pt idx="463">
                  <c:v>2.5268999999999999</c:v>
                </c:pt>
                <c:pt idx="464">
                  <c:v>2.5323000000000002</c:v>
                </c:pt>
                <c:pt idx="465">
                  <c:v>2.5377999999999998</c:v>
                </c:pt>
                <c:pt idx="466">
                  <c:v>2.5432000000000001</c:v>
                </c:pt>
                <c:pt idx="467">
                  <c:v>2.5487000000000002</c:v>
                </c:pt>
                <c:pt idx="468">
                  <c:v>2.5541999999999998</c:v>
                </c:pt>
                <c:pt idx="469">
                  <c:v>2.5596000000000001</c:v>
                </c:pt>
                <c:pt idx="470">
                  <c:v>2.5651000000000002</c:v>
                </c:pt>
                <c:pt idx="471">
                  <c:v>2.5705</c:v>
                </c:pt>
                <c:pt idx="472">
                  <c:v>2.5760000000000001</c:v>
                </c:pt>
                <c:pt idx="473">
                  <c:v>2.5813999999999999</c:v>
                </c:pt>
                <c:pt idx="474">
                  <c:v>2.5869</c:v>
                </c:pt>
                <c:pt idx="475">
                  <c:v>2.5924</c:v>
                </c:pt>
                <c:pt idx="476">
                  <c:v>2.5977999999999999</c:v>
                </c:pt>
                <c:pt idx="477">
                  <c:v>2.6032999999999999</c:v>
                </c:pt>
                <c:pt idx="478">
                  <c:v>2.6086999999999998</c:v>
                </c:pt>
                <c:pt idx="479">
                  <c:v>2.6141999999999999</c:v>
                </c:pt>
                <c:pt idx="480">
                  <c:v>2.6196000000000002</c:v>
                </c:pt>
                <c:pt idx="481">
                  <c:v>2.6251000000000002</c:v>
                </c:pt>
                <c:pt idx="482">
                  <c:v>2.6305999999999998</c:v>
                </c:pt>
                <c:pt idx="483">
                  <c:v>2.6360000000000001</c:v>
                </c:pt>
                <c:pt idx="484">
                  <c:v>2.6415000000000002</c:v>
                </c:pt>
                <c:pt idx="485">
                  <c:v>2.6469</c:v>
                </c:pt>
                <c:pt idx="486">
                  <c:v>2.6524000000000001</c:v>
                </c:pt>
                <c:pt idx="487">
                  <c:v>2.6577999999999999</c:v>
                </c:pt>
                <c:pt idx="488">
                  <c:v>2.6633</c:v>
                </c:pt>
                <c:pt idx="489">
                  <c:v>2.6688000000000001</c:v>
                </c:pt>
                <c:pt idx="490">
                  <c:v>2.6741999999999999</c:v>
                </c:pt>
                <c:pt idx="491">
                  <c:v>2.6797</c:v>
                </c:pt>
                <c:pt idx="492">
                  <c:v>2.6850999999999998</c:v>
                </c:pt>
                <c:pt idx="493">
                  <c:v>2.6905999999999999</c:v>
                </c:pt>
                <c:pt idx="494">
                  <c:v>2.6960999999999999</c:v>
                </c:pt>
                <c:pt idx="495">
                  <c:v>2.7014999999999998</c:v>
                </c:pt>
                <c:pt idx="496">
                  <c:v>2.7069999999999999</c:v>
                </c:pt>
                <c:pt idx="497">
                  <c:v>2.7124000000000001</c:v>
                </c:pt>
                <c:pt idx="498">
                  <c:v>2.7179000000000002</c:v>
                </c:pt>
                <c:pt idx="499">
                  <c:v>2.7233000000000001</c:v>
                </c:pt>
                <c:pt idx="500">
                  <c:v>2.7288000000000001</c:v>
                </c:pt>
                <c:pt idx="501">
                  <c:v>2.7343000000000002</c:v>
                </c:pt>
                <c:pt idx="502">
                  <c:v>2.7397</c:v>
                </c:pt>
                <c:pt idx="503">
                  <c:v>2.7452000000000001</c:v>
                </c:pt>
                <c:pt idx="504">
                  <c:v>2.7505999999999999</c:v>
                </c:pt>
                <c:pt idx="505">
                  <c:v>2.7561</c:v>
                </c:pt>
                <c:pt idx="506">
                  <c:v>2.7614999999999998</c:v>
                </c:pt>
                <c:pt idx="507">
                  <c:v>2.7669999999999999</c:v>
                </c:pt>
                <c:pt idx="508">
                  <c:v>2.7725</c:v>
                </c:pt>
                <c:pt idx="509">
                  <c:v>2.7778999999999998</c:v>
                </c:pt>
                <c:pt idx="510">
                  <c:v>2.7833999999999999</c:v>
                </c:pt>
                <c:pt idx="511">
                  <c:v>2.7888000000000002</c:v>
                </c:pt>
                <c:pt idx="512">
                  <c:v>2.7942999999999998</c:v>
                </c:pt>
                <c:pt idx="513">
                  <c:v>2.7997000000000001</c:v>
                </c:pt>
                <c:pt idx="514">
                  <c:v>2.8052000000000001</c:v>
                </c:pt>
                <c:pt idx="515">
                  <c:v>2.8107000000000002</c:v>
                </c:pt>
                <c:pt idx="516">
                  <c:v>2.8161</c:v>
                </c:pt>
                <c:pt idx="517">
                  <c:v>2.8216000000000001</c:v>
                </c:pt>
                <c:pt idx="518">
                  <c:v>2.827</c:v>
                </c:pt>
                <c:pt idx="519">
                  <c:v>2.8325</c:v>
                </c:pt>
                <c:pt idx="520">
                  <c:v>2.8378999999999999</c:v>
                </c:pt>
                <c:pt idx="521">
                  <c:v>2.8433999999999999</c:v>
                </c:pt>
                <c:pt idx="522">
                  <c:v>2.8489</c:v>
                </c:pt>
                <c:pt idx="523">
                  <c:v>2.8542999999999998</c:v>
                </c:pt>
                <c:pt idx="524">
                  <c:v>2.8597999999999999</c:v>
                </c:pt>
                <c:pt idx="525">
                  <c:v>2.8652000000000002</c:v>
                </c:pt>
                <c:pt idx="526">
                  <c:v>2.8706999999999998</c:v>
                </c:pt>
                <c:pt idx="527">
                  <c:v>2.8761999999999999</c:v>
                </c:pt>
                <c:pt idx="528">
                  <c:v>2.8816000000000002</c:v>
                </c:pt>
                <c:pt idx="529">
                  <c:v>2.8871000000000002</c:v>
                </c:pt>
                <c:pt idx="530">
                  <c:v>2.8925000000000001</c:v>
                </c:pt>
                <c:pt idx="531">
                  <c:v>2.8980000000000001</c:v>
                </c:pt>
                <c:pt idx="532">
                  <c:v>2.9034</c:v>
                </c:pt>
                <c:pt idx="533">
                  <c:v>2.9089</c:v>
                </c:pt>
                <c:pt idx="534">
                  <c:v>2.9144000000000001</c:v>
                </c:pt>
                <c:pt idx="535">
                  <c:v>2.9198</c:v>
                </c:pt>
                <c:pt idx="536">
                  <c:v>2.9253</c:v>
                </c:pt>
                <c:pt idx="537">
                  <c:v>2.9306999999999999</c:v>
                </c:pt>
              </c:numCache>
            </c:numRef>
          </c:cat>
          <c:val>
            <c:numRef>
              <c:f>Sheet1!$C$2:$C$539</c:f>
            </c:numRef>
          </c:val>
          <c:smooth val="0"/>
          <c:extLst>
            <c:ext xmlns:c16="http://schemas.microsoft.com/office/drawing/2014/chart" uri="{C3380CC4-5D6E-409C-BE32-E72D297353CC}">
              <c16:uniqueId val="{00000001-34AF-4408-972F-88DFA15BA6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Sheet1!$A$2:$A$539</c:f>
              <c:numCache>
                <c:formatCode>General</c:formatCode>
                <c:ptCount val="538"/>
                <c:pt idx="0">
                  <c:v>0</c:v>
                </c:pt>
                <c:pt idx="1">
                  <c:v>5.4999999999999997E-3</c:v>
                </c:pt>
                <c:pt idx="2">
                  <c:v>1.09E-2</c:v>
                </c:pt>
                <c:pt idx="3">
                  <c:v>1.6400000000000001E-2</c:v>
                </c:pt>
                <c:pt idx="4">
                  <c:v>2.18E-2</c:v>
                </c:pt>
                <c:pt idx="5">
                  <c:v>2.7300000000000001E-2</c:v>
                </c:pt>
                <c:pt idx="6">
                  <c:v>3.27E-2</c:v>
                </c:pt>
                <c:pt idx="7">
                  <c:v>3.8199999999999998E-2</c:v>
                </c:pt>
                <c:pt idx="8">
                  <c:v>4.3700000000000003E-2</c:v>
                </c:pt>
                <c:pt idx="9">
                  <c:v>4.9099999999999998E-2</c:v>
                </c:pt>
                <c:pt idx="10">
                  <c:v>5.4600000000000003E-2</c:v>
                </c:pt>
                <c:pt idx="11">
                  <c:v>0.06</c:v>
                </c:pt>
                <c:pt idx="12">
                  <c:v>6.5500000000000003E-2</c:v>
                </c:pt>
                <c:pt idx="13">
                  <c:v>7.0900000000000005E-2</c:v>
                </c:pt>
                <c:pt idx="14">
                  <c:v>7.6399999999999996E-2</c:v>
                </c:pt>
                <c:pt idx="15">
                  <c:v>8.1900000000000001E-2</c:v>
                </c:pt>
                <c:pt idx="16">
                  <c:v>8.7300000000000003E-2</c:v>
                </c:pt>
                <c:pt idx="17">
                  <c:v>9.2799999999999994E-2</c:v>
                </c:pt>
                <c:pt idx="18">
                  <c:v>9.8199999999999996E-2</c:v>
                </c:pt>
                <c:pt idx="19">
                  <c:v>0.1037</c:v>
                </c:pt>
                <c:pt idx="20">
                  <c:v>0.10920000000000001</c:v>
                </c:pt>
                <c:pt idx="21">
                  <c:v>0.11459999999999999</c:v>
                </c:pt>
                <c:pt idx="22">
                  <c:v>0.1201</c:v>
                </c:pt>
                <c:pt idx="23">
                  <c:v>0.1255</c:v>
                </c:pt>
                <c:pt idx="24">
                  <c:v>0.13100000000000001</c:v>
                </c:pt>
                <c:pt idx="25">
                  <c:v>0.13639999999999999</c:v>
                </c:pt>
                <c:pt idx="26">
                  <c:v>0.1419</c:v>
                </c:pt>
                <c:pt idx="27">
                  <c:v>0.1474</c:v>
                </c:pt>
                <c:pt idx="28">
                  <c:v>0.15279999999999999</c:v>
                </c:pt>
                <c:pt idx="29">
                  <c:v>0.1583</c:v>
                </c:pt>
                <c:pt idx="30">
                  <c:v>0.16370000000000001</c:v>
                </c:pt>
                <c:pt idx="31">
                  <c:v>0.16919999999999999</c:v>
                </c:pt>
                <c:pt idx="32">
                  <c:v>0.17460000000000001</c:v>
                </c:pt>
                <c:pt idx="33">
                  <c:v>0.18010000000000001</c:v>
                </c:pt>
                <c:pt idx="34">
                  <c:v>0.18559999999999999</c:v>
                </c:pt>
                <c:pt idx="35">
                  <c:v>0.191</c:v>
                </c:pt>
                <c:pt idx="36">
                  <c:v>0.19650000000000001</c:v>
                </c:pt>
                <c:pt idx="37">
                  <c:v>0.2019</c:v>
                </c:pt>
                <c:pt idx="38">
                  <c:v>0.2074</c:v>
                </c:pt>
                <c:pt idx="39">
                  <c:v>0.21279999999999999</c:v>
                </c:pt>
                <c:pt idx="40">
                  <c:v>0.21829999999999999</c:v>
                </c:pt>
                <c:pt idx="41">
                  <c:v>0.2238</c:v>
                </c:pt>
                <c:pt idx="42">
                  <c:v>0.22919999999999999</c:v>
                </c:pt>
                <c:pt idx="43">
                  <c:v>0.23469999999999999</c:v>
                </c:pt>
                <c:pt idx="44">
                  <c:v>0.24010000000000001</c:v>
                </c:pt>
                <c:pt idx="45">
                  <c:v>0.24560000000000001</c:v>
                </c:pt>
                <c:pt idx="46">
                  <c:v>0.251</c:v>
                </c:pt>
                <c:pt idx="47">
                  <c:v>0.25650000000000001</c:v>
                </c:pt>
                <c:pt idx="48">
                  <c:v>0.26200000000000001</c:v>
                </c:pt>
                <c:pt idx="49">
                  <c:v>0.26740000000000003</c:v>
                </c:pt>
                <c:pt idx="50">
                  <c:v>0.27289999999999998</c:v>
                </c:pt>
                <c:pt idx="51">
                  <c:v>0.27829999999999999</c:v>
                </c:pt>
                <c:pt idx="52">
                  <c:v>0.2838</c:v>
                </c:pt>
                <c:pt idx="53">
                  <c:v>0.2893</c:v>
                </c:pt>
                <c:pt idx="54">
                  <c:v>0.29470000000000002</c:v>
                </c:pt>
                <c:pt idx="55">
                  <c:v>0.30020000000000002</c:v>
                </c:pt>
                <c:pt idx="56">
                  <c:v>0.30559999999999998</c:v>
                </c:pt>
                <c:pt idx="57">
                  <c:v>0.31109999999999999</c:v>
                </c:pt>
                <c:pt idx="58">
                  <c:v>0.3165</c:v>
                </c:pt>
                <c:pt idx="59">
                  <c:v>0.32200000000000001</c:v>
                </c:pt>
                <c:pt idx="60">
                  <c:v>0.32750000000000001</c:v>
                </c:pt>
                <c:pt idx="61">
                  <c:v>0.33289999999999997</c:v>
                </c:pt>
                <c:pt idx="62">
                  <c:v>0.33839999999999998</c:v>
                </c:pt>
                <c:pt idx="63">
                  <c:v>0.34379999999999999</c:v>
                </c:pt>
                <c:pt idx="64">
                  <c:v>0.3493</c:v>
                </c:pt>
                <c:pt idx="65">
                  <c:v>0.35470000000000002</c:v>
                </c:pt>
                <c:pt idx="66">
                  <c:v>0.36020000000000002</c:v>
                </c:pt>
                <c:pt idx="67">
                  <c:v>0.36570000000000003</c:v>
                </c:pt>
                <c:pt idx="68">
                  <c:v>0.37109999999999999</c:v>
                </c:pt>
                <c:pt idx="69">
                  <c:v>0.37659999999999999</c:v>
                </c:pt>
                <c:pt idx="70">
                  <c:v>0.38200000000000001</c:v>
                </c:pt>
                <c:pt idx="71">
                  <c:v>0.38750000000000001</c:v>
                </c:pt>
                <c:pt idx="72">
                  <c:v>0.39290000000000003</c:v>
                </c:pt>
                <c:pt idx="73">
                  <c:v>0.39839999999999998</c:v>
                </c:pt>
                <c:pt idx="74">
                  <c:v>0.40389999999999998</c:v>
                </c:pt>
                <c:pt idx="75">
                  <c:v>0.4093</c:v>
                </c:pt>
                <c:pt idx="76">
                  <c:v>0.4148</c:v>
                </c:pt>
                <c:pt idx="77">
                  <c:v>0.42020000000000002</c:v>
                </c:pt>
                <c:pt idx="78">
                  <c:v>0.42570000000000002</c:v>
                </c:pt>
                <c:pt idx="79">
                  <c:v>0.43109999999999998</c:v>
                </c:pt>
                <c:pt idx="80">
                  <c:v>0.43659999999999999</c:v>
                </c:pt>
                <c:pt idx="81">
                  <c:v>0.44209999999999999</c:v>
                </c:pt>
                <c:pt idx="82">
                  <c:v>0.44750000000000001</c:v>
                </c:pt>
                <c:pt idx="83">
                  <c:v>0.45300000000000001</c:v>
                </c:pt>
                <c:pt idx="84">
                  <c:v>0.45839999999999997</c:v>
                </c:pt>
                <c:pt idx="85">
                  <c:v>0.46389999999999998</c:v>
                </c:pt>
                <c:pt idx="86">
                  <c:v>0.46939999999999998</c:v>
                </c:pt>
                <c:pt idx="87">
                  <c:v>0.4748</c:v>
                </c:pt>
                <c:pt idx="88">
                  <c:v>0.4803</c:v>
                </c:pt>
                <c:pt idx="89">
                  <c:v>0.48570000000000002</c:v>
                </c:pt>
                <c:pt idx="90">
                  <c:v>0.49120000000000003</c:v>
                </c:pt>
                <c:pt idx="91">
                  <c:v>0.49659999999999999</c:v>
                </c:pt>
                <c:pt idx="92">
                  <c:v>0.50209999999999999</c:v>
                </c:pt>
                <c:pt idx="93">
                  <c:v>0.50760000000000005</c:v>
                </c:pt>
                <c:pt idx="94">
                  <c:v>0.51300000000000001</c:v>
                </c:pt>
                <c:pt idx="95">
                  <c:v>0.51849999999999996</c:v>
                </c:pt>
                <c:pt idx="96">
                  <c:v>0.52390000000000003</c:v>
                </c:pt>
                <c:pt idx="97">
                  <c:v>0.52939999999999998</c:v>
                </c:pt>
                <c:pt idx="98">
                  <c:v>0.53480000000000005</c:v>
                </c:pt>
                <c:pt idx="99">
                  <c:v>0.5403</c:v>
                </c:pt>
                <c:pt idx="100">
                  <c:v>0.54579999999999995</c:v>
                </c:pt>
                <c:pt idx="101">
                  <c:v>0.55120000000000002</c:v>
                </c:pt>
                <c:pt idx="102">
                  <c:v>0.55669999999999997</c:v>
                </c:pt>
                <c:pt idx="103">
                  <c:v>0.56210000000000004</c:v>
                </c:pt>
                <c:pt idx="104">
                  <c:v>0.56759999999999999</c:v>
                </c:pt>
                <c:pt idx="105">
                  <c:v>0.57299999999999995</c:v>
                </c:pt>
                <c:pt idx="106">
                  <c:v>0.57850000000000001</c:v>
                </c:pt>
                <c:pt idx="107">
                  <c:v>0.58399999999999996</c:v>
                </c:pt>
                <c:pt idx="108">
                  <c:v>0.58940000000000003</c:v>
                </c:pt>
                <c:pt idx="109">
                  <c:v>0.59489999999999998</c:v>
                </c:pt>
                <c:pt idx="110">
                  <c:v>0.60029999999999994</c:v>
                </c:pt>
                <c:pt idx="111">
                  <c:v>0.60580000000000001</c:v>
                </c:pt>
                <c:pt idx="112">
                  <c:v>0.61129999999999995</c:v>
                </c:pt>
                <c:pt idx="113">
                  <c:v>0.61670000000000003</c:v>
                </c:pt>
                <c:pt idx="114">
                  <c:v>0.62219999999999998</c:v>
                </c:pt>
                <c:pt idx="115">
                  <c:v>0.62760000000000005</c:v>
                </c:pt>
                <c:pt idx="116">
                  <c:v>0.6331</c:v>
                </c:pt>
                <c:pt idx="117">
                  <c:v>0.63849999999999996</c:v>
                </c:pt>
                <c:pt idx="118">
                  <c:v>0.64400000000000002</c:v>
                </c:pt>
                <c:pt idx="119">
                  <c:v>0.64949999999999997</c:v>
                </c:pt>
                <c:pt idx="120">
                  <c:v>0.65490000000000004</c:v>
                </c:pt>
                <c:pt idx="121">
                  <c:v>0.66039999999999999</c:v>
                </c:pt>
                <c:pt idx="122">
                  <c:v>0.66579999999999995</c:v>
                </c:pt>
                <c:pt idx="123">
                  <c:v>0.67130000000000001</c:v>
                </c:pt>
                <c:pt idx="124">
                  <c:v>0.67669999999999997</c:v>
                </c:pt>
                <c:pt idx="125">
                  <c:v>0.68220000000000003</c:v>
                </c:pt>
                <c:pt idx="126">
                  <c:v>0.68769999999999998</c:v>
                </c:pt>
                <c:pt idx="127">
                  <c:v>0.69310000000000005</c:v>
                </c:pt>
                <c:pt idx="128">
                  <c:v>0.6986</c:v>
                </c:pt>
                <c:pt idx="129">
                  <c:v>0.70399999999999996</c:v>
                </c:pt>
                <c:pt idx="130">
                  <c:v>0.70950000000000002</c:v>
                </c:pt>
                <c:pt idx="131">
                  <c:v>0.71489999999999998</c:v>
                </c:pt>
                <c:pt idx="132">
                  <c:v>0.72040000000000004</c:v>
                </c:pt>
                <c:pt idx="133">
                  <c:v>0.72589999999999999</c:v>
                </c:pt>
                <c:pt idx="134">
                  <c:v>0.73129999999999995</c:v>
                </c:pt>
                <c:pt idx="135">
                  <c:v>0.73680000000000001</c:v>
                </c:pt>
                <c:pt idx="136">
                  <c:v>0.74219999999999997</c:v>
                </c:pt>
                <c:pt idx="137">
                  <c:v>0.74770000000000003</c:v>
                </c:pt>
                <c:pt idx="138">
                  <c:v>0.75309999999999999</c:v>
                </c:pt>
                <c:pt idx="139">
                  <c:v>0.75860000000000005</c:v>
                </c:pt>
                <c:pt idx="140">
                  <c:v>0.7641</c:v>
                </c:pt>
                <c:pt idx="141">
                  <c:v>0.76949999999999996</c:v>
                </c:pt>
                <c:pt idx="142">
                  <c:v>0.77500000000000002</c:v>
                </c:pt>
                <c:pt idx="143">
                  <c:v>0.78039999999999998</c:v>
                </c:pt>
                <c:pt idx="144">
                  <c:v>0.78590000000000004</c:v>
                </c:pt>
                <c:pt idx="145">
                  <c:v>0.79139999999999999</c:v>
                </c:pt>
                <c:pt idx="146">
                  <c:v>0.79679999999999995</c:v>
                </c:pt>
                <c:pt idx="147">
                  <c:v>0.80230000000000001</c:v>
                </c:pt>
                <c:pt idx="148">
                  <c:v>0.80769999999999997</c:v>
                </c:pt>
                <c:pt idx="149">
                  <c:v>0.81320000000000003</c:v>
                </c:pt>
                <c:pt idx="150">
                  <c:v>0.81859999999999999</c:v>
                </c:pt>
                <c:pt idx="151">
                  <c:v>0.82410000000000005</c:v>
                </c:pt>
                <c:pt idx="152">
                  <c:v>0.8296</c:v>
                </c:pt>
                <c:pt idx="153">
                  <c:v>0.83499999999999996</c:v>
                </c:pt>
                <c:pt idx="154">
                  <c:v>0.84050000000000002</c:v>
                </c:pt>
                <c:pt idx="155">
                  <c:v>0.84589999999999999</c:v>
                </c:pt>
                <c:pt idx="156">
                  <c:v>0.85140000000000005</c:v>
                </c:pt>
                <c:pt idx="157">
                  <c:v>0.85680000000000001</c:v>
                </c:pt>
                <c:pt idx="158">
                  <c:v>0.86229999999999996</c:v>
                </c:pt>
                <c:pt idx="159">
                  <c:v>0.86780000000000002</c:v>
                </c:pt>
                <c:pt idx="160">
                  <c:v>0.87319999999999998</c:v>
                </c:pt>
                <c:pt idx="161">
                  <c:v>0.87870000000000004</c:v>
                </c:pt>
                <c:pt idx="162">
                  <c:v>0.8841</c:v>
                </c:pt>
                <c:pt idx="163">
                  <c:v>0.88959999999999995</c:v>
                </c:pt>
                <c:pt idx="164">
                  <c:v>0.89500000000000002</c:v>
                </c:pt>
                <c:pt idx="165">
                  <c:v>0.90049999999999997</c:v>
                </c:pt>
                <c:pt idx="166">
                  <c:v>0.90600000000000003</c:v>
                </c:pt>
                <c:pt idx="167">
                  <c:v>0.91139999999999999</c:v>
                </c:pt>
                <c:pt idx="168">
                  <c:v>0.91690000000000005</c:v>
                </c:pt>
                <c:pt idx="169">
                  <c:v>0.92230000000000001</c:v>
                </c:pt>
                <c:pt idx="170">
                  <c:v>0.92779999999999996</c:v>
                </c:pt>
                <c:pt idx="171">
                  <c:v>0.93320000000000003</c:v>
                </c:pt>
                <c:pt idx="172">
                  <c:v>0.93869999999999998</c:v>
                </c:pt>
                <c:pt idx="173">
                  <c:v>0.94420000000000004</c:v>
                </c:pt>
                <c:pt idx="174">
                  <c:v>0.9496</c:v>
                </c:pt>
                <c:pt idx="175">
                  <c:v>0.95509999999999995</c:v>
                </c:pt>
                <c:pt idx="176">
                  <c:v>0.96050000000000002</c:v>
                </c:pt>
                <c:pt idx="177">
                  <c:v>0.96599999999999997</c:v>
                </c:pt>
                <c:pt idx="178">
                  <c:v>0.97150000000000003</c:v>
                </c:pt>
                <c:pt idx="179">
                  <c:v>0.97689999999999999</c:v>
                </c:pt>
                <c:pt idx="180">
                  <c:v>0.98240000000000005</c:v>
                </c:pt>
                <c:pt idx="181">
                  <c:v>0.98780000000000001</c:v>
                </c:pt>
                <c:pt idx="182">
                  <c:v>0.99329999999999996</c:v>
                </c:pt>
                <c:pt idx="183">
                  <c:v>0.99870000000000003</c:v>
                </c:pt>
                <c:pt idx="184">
                  <c:v>1.0042</c:v>
                </c:pt>
                <c:pt idx="185">
                  <c:v>1.0097</c:v>
                </c:pt>
                <c:pt idx="186">
                  <c:v>1.0150999999999999</c:v>
                </c:pt>
                <c:pt idx="187">
                  <c:v>1.0206</c:v>
                </c:pt>
                <c:pt idx="188">
                  <c:v>1.026</c:v>
                </c:pt>
                <c:pt idx="189">
                  <c:v>1.0315000000000001</c:v>
                </c:pt>
                <c:pt idx="190">
                  <c:v>1.0368999999999999</c:v>
                </c:pt>
                <c:pt idx="191">
                  <c:v>1.0424</c:v>
                </c:pt>
                <c:pt idx="192">
                  <c:v>1.0479000000000001</c:v>
                </c:pt>
                <c:pt idx="193">
                  <c:v>1.0532999999999999</c:v>
                </c:pt>
                <c:pt idx="194">
                  <c:v>1.0588</c:v>
                </c:pt>
                <c:pt idx="195">
                  <c:v>1.0642</c:v>
                </c:pt>
                <c:pt idx="196">
                  <c:v>1.0697000000000001</c:v>
                </c:pt>
                <c:pt idx="197">
                  <c:v>1.0750999999999999</c:v>
                </c:pt>
                <c:pt idx="198">
                  <c:v>1.0806</c:v>
                </c:pt>
                <c:pt idx="199">
                  <c:v>1.0861000000000001</c:v>
                </c:pt>
                <c:pt idx="200">
                  <c:v>1.0914999999999999</c:v>
                </c:pt>
                <c:pt idx="201">
                  <c:v>1.097</c:v>
                </c:pt>
                <c:pt idx="202">
                  <c:v>1.1024</c:v>
                </c:pt>
                <c:pt idx="203">
                  <c:v>1.1079000000000001</c:v>
                </c:pt>
                <c:pt idx="204">
                  <c:v>1.1133</c:v>
                </c:pt>
                <c:pt idx="205">
                  <c:v>1.1188</c:v>
                </c:pt>
                <c:pt idx="206">
                  <c:v>1.1243000000000001</c:v>
                </c:pt>
                <c:pt idx="207">
                  <c:v>1.1296999999999999</c:v>
                </c:pt>
                <c:pt idx="208">
                  <c:v>1.1352</c:v>
                </c:pt>
                <c:pt idx="209">
                  <c:v>1.1406000000000001</c:v>
                </c:pt>
                <c:pt idx="210">
                  <c:v>1.1460999999999999</c:v>
                </c:pt>
                <c:pt idx="211">
                  <c:v>1.1516</c:v>
                </c:pt>
                <c:pt idx="212">
                  <c:v>1.157</c:v>
                </c:pt>
                <c:pt idx="213">
                  <c:v>1.1625000000000001</c:v>
                </c:pt>
                <c:pt idx="214">
                  <c:v>1.1678999999999999</c:v>
                </c:pt>
                <c:pt idx="215">
                  <c:v>1.1734</c:v>
                </c:pt>
                <c:pt idx="216">
                  <c:v>1.1788000000000001</c:v>
                </c:pt>
                <c:pt idx="217">
                  <c:v>1.1842999999999999</c:v>
                </c:pt>
                <c:pt idx="218">
                  <c:v>1.1898</c:v>
                </c:pt>
                <c:pt idx="219">
                  <c:v>1.1952</c:v>
                </c:pt>
                <c:pt idx="220">
                  <c:v>1.2007000000000001</c:v>
                </c:pt>
                <c:pt idx="221">
                  <c:v>1.2060999999999999</c:v>
                </c:pt>
                <c:pt idx="222">
                  <c:v>1.2116</c:v>
                </c:pt>
                <c:pt idx="223">
                  <c:v>1.2170000000000001</c:v>
                </c:pt>
                <c:pt idx="224">
                  <c:v>1.2224999999999999</c:v>
                </c:pt>
                <c:pt idx="225">
                  <c:v>1.228</c:v>
                </c:pt>
                <c:pt idx="226">
                  <c:v>1.2334000000000001</c:v>
                </c:pt>
                <c:pt idx="227">
                  <c:v>1.2388999999999999</c:v>
                </c:pt>
                <c:pt idx="228">
                  <c:v>1.2443</c:v>
                </c:pt>
                <c:pt idx="229">
                  <c:v>1.2498</c:v>
                </c:pt>
                <c:pt idx="230">
                  <c:v>1.2552000000000001</c:v>
                </c:pt>
                <c:pt idx="231">
                  <c:v>1.2606999999999999</c:v>
                </c:pt>
                <c:pt idx="232">
                  <c:v>1.2662</c:v>
                </c:pt>
                <c:pt idx="233">
                  <c:v>1.2716000000000001</c:v>
                </c:pt>
                <c:pt idx="234">
                  <c:v>1.2770999999999999</c:v>
                </c:pt>
                <c:pt idx="235">
                  <c:v>1.2825</c:v>
                </c:pt>
                <c:pt idx="236">
                  <c:v>1.288</c:v>
                </c:pt>
                <c:pt idx="237">
                  <c:v>1.2934000000000001</c:v>
                </c:pt>
                <c:pt idx="238">
                  <c:v>1.2988999999999999</c:v>
                </c:pt>
                <c:pt idx="239">
                  <c:v>1.3044</c:v>
                </c:pt>
                <c:pt idx="240">
                  <c:v>1.3098000000000001</c:v>
                </c:pt>
                <c:pt idx="241">
                  <c:v>1.3152999999999999</c:v>
                </c:pt>
                <c:pt idx="242">
                  <c:v>1.3207</c:v>
                </c:pt>
                <c:pt idx="243">
                  <c:v>1.3262</c:v>
                </c:pt>
                <c:pt idx="244">
                  <c:v>1.3317000000000001</c:v>
                </c:pt>
                <c:pt idx="245">
                  <c:v>1.3371</c:v>
                </c:pt>
                <c:pt idx="246">
                  <c:v>1.3426</c:v>
                </c:pt>
                <c:pt idx="247">
                  <c:v>1.3480000000000001</c:v>
                </c:pt>
                <c:pt idx="248">
                  <c:v>1.3534999999999999</c:v>
                </c:pt>
                <c:pt idx="249">
                  <c:v>1.3589</c:v>
                </c:pt>
                <c:pt idx="250">
                  <c:v>1.3644000000000001</c:v>
                </c:pt>
                <c:pt idx="251">
                  <c:v>1.3698999999999999</c:v>
                </c:pt>
                <c:pt idx="252">
                  <c:v>1.3753</c:v>
                </c:pt>
                <c:pt idx="253">
                  <c:v>1.3808</c:v>
                </c:pt>
                <c:pt idx="254">
                  <c:v>1.3862000000000001</c:v>
                </c:pt>
                <c:pt idx="255">
                  <c:v>1.3916999999999999</c:v>
                </c:pt>
                <c:pt idx="256">
                  <c:v>1.3971</c:v>
                </c:pt>
                <c:pt idx="257">
                  <c:v>1.4026000000000001</c:v>
                </c:pt>
                <c:pt idx="258">
                  <c:v>1.4080999999999999</c:v>
                </c:pt>
                <c:pt idx="259">
                  <c:v>1.4135</c:v>
                </c:pt>
                <c:pt idx="260">
                  <c:v>1.419</c:v>
                </c:pt>
                <c:pt idx="261">
                  <c:v>1.4244000000000001</c:v>
                </c:pt>
                <c:pt idx="262">
                  <c:v>1.4298999999999999</c:v>
                </c:pt>
                <c:pt idx="263">
                  <c:v>1.4353</c:v>
                </c:pt>
                <c:pt idx="264">
                  <c:v>1.4408000000000001</c:v>
                </c:pt>
                <c:pt idx="265">
                  <c:v>1.4462999999999999</c:v>
                </c:pt>
                <c:pt idx="266">
                  <c:v>1.4517</c:v>
                </c:pt>
                <c:pt idx="267">
                  <c:v>1.4572000000000001</c:v>
                </c:pt>
                <c:pt idx="268">
                  <c:v>1.4625999999999999</c:v>
                </c:pt>
                <c:pt idx="269">
                  <c:v>1.4681</c:v>
                </c:pt>
                <c:pt idx="270">
                  <c:v>1.4736</c:v>
                </c:pt>
                <c:pt idx="271">
                  <c:v>1.4790000000000001</c:v>
                </c:pt>
                <c:pt idx="272">
                  <c:v>1.4844999999999999</c:v>
                </c:pt>
                <c:pt idx="273">
                  <c:v>1.4899</c:v>
                </c:pt>
                <c:pt idx="274">
                  <c:v>1.4954000000000001</c:v>
                </c:pt>
                <c:pt idx="275">
                  <c:v>1.5007999999999999</c:v>
                </c:pt>
                <c:pt idx="276">
                  <c:v>1.5063</c:v>
                </c:pt>
                <c:pt idx="277">
                  <c:v>1.5118</c:v>
                </c:pt>
                <c:pt idx="278">
                  <c:v>1.5172000000000001</c:v>
                </c:pt>
                <c:pt idx="279">
                  <c:v>1.5226999999999999</c:v>
                </c:pt>
                <c:pt idx="280">
                  <c:v>1.5281</c:v>
                </c:pt>
                <c:pt idx="281">
                  <c:v>1.5336000000000001</c:v>
                </c:pt>
                <c:pt idx="282">
                  <c:v>1.5389999999999999</c:v>
                </c:pt>
                <c:pt idx="283">
                  <c:v>1.5445</c:v>
                </c:pt>
                <c:pt idx="284">
                  <c:v>1.55</c:v>
                </c:pt>
                <c:pt idx="285">
                  <c:v>1.5553999999999999</c:v>
                </c:pt>
                <c:pt idx="286">
                  <c:v>1.5609</c:v>
                </c:pt>
                <c:pt idx="287">
                  <c:v>1.5663</c:v>
                </c:pt>
                <c:pt idx="288">
                  <c:v>1.5718000000000001</c:v>
                </c:pt>
                <c:pt idx="289">
                  <c:v>1.5771999999999999</c:v>
                </c:pt>
                <c:pt idx="290">
                  <c:v>1.5827</c:v>
                </c:pt>
                <c:pt idx="291">
                  <c:v>1.5882000000000001</c:v>
                </c:pt>
                <c:pt idx="292">
                  <c:v>1.5935999999999999</c:v>
                </c:pt>
                <c:pt idx="293">
                  <c:v>1.5991</c:v>
                </c:pt>
                <c:pt idx="294">
                  <c:v>1.6045</c:v>
                </c:pt>
                <c:pt idx="295">
                  <c:v>1.61</c:v>
                </c:pt>
                <c:pt idx="296">
                  <c:v>1.6153999999999999</c:v>
                </c:pt>
                <c:pt idx="297">
                  <c:v>1.6209</c:v>
                </c:pt>
                <c:pt idx="298">
                  <c:v>1.6264000000000001</c:v>
                </c:pt>
                <c:pt idx="299">
                  <c:v>1.6317999999999999</c:v>
                </c:pt>
                <c:pt idx="300">
                  <c:v>1.6373</c:v>
                </c:pt>
                <c:pt idx="301">
                  <c:v>1.6427</c:v>
                </c:pt>
                <c:pt idx="302">
                  <c:v>1.6482000000000001</c:v>
                </c:pt>
                <c:pt idx="303">
                  <c:v>1.6536999999999999</c:v>
                </c:pt>
                <c:pt idx="304">
                  <c:v>1.6591</c:v>
                </c:pt>
                <c:pt idx="305">
                  <c:v>1.6646000000000001</c:v>
                </c:pt>
                <c:pt idx="306">
                  <c:v>1.67</c:v>
                </c:pt>
                <c:pt idx="307">
                  <c:v>1.6755</c:v>
                </c:pt>
                <c:pt idx="308">
                  <c:v>1.6809000000000001</c:v>
                </c:pt>
                <c:pt idx="309">
                  <c:v>1.6863999999999999</c:v>
                </c:pt>
                <c:pt idx="310">
                  <c:v>1.6919</c:v>
                </c:pt>
                <c:pt idx="311">
                  <c:v>1.6973</c:v>
                </c:pt>
                <c:pt idx="312">
                  <c:v>1.7028000000000001</c:v>
                </c:pt>
                <c:pt idx="313">
                  <c:v>1.7081999999999999</c:v>
                </c:pt>
                <c:pt idx="314">
                  <c:v>1.7137</c:v>
                </c:pt>
                <c:pt idx="315">
                  <c:v>1.7191000000000001</c:v>
                </c:pt>
                <c:pt idx="316">
                  <c:v>1.7245999999999999</c:v>
                </c:pt>
                <c:pt idx="317">
                  <c:v>1.7301</c:v>
                </c:pt>
                <c:pt idx="318">
                  <c:v>1.7355</c:v>
                </c:pt>
                <c:pt idx="319">
                  <c:v>1.7410000000000001</c:v>
                </c:pt>
                <c:pt idx="320">
                  <c:v>1.7464</c:v>
                </c:pt>
                <c:pt idx="321">
                  <c:v>1.7519</c:v>
                </c:pt>
                <c:pt idx="322">
                  <c:v>1.7573000000000001</c:v>
                </c:pt>
                <c:pt idx="323">
                  <c:v>1.7627999999999999</c:v>
                </c:pt>
                <c:pt idx="324">
                  <c:v>1.7683</c:v>
                </c:pt>
                <c:pt idx="325">
                  <c:v>1.7737000000000001</c:v>
                </c:pt>
                <c:pt idx="326">
                  <c:v>1.7791999999999999</c:v>
                </c:pt>
                <c:pt idx="327">
                  <c:v>1.7846</c:v>
                </c:pt>
                <c:pt idx="328">
                  <c:v>1.7901</c:v>
                </c:pt>
                <c:pt idx="329">
                  <c:v>1.7955000000000001</c:v>
                </c:pt>
                <c:pt idx="330">
                  <c:v>1.8009999999999999</c:v>
                </c:pt>
                <c:pt idx="331">
                  <c:v>1.8065</c:v>
                </c:pt>
                <c:pt idx="332">
                  <c:v>1.8119000000000001</c:v>
                </c:pt>
                <c:pt idx="333">
                  <c:v>1.8173999999999999</c:v>
                </c:pt>
                <c:pt idx="334">
                  <c:v>1.8228</c:v>
                </c:pt>
                <c:pt idx="335">
                  <c:v>1.8283</c:v>
                </c:pt>
                <c:pt idx="336">
                  <c:v>1.8338000000000001</c:v>
                </c:pt>
                <c:pt idx="337">
                  <c:v>1.8391999999999999</c:v>
                </c:pt>
                <c:pt idx="338">
                  <c:v>1.8447</c:v>
                </c:pt>
                <c:pt idx="339">
                  <c:v>1.8501000000000001</c:v>
                </c:pt>
                <c:pt idx="340">
                  <c:v>1.8555999999999999</c:v>
                </c:pt>
                <c:pt idx="341">
                  <c:v>1.861</c:v>
                </c:pt>
                <c:pt idx="342">
                  <c:v>1.8665</c:v>
                </c:pt>
                <c:pt idx="343">
                  <c:v>1.8720000000000001</c:v>
                </c:pt>
                <c:pt idx="344">
                  <c:v>1.8774</c:v>
                </c:pt>
                <c:pt idx="345">
                  <c:v>1.8829</c:v>
                </c:pt>
                <c:pt idx="346">
                  <c:v>1.8883000000000001</c:v>
                </c:pt>
                <c:pt idx="347">
                  <c:v>1.8937999999999999</c:v>
                </c:pt>
                <c:pt idx="348">
                  <c:v>1.8992</c:v>
                </c:pt>
                <c:pt idx="349">
                  <c:v>1.9047000000000001</c:v>
                </c:pt>
                <c:pt idx="350">
                  <c:v>1.9101999999999999</c:v>
                </c:pt>
                <c:pt idx="351">
                  <c:v>1.9156</c:v>
                </c:pt>
                <c:pt idx="352">
                  <c:v>1.9211</c:v>
                </c:pt>
                <c:pt idx="353">
                  <c:v>1.9265000000000001</c:v>
                </c:pt>
                <c:pt idx="354">
                  <c:v>1.9319999999999999</c:v>
                </c:pt>
                <c:pt idx="355">
                  <c:v>1.9374</c:v>
                </c:pt>
                <c:pt idx="356">
                  <c:v>1.9429000000000001</c:v>
                </c:pt>
                <c:pt idx="357">
                  <c:v>1.9483999999999999</c:v>
                </c:pt>
                <c:pt idx="358">
                  <c:v>1.9538</c:v>
                </c:pt>
                <c:pt idx="359">
                  <c:v>1.9593</c:v>
                </c:pt>
                <c:pt idx="360">
                  <c:v>1.9646999999999999</c:v>
                </c:pt>
                <c:pt idx="361">
                  <c:v>1.9702</c:v>
                </c:pt>
                <c:pt idx="362">
                  <c:v>1.9756</c:v>
                </c:pt>
                <c:pt idx="363">
                  <c:v>1.9811000000000001</c:v>
                </c:pt>
                <c:pt idx="364">
                  <c:v>1.9865999999999999</c:v>
                </c:pt>
                <c:pt idx="365">
                  <c:v>1.992</c:v>
                </c:pt>
                <c:pt idx="366">
                  <c:v>1.9975000000000001</c:v>
                </c:pt>
                <c:pt idx="367">
                  <c:v>2.0028999999999999</c:v>
                </c:pt>
                <c:pt idx="368">
                  <c:v>2.0084</c:v>
                </c:pt>
                <c:pt idx="369">
                  <c:v>2.0139</c:v>
                </c:pt>
                <c:pt idx="370">
                  <c:v>2.0192999999999999</c:v>
                </c:pt>
                <c:pt idx="371">
                  <c:v>2.0247999999999999</c:v>
                </c:pt>
                <c:pt idx="372">
                  <c:v>2.0301999999999998</c:v>
                </c:pt>
                <c:pt idx="373">
                  <c:v>2.0356999999999998</c:v>
                </c:pt>
                <c:pt idx="374">
                  <c:v>2.0411000000000001</c:v>
                </c:pt>
                <c:pt idx="375">
                  <c:v>2.0466000000000002</c:v>
                </c:pt>
                <c:pt idx="376">
                  <c:v>2.0520999999999998</c:v>
                </c:pt>
                <c:pt idx="377">
                  <c:v>2.0575000000000001</c:v>
                </c:pt>
                <c:pt idx="378">
                  <c:v>2.0630000000000002</c:v>
                </c:pt>
                <c:pt idx="379">
                  <c:v>2.0684</c:v>
                </c:pt>
                <c:pt idx="380">
                  <c:v>2.0739000000000001</c:v>
                </c:pt>
                <c:pt idx="381">
                  <c:v>2.0792999999999999</c:v>
                </c:pt>
                <c:pt idx="382">
                  <c:v>2.0848</c:v>
                </c:pt>
                <c:pt idx="383">
                  <c:v>2.0903</c:v>
                </c:pt>
                <c:pt idx="384">
                  <c:v>2.0956999999999999</c:v>
                </c:pt>
                <c:pt idx="385">
                  <c:v>2.1012</c:v>
                </c:pt>
                <c:pt idx="386">
                  <c:v>2.1065999999999998</c:v>
                </c:pt>
                <c:pt idx="387">
                  <c:v>2.1120999999999999</c:v>
                </c:pt>
                <c:pt idx="388">
                  <c:v>2.1175000000000002</c:v>
                </c:pt>
                <c:pt idx="389">
                  <c:v>2.1230000000000002</c:v>
                </c:pt>
                <c:pt idx="390">
                  <c:v>2.1284999999999998</c:v>
                </c:pt>
                <c:pt idx="391">
                  <c:v>2.1339000000000001</c:v>
                </c:pt>
                <c:pt idx="392">
                  <c:v>2.1394000000000002</c:v>
                </c:pt>
                <c:pt idx="393">
                  <c:v>2.1448</c:v>
                </c:pt>
                <c:pt idx="394">
                  <c:v>2.1503000000000001</c:v>
                </c:pt>
                <c:pt idx="395">
                  <c:v>2.1556999999999999</c:v>
                </c:pt>
                <c:pt idx="396">
                  <c:v>2.1612</c:v>
                </c:pt>
                <c:pt idx="397">
                  <c:v>2.1667000000000001</c:v>
                </c:pt>
                <c:pt idx="398">
                  <c:v>2.1720999999999999</c:v>
                </c:pt>
                <c:pt idx="399">
                  <c:v>2.1776</c:v>
                </c:pt>
                <c:pt idx="400">
                  <c:v>2.1829999999999998</c:v>
                </c:pt>
                <c:pt idx="401">
                  <c:v>2.1884999999999999</c:v>
                </c:pt>
                <c:pt idx="402">
                  <c:v>2.194</c:v>
                </c:pt>
                <c:pt idx="403">
                  <c:v>2.1993999999999998</c:v>
                </c:pt>
                <c:pt idx="404">
                  <c:v>2.2048999999999999</c:v>
                </c:pt>
                <c:pt idx="405">
                  <c:v>2.2103000000000002</c:v>
                </c:pt>
                <c:pt idx="406">
                  <c:v>2.2158000000000002</c:v>
                </c:pt>
                <c:pt idx="407">
                  <c:v>2.2212000000000001</c:v>
                </c:pt>
                <c:pt idx="408">
                  <c:v>2.2267000000000001</c:v>
                </c:pt>
                <c:pt idx="409">
                  <c:v>2.2322000000000002</c:v>
                </c:pt>
                <c:pt idx="410">
                  <c:v>2.2376</c:v>
                </c:pt>
                <c:pt idx="411">
                  <c:v>2.2431000000000001</c:v>
                </c:pt>
                <c:pt idx="412">
                  <c:v>2.2484999999999999</c:v>
                </c:pt>
                <c:pt idx="413">
                  <c:v>2.254</c:v>
                </c:pt>
                <c:pt idx="414">
                  <c:v>2.2593999999999999</c:v>
                </c:pt>
                <c:pt idx="415">
                  <c:v>2.2648999999999999</c:v>
                </c:pt>
                <c:pt idx="416">
                  <c:v>2.2704</c:v>
                </c:pt>
                <c:pt idx="417">
                  <c:v>2.2757999999999998</c:v>
                </c:pt>
                <c:pt idx="418">
                  <c:v>2.2812999999999999</c:v>
                </c:pt>
                <c:pt idx="419">
                  <c:v>2.2867000000000002</c:v>
                </c:pt>
                <c:pt idx="420">
                  <c:v>2.2921999999999998</c:v>
                </c:pt>
                <c:pt idx="421">
                  <c:v>2.2976000000000001</c:v>
                </c:pt>
                <c:pt idx="422">
                  <c:v>2.3031000000000001</c:v>
                </c:pt>
                <c:pt idx="423">
                  <c:v>2.3086000000000002</c:v>
                </c:pt>
                <c:pt idx="424">
                  <c:v>2.3140000000000001</c:v>
                </c:pt>
                <c:pt idx="425">
                  <c:v>2.3195000000000001</c:v>
                </c:pt>
                <c:pt idx="426">
                  <c:v>2.3249</c:v>
                </c:pt>
                <c:pt idx="427">
                  <c:v>2.3304</c:v>
                </c:pt>
                <c:pt idx="428">
                  <c:v>2.3357999999999999</c:v>
                </c:pt>
                <c:pt idx="429">
                  <c:v>2.3412999999999999</c:v>
                </c:pt>
                <c:pt idx="430">
                  <c:v>2.3468</c:v>
                </c:pt>
                <c:pt idx="431">
                  <c:v>2.3521999999999998</c:v>
                </c:pt>
                <c:pt idx="432">
                  <c:v>2.3576999999999999</c:v>
                </c:pt>
                <c:pt idx="433">
                  <c:v>2.3631000000000002</c:v>
                </c:pt>
                <c:pt idx="434">
                  <c:v>2.3685999999999998</c:v>
                </c:pt>
                <c:pt idx="435">
                  <c:v>2.3740999999999999</c:v>
                </c:pt>
                <c:pt idx="436">
                  <c:v>2.3795000000000002</c:v>
                </c:pt>
                <c:pt idx="437">
                  <c:v>2.3849999999999998</c:v>
                </c:pt>
                <c:pt idx="438">
                  <c:v>2.3904000000000001</c:v>
                </c:pt>
                <c:pt idx="439">
                  <c:v>2.3959000000000001</c:v>
                </c:pt>
                <c:pt idx="440">
                  <c:v>2.4013</c:v>
                </c:pt>
                <c:pt idx="441">
                  <c:v>2.4068000000000001</c:v>
                </c:pt>
                <c:pt idx="442">
                  <c:v>2.4123000000000001</c:v>
                </c:pt>
                <c:pt idx="443">
                  <c:v>2.4177</c:v>
                </c:pt>
                <c:pt idx="444">
                  <c:v>2.4232</c:v>
                </c:pt>
                <c:pt idx="445">
                  <c:v>2.4285999999999999</c:v>
                </c:pt>
                <c:pt idx="446">
                  <c:v>2.4340999999999999</c:v>
                </c:pt>
                <c:pt idx="447">
                  <c:v>2.4394999999999998</c:v>
                </c:pt>
                <c:pt idx="448">
                  <c:v>2.4449999999999998</c:v>
                </c:pt>
                <c:pt idx="449">
                  <c:v>2.4504999999999999</c:v>
                </c:pt>
                <c:pt idx="450">
                  <c:v>2.4559000000000002</c:v>
                </c:pt>
                <c:pt idx="451">
                  <c:v>2.4613999999999998</c:v>
                </c:pt>
                <c:pt idx="452">
                  <c:v>2.4668000000000001</c:v>
                </c:pt>
                <c:pt idx="453">
                  <c:v>2.4723000000000002</c:v>
                </c:pt>
                <c:pt idx="454">
                  <c:v>2.4777</c:v>
                </c:pt>
                <c:pt idx="455">
                  <c:v>2.4832000000000001</c:v>
                </c:pt>
                <c:pt idx="456">
                  <c:v>2.4887000000000001</c:v>
                </c:pt>
                <c:pt idx="457">
                  <c:v>2.4941</c:v>
                </c:pt>
                <c:pt idx="458">
                  <c:v>2.4996</c:v>
                </c:pt>
                <c:pt idx="459">
                  <c:v>2.5049999999999999</c:v>
                </c:pt>
                <c:pt idx="460">
                  <c:v>2.5105</c:v>
                </c:pt>
                <c:pt idx="461">
                  <c:v>2.516</c:v>
                </c:pt>
                <c:pt idx="462">
                  <c:v>2.5213999999999999</c:v>
                </c:pt>
                <c:pt idx="463">
                  <c:v>2.5268999999999999</c:v>
                </c:pt>
                <c:pt idx="464">
                  <c:v>2.5323000000000002</c:v>
                </c:pt>
                <c:pt idx="465">
                  <c:v>2.5377999999999998</c:v>
                </c:pt>
                <c:pt idx="466">
                  <c:v>2.5432000000000001</c:v>
                </c:pt>
                <c:pt idx="467">
                  <c:v>2.5487000000000002</c:v>
                </c:pt>
                <c:pt idx="468">
                  <c:v>2.5541999999999998</c:v>
                </c:pt>
                <c:pt idx="469">
                  <c:v>2.5596000000000001</c:v>
                </c:pt>
                <c:pt idx="470">
                  <c:v>2.5651000000000002</c:v>
                </c:pt>
                <c:pt idx="471">
                  <c:v>2.5705</c:v>
                </c:pt>
                <c:pt idx="472">
                  <c:v>2.5760000000000001</c:v>
                </c:pt>
                <c:pt idx="473">
                  <c:v>2.5813999999999999</c:v>
                </c:pt>
                <c:pt idx="474">
                  <c:v>2.5869</c:v>
                </c:pt>
                <c:pt idx="475">
                  <c:v>2.5924</c:v>
                </c:pt>
                <c:pt idx="476">
                  <c:v>2.5977999999999999</c:v>
                </c:pt>
                <c:pt idx="477">
                  <c:v>2.6032999999999999</c:v>
                </c:pt>
                <c:pt idx="478">
                  <c:v>2.6086999999999998</c:v>
                </c:pt>
                <c:pt idx="479">
                  <c:v>2.6141999999999999</c:v>
                </c:pt>
                <c:pt idx="480">
                  <c:v>2.6196000000000002</c:v>
                </c:pt>
                <c:pt idx="481">
                  <c:v>2.6251000000000002</c:v>
                </c:pt>
                <c:pt idx="482">
                  <c:v>2.6305999999999998</c:v>
                </c:pt>
                <c:pt idx="483">
                  <c:v>2.6360000000000001</c:v>
                </c:pt>
                <c:pt idx="484">
                  <c:v>2.6415000000000002</c:v>
                </c:pt>
                <c:pt idx="485">
                  <c:v>2.6469</c:v>
                </c:pt>
                <c:pt idx="486">
                  <c:v>2.6524000000000001</c:v>
                </c:pt>
                <c:pt idx="487">
                  <c:v>2.6577999999999999</c:v>
                </c:pt>
                <c:pt idx="488">
                  <c:v>2.6633</c:v>
                </c:pt>
                <c:pt idx="489">
                  <c:v>2.6688000000000001</c:v>
                </c:pt>
                <c:pt idx="490">
                  <c:v>2.6741999999999999</c:v>
                </c:pt>
                <c:pt idx="491">
                  <c:v>2.6797</c:v>
                </c:pt>
                <c:pt idx="492">
                  <c:v>2.6850999999999998</c:v>
                </c:pt>
                <c:pt idx="493">
                  <c:v>2.6905999999999999</c:v>
                </c:pt>
                <c:pt idx="494">
                  <c:v>2.6960999999999999</c:v>
                </c:pt>
                <c:pt idx="495">
                  <c:v>2.7014999999999998</c:v>
                </c:pt>
                <c:pt idx="496">
                  <c:v>2.7069999999999999</c:v>
                </c:pt>
                <c:pt idx="497">
                  <c:v>2.7124000000000001</c:v>
                </c:pt>
                <c:pt idx="498">
                  <c:v>2.7179000000000002</c:v>
                </c:pt>
                <c:pt idx="499">
                  <c:v>2.7233000000000001</c:v>
                </c:pt>
                <c:pt idx="500">
                  <c:v>2.7288000000000001</c:v>
                </c:pt>
                <c:pt idx="501">
                  <c:v>2.7343000000000002</c:v>
                </c:pt>
                <c:pt idx="502">
                  <c:v>2.7397</c:v>
                </c:pt>
                <c:pt idx="503">
                  <c:v>2.7452000000000001</c:v>
                </c:pt>
                <c:pt idx="504">
                  <c:v>2.7505999999999999</c:v>
                </c:pt>
                <c:pt idx="505">
                  <c:v>2.7561</c:v>
                </c:pt>
                <c:pt idx="506">
                  <c:v>2.7614999999999998</c:v>
                </c:pt>
                <c:pt idx="507">
                  <c:v>2.7669999999999999</c:v>
                </c:pt>
                <c:pt idx="508">
                  <c:v>2.7725</c:v>
                </c:pt>
                <c:pt idx="509">
                  <c:v>2.7778999999999998</c:v>
                </c:pt>
                <c:pt idx="510">
                  <c:v>2.7833999999999999</c:v>
                </c:pt>
                <c:pt idx="511">
                  <c:v>2.7888000000000002</c:v>
                </c:pt>
                <c:pt idx="512">
                  <c:v>2.7942999999999998</c:v>
                </c:pt>
                <c:pt idx="513">
                  <c:v>2.7997000000000001</c:v>
                </c:pt>
                <c:pt idx="514">
                  <c:v>2.8052000000000001</c:v>
                </c:pt>
                <c:pt idx="515">
                  <c:v>2.8107000000000002</c:v>
                </c:pt>
                <c:pt idx="516">
                  <c:v>2.8161</c:v>
                </c:pt>
                <c:pt idx="517">
                  <c:v>2.8216000000000001</c:v>
                </c:pt>
                <c:pt idx="518">
                  <c:v>2.827</c:v>
                </c:pt>
                <c:pt idx="519">
                  <c:v>2.8325</c:v>
                </c:pt>
                <c:pt idx="520">
                  <c:v>2.8378999999999999</c:v>
                </c:pt>
                <c:pt idx="521">
                  <c:v>2.8433999999999999</c:v>
                </c:pt>
                <c:pt idx="522">
                  <c:v>2.8489</c:v>
                </c:pt>
                <c:pt idx="523">
                  <c:v>2.8542999999999998</c:v>
                </c:pt>
                <c:pt idx="524">
                  <c:v>2.8597999999999999</c:v>
                </c:pt>
                <c:pt idx="525">
                  <c:v>2.8652000000000002</c:v>
                </c:pt>
                <c:pt idx="526">
                  <c:v>2.8706999999999998</c:v>
                </c:pt>
                <c:pt idx="527">
                  <c:v>2.8761999999999999</c:v>
                </c:pt>
                <c:pt idx="528">
                  <c:v>2.8816000000000002</c:v>
                </c:pt>
                <c:pt idx="529">
                  <c:v>2.8871000000000002</c:v>
                </c:pt>
                <c:pt idx="530">
                  <c:v>2.8925000000000001</c:v>
                </c:pt>
                <c:pt idx="531">
                  <c:v>2.8980000000000001</c:v>
                </c:pt>
                <c:pt idx="532">
                  <c:v>2.9034</c:v>
                </c:pt>
                <c:pt idx="533">
                  <c:v>2.9089</c:v>
                </c:pt>
                <c:pt idx="534">
                  <c:v>2.9144000000000001</c:v>
                </c:pt>
                <c:pt idx="535">
                  <c:v>2.9198</c:v>
                </c:pt>
                <c:pt idx="536">
                  <c:v>2.9253</c:v>
                </c:pt>
                <c:pt idx="537">
                  <c:v>2.9306999999999999</c:v>
                </c:pt>
              </c:numCache>
            </c:numRef>
          </c:cat>
          <c:val>
            <c:numRef>
              <c:f>Sheet1!$D$2:$D$539</c:f>
            </c:numRef>
          </c:val>
          <c:smooth val="0"/>
          <c:extLst>
            <c:ext xmlns:c16="http://schemas.microsoft.com/office/drawing/2014/chart" uri="{C3380CC4-5D6E-409C-BE32-E72D297353CC}">
              <c16:uniqueId val="{00000002-34AF-4408-972F-88DFA15BA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       2um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9183091683531642"/>
              <c:y val="0.837546236186377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8411248345221"/>
          <c:y val="9.1292961230581907E-2"/>
          <c:w val="0.79138965646834314"/>
          <c:h val="0.688538695330406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MicroMeter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Sheet1!$A$2:$A$337</c:f>
              <c:strCache>
                <c:ptCount val="3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0.0057</c:v>
                </c:pt>
                <c:pt idx="5">
                  <c:v>0.0114</c:v>
                </c:pt>
                <c:pt idx="6">
                  <c:v>0.0171</c:v>
                </c:pt>
                <c:pt idx="7">
                  <c:v>0.0228</c:v>
                </c:pt>
                <c:pt idx="8">
                  <c:v>0.0286</c:v>
                </c:pt>
                <c:pt idx="9">
                  <c:v>0.0343</c:v>
                </c:pt>
                <c:pt idx="10">
                  <c:v>0.04</c:v>
                </c:pt>
                <c:pt idx="11">
                  <c:v>0.0457</c:v>
                </c:pt>
                <c:pt idx="12">
                  <c:v>0.0514</c:v>
                </c:pt>
                <c:pt idx="13">
                  <c:v>0.0571</c:v>
                </c:pt>
                <c:pt idx="14">
                  <c:v>0.0628</c:v>
                </c:pt>
                <c:pt idx="15">
                  <c:v>0.0685</c:v>
                </c:pt>
                <c:pt idx="16">
                  <c:v>0.0742</c:v>
                </c:pt>
                <c:pt idx="17">
                  <c:v>0.0799</c:v>
                </c:pt>
                <c:pt idx="18">
                  <c:v>0.0857</c:v>
                </c:pt>
                <c:pt idx="19">
                  <c:v>0.0914</c:v>
                </c:pt>
                <c:pt idx="20">
                  <c:v>0.0971</c:v>
                </c:pt>
                <c:pt idx="21">
                  <c:v>0.1028</c:v>
                </c:pt>
                <c:pt idx="22">
                  <c:v>0.1085</c:v>
                </c:pt>
                <c:pt idx="23">
                  <c:v>0.1142</c:v>
                </c:pt>
                <c:pt idx="24">
                  <c:v>0.1199</c:v>
                </c:pt>
                <c:pt idx="25">
                  <c:v>0.1256</c:v>
                </c:pt>
                <c:pt idx="26">
                  <c:v>0.1313</c:v>
                </c:pt>
                <c:pt idx="27">
                  <c:v>0.1371</c:v>
                </c:pt>
                <c:pt idx="28">
                  <c:v>0.1428</c:v>
                </c:pt>
                <c:pt idx="29">
                  <c:v>0.1485</c:v>
                </c:pt>
                <c:pt idx="30">
                  <c:v>0.1542</c:v>
                </c:pt>
                <c:pt idx="31">
                  <c:v>0.1599</c:v>
                </c:pt>
                <c:pt idx="32">
                  <c:v>0.1656</c:v>
                </c:pt>
                <c:pt idx="33">
                  <c:v>0.1713</c:v>
                </c:pt>
                <c:pt idx="34">
                  <c:v>0.177</c:v>
                </c:pt>
                <c:pt idx="35">
                  <c:v>0.1827</c:v>
                </c:pt>
                <c:pt idx="36">
                  <c:v>0.1884</c:v>
                </c:pt>
                <c:pt idx="37">
                  <c:v>0.1942</c:v>
                </c:pt>
                <c:pt idx="38">
                  <c:v>0.1999</c:v>
                </c:pt>
                <c:pt idx="39">
                  <c:v>0.2056</c:v>
                </c:pt>
                <c:pt idx="40">
                  <c:v>0.2113</c:v>
                </c:pt>
                <c:pt idx="41">
                  <c:v>0.217</c:v>
                </c:pt>
                <c:pt idx="42">
                  <c:v>0.2227</c:v>
                </c:pt>
                <c:pt idx="43">
                  <c:v>0.2284</c:v>
                </c:pt>
                <c:pt idx="44">
                  <c:v>0.2341</c:v>
                </c:pt>
                <c:pt idx="45">
                  <c:v>0.2398</c:v>
                </c:pt>
                <c:pt idx="46">
                  <c:v>0.2456</c:v>
                </c:pt>
                <c:pt idx="47">
                  <c:v>0.2513</c:v>
                </c:pt>
                <c:pt idx="48">
                  <c:v>0.257</c:v>
                </c:pt>
                <c:pt idx="49">
                  <c:v>0.2627</c:v>
                </c:pt>
                <c:pt idx="50">
                  <c:v>0.2684</c:v>
                </c:pt>
                <c:pt idx="51">
                  <c:v>0.2741</c:v>
                </c:pt>
                <c:pt idx="52">
                  <c:v>0.2798</c:v>
                </c:pt>
                <c:pt idx="53">
                  <c:v>0.2855</c:v>
                </c:pt>
                <c:pt idx="54">
                  <c:v>0.2912</c:v>
                </c:pt>
                <c:pt idx="55">
                  <c:v>0.2969</c:v>
                </c:pt>
                <c:pt idx="56">
                  <c:v>0.3027</c:v>
                </c:pt>
                <c:pt idx="57">
                  <c:v>0.3084</c:v>
                </c:pt>
                <c:pt idx="58">
                  <c:v>0.3141</c:v>
                </c:pt>
                <c:pt idx="59">
                  <c:v>0.3198</c:v>
                </c:pt>
                <c:pt idx="60">
                  <c:v>0.3255</c:v>
                </c:pt>
                <c:pt idx="61">
                  <c:v>0.3312</c:v>
                </c:pt>
                <c:pt idx="62">
                  <c:v>0.3369</c:v>
                </c:pt>
                <c:pt idx="63">
                  <c:v>0.3426</c:v>
                </c:pt>
                <c:pt idx="64">
                  <c:v>0.3483</c:v>
                </c:pt>
                <c:pt idx="65">
                  <c:v>0.3541</c:v>
                </c:pt>
                <c:pt idx="66">
                  <c:v>0.3598</c:v>
                </c:pt>
                <c:pt idx="67">
                  <c:v>0.3655</c:v>
                </c:pt>
                <c:pt idx="68">
                  <c:v>0.3712</c:v>
                </c:pt>
                <c:pt idx="69">
                  <c:v>0.3769</c:v>
                </c:pt>
                <c:pt idx="70">
                  <c:v>0.3826</c:v>
                </c:pt>
                <c:pt idx="71">
                  <c:v>0.3883</c:v>
                </c:pt>
                <c:pt idx="72">
                  <c:v>0.394</c:v>
                </c:pt>
                <c:pt idx="73">
                  <c:v>0.3997</c:v>
                </c:pt>
                <c:pt idx="74">
                  <c:v>0.4054</c:v>
                </c:pt>
                <c:pt idx="75">
                  <c:v>0.4112</c:v>
                </c:pt>
                <c:pt idx="76">
                  <c:v>0.4169</c:v>
                </c:pt>
                <c:pt idx="77">
                  <c:v>0.4226</c:v>
                </c:pt>
                <c:pt idx="78">
                  <c:v>0.4283</c:v>
                </c:pt>
                <c:pt idx="79">
                  <c:v>0.434</c:v>
                </c:pt>
                <c:pt idx="80">
                  <c:v>0.4397</c:v>
                </c:pt>
                <c:pt idx="81">
                  <c:v>0.4454</c:v>
                </c:pt>
                <c:pt idx="82">
                  <c:v>0.4511</c:v>
                </c:pt>
                <c:pt idx="83">
                  <c:v>0.4568</c:v>
                </c:pt>
                <c:pt idx="84">
                  <c:v>0.4626</c:v>
                </c:pt>
                <c:pt idx="85">
                  <c:v>0.4683</c:v>
                </c:pt>
                <c:pt idx="86">
                  <c:v>0.474</c:v>
                </c:pt>
                <c:pt idx="87">
                  <c:v>0.4797</c:v>
                </c:pt>
                <c:pt idx="88">
                  <c:v>0.4854</c:v>
                </c:pt>
                <c:pt idx="89">
                  <c:v>0.4911</c:v>
                </c:pt>
                <c:pt idx="90">
                  <c:v>0.4968</c:v>
                </c:pt>
                <c:pt idx="91">
                  <c:v>0.5025</c:v>
                </c:pt>
                <c:pt idx="92">
                  <c:v>0.5082</c:v>
                </c:pt>
                <c:pt idx="93">
                  <c:v>0.5139</c:v>
                </c:pt>
                <c:pt idx="94">
                  <c:v>0.5197</c:v>
                </c:pt>
                <c:pt idx="95">
                  <c:v>0.5254</c:v>
                </c:pt>
                <c:pt idx="96">
                  <c:v>0.5311</c:v>
                </c:pt>
                <c:pt idx="97">
                  <c:v>0.5368</c:v>
                </c:pt>
                <c:pt idx="98">
                  <c:v>0.5425</c:v>
                </c:pt>
                <c:pt idx="99">
                  <c:v>0.5482</c:v>
                </c:pt>
                <c:pt idx="100">
                  <c:v>0.5539</c:v>
                </c:pt>
                <c:pt idx="101">
                  <c:v>0.5596</c:v>
                </c:pt>
                <c:pt idx="102">
                  <c:v>0.5653</c:v>
                </c:pt>
                <c:pt idx="103">
                  <c:v>0.5711</c:v>
                </c:pt>
                <c:pt idx="104">
                  <c:v>0.5768</c:v>
                </c:pt>
                <c:pt idx="105">
                  <c:v>0.5825</c:v>
                </c:pt>
                <c:pt idx="106">
                  <c:v>0.5882</c:v>
                </c:pt>
                <c:pt idx="107">
                  <c:v>0.5939</c:v>
                </c:pt>
                <c:pt idx="108">
                  <c:v>0.5996</c:v>
                </c:pt>
                <c:pt idx="109">
                  <c:v>0.6053</c:v>
                </c:pt>
                <c:pt idx="110">
                  <c:v>0.611</c:v>
                </c:pt>
                <c:pt idx="111">
                  <c:v>0.6167</c:v>
                </c:pt>
                <c:pt idx="112">
                  <c:v>0.6224</c:v>
                </c:pt>
                <c:pt idx="113">
                  <c:v>0.6282</c:v>
                </c:pt>
                <c:pt idx="114">
                  <c:v>0.6339</c:v>
                </c:pt>
                <c:pt idx="115">
                  <c:v>0.6396</c:v>
                </c:pt>
                <c:pt idx="116">
                  <c:v>0.6453</c:v>
                </c:pt>
                <c:pt idx="117">
                  <c:v>0.651</c:v>
                </c:pt>
                <c:pt idx="118">
                  <c:v>0.6567</c:v>
                </c:pt>
                <c:pt idx="119">
                  <c:v>0.6624</c:v>
                </c:pt>
                <c:pt idx="120">
                  <c:v>0.6681</c:v>
                </c:pt>
                <c:pt idx="121">
                  <c:v>0.6738</c:v>
                </c:pt>
                <c:pt idx="122">
                  <c:v>0.6796</c:v>
                </c:pt>
                <c:pt idx="123">
                  <c:v>0.6853</c:v>
                </c:pt>
                <c:pt idx="124">
                  <c:v>0.691</c:v>
                </c:pt>
                <c:pt idx="125">
                  <c:v>0.6967</c:v>
                </c:pt>
                <c:pt idx="126">
                  <c:v>0.7024</c:v>
                </c:pt>
                <c:pt idx="127">
                  <c:v>0.7081</c:v>
                </c:pt>
                <c:pt idx="128">
                  <c:v>0.7138</c:v>
                </c:pt>
                <c:pt idx="129">
                  <c:v>0.7195</c:v>
                </c:pt>
                <c:pt idx="130">
                  <c:v>0.7252</c:v>
                </c:pt>
                <c:pt idx="131">
                  <c:v>0.7309</c:v>
                </c:pt>
                <c:pt idx="132">
                  <c:v>0.7367</c:v>
                </c:pt>
                <c:pt idx="133">
                  <c:v>0.7424</c:v>
                </c:pt>
                <c:pt idx="134">
                  <c:v>0.7481</c:v>
                </c:pt>
                <c:pt idx="135">
                  <c:v>0.7538</c:v>
                </c:pt>
                <c:pt idx="136">
                  <c:v>0.7595</c:v>
                </c:pt>
                <c:pt idx="137">
                  <c:v>0.7652</c:v>
                </c:pt>
                <c:pt idx="138">
                  <c:v>0.7709</c:v>
                </c:pt>
                <c:pt idx="139">
                  <c:v>0.7766</c:v>
                </c:pt>
                <c:pt idx="140">
                  <c:v>0.7823</c:v>
                </c:pt>
                <c:pt idx="141">
                  <c:v>0.7881</c:v>
                </c:pt>
                <c:pt idx="142">
                  <c:v>0.7938</c:v>
                </c:pt>
                <c:pt idx="143">
                  <c:v>0.7995</c:v>
                </c:pt>
                <c:pt idx="144">
                  <c:v>0.8052</c:v>
                </c:pt>
                <c:pt idx="145">
                  <c:v>0.8109</c:v>
                </c:pt>
                <c:pt idx="146">
                  <c:v>0.8166</c:v>
                </c:pt>
                <c:pt idx="147">
                  <c:v>0.8223</c:v>
                </c:pt>
                <c:pt idx="148">
                  <c:v>0.828</c:v>
                </c:pt>
                <c:pt idx="149">
                  <c:v>0.8337</c:v>
                </c:pt>
                <c:pt idx="150">
                  <c:v>0.8394</c:v>
                </c:pt>
                <c:pt idx="151">
                  <c:v>0.8452</c:v>
                </c:pt>
                <c:pt idx="152">
                  <c:v>0.8509</c:v>
                </c:pt>
                <c:pt idx="153">
                  <c:v>0.8566</c:v>
                </c:pt>
                <c:pt idx="154">
                  <c:v>0.8623</c:v>
                </c:pt>
                <c:pt idx="155">
                  <c:v>0.868</c:v>
                </c:pt>
                <c:pt idx="156">
                  <c:v>0.8737</c:v>
                </c:pt>
                <c:pt idx="157">
                  <c:v>0.8794</c:v>
                </c:pt>
                <c:pt idx="158">
                  <c:v>0.8851</c:v>
                </c:pt>
                <c:pt idx="159">
                  <c:v>0.8908</c:v>
                </c:pt>
                <c:pt idx="160">
                  <c:v>0.8966</c:v>
                </c:pt>
                <c:pt idx="161">
                  <c:v>0.9023</c:v>
                </c:pt>
                <c:pt idx="162">
                  <c:v>0.908</c:v>
                </c:pt>
                <c:pt idx="163">
                  <c:v>0.9137</c:v>
                </c:pt>
                <c:pt idx="164">
                  <c:v>0.9194</c:v>
                </c:pt>
                <c:pt idx="165">
                  <c:v>0.9251</c:v>
                </c:pt>
                <c:pt idx="166">
                  <c:v>0.9308</c:v>
                </c:pt>
                <c:pt idx="167">
                  <c:v>0.9365</c:v>
                </c:pt>
                <c:pt idx="168">
                  <c:v>0.9422</c:v>
                </c:pt>
                <c:pt idx="169">
                  <c:v>0.9479</c:v>
                </c:pt>
                <c:pt idx="170">
                  <c:v>0.9537</c:v>
                </c:pt>
                <c:pt idx="171">
                  <c:v>0.9594</c:v>
                </c:pt>
                <c:pt idx="172">
                  <c:v>0.9651</c:v>
                </c:pt>
                <c:pt idx="173">
                  <c:v>0.9708</c:v>
                </c:pt>
                <c:pt idx="174">
                  <c:v>0.9765</c:v>
                </c:pt>
                <c:pt idx="175">
                  <c:v>0.9822</c:v>
                </c:pt>
                <c:pt idx="176">
                  <c:v>0.9879</c:v>
                </c:pt>
                <c:pt idx="177">
                  <c:v>0.9936</c:v>
                </c:pt>
                <c:pt idx="178">
                  <c:v>0.9993</c:v>
                </c:pt>
                <c:pt idx="179">
                  <c:v>1.0051</c:v>
                </c:pt>
                <c:pt idx="180">
                  <c:v>1.0108</c:v>
                </c:pt>
                <c:pt idx="181">
                  <c:v>1.0165</c:v>
                </c:pt>
                <c:pt idx="182">
                  <c:v>1.0222</c:v>
                </c:pt>
                <c:pt idx="183">
                  <c:v>1.0279</c:v>
                </c:pt>
                <c:pt idx="184">
                  <c:v>1.0336</c:v>
                </c:pt>
                <c:pt idx="185">
                  <c:v>1.0393</c:v>
                </c:pt>
                <c:pt idx="186">
                  <c:v>1.045</c:v>
                </c:pt>
                <c:pt idx="187">
                  <c:v>1.0507</c:v>
                </c:pt>
                <c:pt idx="188">
                  <c:v>1.0564</c:v>
                </c:pt>
                <c:pt idx="189">
                  <c:v>1.0622</c:v>
                </c:pt>
                <c:pt idx="190">
                  <c:v>1.0679</c:v>
                </c:pt>
                <c:pt idx="191">
                  <c:v>1.0736</c:v>
                </c:pt>
                <c:pt idx="192">
                  <c:v>1.0793</c:v>
                </c:pt>
                <c:pt idx="193">
                  <c:v>1.085</c:v>
                </c:pt>
                <c:pt idx="194">
                  <c:v>1.0907</c:v>
                </c:pt>
                <c:pt idx="195">
                  <c:v>1.0964</c:v>
                </c:pt>
                <c:pt idx="196">
                  <c:v>1.1021</c:v>
                </c:pt>
                <c:pt idx="197">
                  <c:v>1.1078</c:v>
                </c:pt>
                <c:pt idx="198">
                  <c:v>1.1136</c:v>
                </c:pt>
                <c:pt idx="199">
                  <c:v>1.1193</c:v>
                </c:pt>
                <c:pt idx="200">
                  <c:v>1.125</c:v>
                </c:pt>
                <c:pt idx="201">
                  <c:v>1.1307</c:v>
                </c:pt>
                <c:pt idx="202">
                  <c:v>1.1364</c:v>
                </c:pt>
                <c:pt idx="203">
                  <c:v>1.1421</c:v>
                </c:pt>
                <c:pt idx="204">
                  <c:v>1.1478</c:v>
                </c:pt>
                <c:pt idx="205">
                  <c:v>1.1535</c:v>
                </c:pt>
                <c:pt idx="206">
                  <c:v>1.1592</c:v>
                </c:pt>
                <c:pt idx="207">
                  <c:v>1.1649</c:v>
                </c:pt>
                <c:pt idx="208">
                  <c:v>1.1707</c:v>
                </c:pt>
                <c:pt idx="209">
                  <c:v>1.1764</c:v>
                </c:pt>
                <c:pt idx="210">
                  <c:v>1.1821</c:v>
                </c:pt>
                <c:pt idx="211">
                  <c:v>1.1878</c:v>
                </c:pt>
                <c:pt idx="212">
                  <c:v>1.1935</c:v>
                </c:pt>
                <c:pt idx="213">
                  <c:v>1.1992</c:v>
                </c:pt>
                <c:pt idx="214">
                  <c:v>1.2049</c:v>
                </c:pt>
                <c:pt idx="215">
                  <c:v>1.2106</c:v>
                </c:pt>
                <c:pt idx="216">
                  <c:v>1.2163</c:v>
                </c:pt>
                <c:pt idx="217">
                  <c:v>1.2221</c:v>
                </c:pt>
                <c:pt idx="218">
                  <c:v>1.2278</c:v>
                </c:pt>
                <c:pt idx="219">
                  <c:v>1.2335</c:v>
                </c:pt>
                <c:pt idx="220">
                  <c:v>1.2392</c:v>
                </c:pt>
                <c:pt idx="221">
                  <c:v>1.2449</c:v>
                </c:pt>
                <c:pt idx="222">
                  <c:v>1.2506</c:v>
                </c:pt>
                <c:pt idx="223">
                  <c:v>1.2563</c:v>
                </c:pt>
                <c:pt idx="224">
                  <c:v>1.262</c:v>
                </c:pt>
                <c:pt idx="225">
                  <c:v>1.2677</c:v>
                </c:pt>
                <c:pt idx="226">
                  <c:v>1.2734</c:v>
                </c:pt>
                <c:pt idx="227">
                  <c:v>1.2792</c:v>
                </c:pt>
                <c:pt idx="228">
                  <c:v>1.2849</c:v>
                </c:pt>
                <c:pt idx="229">
                  <c:v>1.2906</c:v>
                </c:pt>
                <c:pt idx="230">
                  <c:v>1.2963</c:v>
                </c:pt>
                <c:pt idx="231">
                  <c:v>1.302</c:v>
                </c:pt>
                <c:pt idx="232">
                  <c:v>1.3077</c:v>
                </c:pt>
                <c:pt idx="233">
                  <c:v>1.3134</c:v>
                </c:pt>
                <c:pt idx="234">
                  <c:v>1.3191</c:v>
                </c:pt>
                <c:pt idx="235">
                  <c:v>1.3248</c:v>
                </c:pt>
                <c:pt idx="236">
                  <c:v>1.3306</c:v>
                </c:pt>
                <c:pt idx="237">
                  <c:v>1.3363</c:v>
                </c:pt>
                <c:pt idx="238">
                  <c:v>1.342</c:v>
                </c:pt>
                <c:pt idx="239">
                  <c:v>1.3477</c:v>
                </c:pt>
                <c:pt idx="240">
                  <c:v>1.3534</c:v>
                </c:pt>
                <c:pt idx="241">
                  <c:v>1.3591</c:v>
                </c:pt>
                <c:pt idx="242">
                  <c:v>1.3648</c:v>
                </c:pt>
                <c:pt idx="243">
                  <c:v>1.3705</c:v>
                </c:pt>
                <c:pt idx="244">
                  <c:v>1.3762</c:v>
                </c:pt>
                <c:pt idx="245">
                  <c:v>1.3819</c:v>
                </c:pt>
                <c:pt idx="246">
                  <c:v>1.3877</c:v>
                </c:pt>
                <c:pt idx="247">
                  <c:v>1.3934</c:v>
                </c:pt>
                <c:pt idx="248">
                  <c:v>1.3991</c:v>
                </c:pt>
                <c:pt idx="249">
                  <c:v>1.4048</c:v>
                </c:pt>
                <c:pt idx="250">
                  <c:v>1.4105</c:v>
                </c:pt>
                <c:pt idx="251">
                  <c:v>1.4162</c:v>
                </c:pt>
                <c:pt idx="252">
                  <c:v>1.4219</c:v>
                </c:pt>
                <c:pt idx="253">
                  <c:v>1.4276</c:v>
                </c:pt>
                <c:pt idx="254">
                  <c:v>1.4333</c:v>
                </c:pt>
                <c:pt idx="255">
                  <c:v>1.4391</c:v>
                </c:pt>
                <c:pt idx="256">
                  <c:v>1.4448</c:v>
                </c:pt>
                <c:pt idx="257">
                  <c:v>1.4505</c:v>
                </c:pt>
                <c:pt idx="258">
                  <c:v>1.4562</c:v>
                </c:pt>
                <c:pt idx="259">
                  <c:v>1.4619</c:v>
                </c:pt>
                <c:pt idx="260">
                  <c:v>1.4676</c:v>
                </c:pt>
                <c:pt idx="261">
                  <c:v>1.4733</c:v>
                </c:pt>
                <c:pt idx="262">
                  <c:v>1.479</c:v>
                </c:pt>
                <c:pt idx="263">
                  <c:v>1.4847</c:v>
                </c:pt>
                <c:pt idx="264">
                  <c:v>1.4904</c:v>
                </c:pt>
                <c:pt idx="265">
                  <c:v>1.4962</c:v>
                </c:pt>
                <c:pt idx="266">
                  <c:v>1.5019</c:v>
                </c:pt>
                <c:pt idx="267">
                  <c:v>1.5076</c:v>
                </c:pt>
                <c:pt idx="268">
                  <c:v>1.5133</c:v>
                </c:pt>
                <c:pt idx="269">
                  <c:v>1.519</c:v>
                </c:pt>
                <c:pt idx="270">
                  <c:v>1.5247</c:v>
                </c:pt>
                <c:pt idx="271">
                  <c:v>1.5304</c:v>
                </c:pt>
                <c:pt idx="272">
                  <c:v>1.5361</c:v>
                </c:pt>
                <c:pt idx="273">
                  <c:v>1.5418</c:v>
                </c:pt>
                <c:pt idx="274">
                  <c:v>1.5476</c:v>
                </c:pt>
                <c:pt idx="275">
                  <c:v>1.5533</c:v>
                </c:pt>
                <c:pt idx="276">
                  <c:v>1.559</c:v>
                </c:pt>
                <c:pt idx="277">
                  <c:v>1.5647</c:v>
                </c:pt>
                <c:pt idx="278">
                  <c:v>1.5704</c:v>
                </c:pt>
                <c:pt idx="279">
                  <c:v>1.5761</c:v>
                </c:pt>
                <c:pt idx="280">
                  <c:v>1.5818</c:v>
                </c:pt>
                <c:pt idx="281">
                  <c:v>1.5875</c:v>
                </c:pt>
                <c:pt idx="282">
                  <c:v>1.5932</c:v>
                </c:pt>
                <c:pt idx="283">
                  <c:v>1.5989</c:v>
                </c:pt>
                <c:pt idx="284">
                  <c:v>1.6047</c:v>
                </c:pt>
                <c:pt idx="285">
                  <c:v>1.6104</c:v>
                </c:pt>
                <c:pt idx="286">
                  <c:v>1.6161</c:v>
                </c:pt>
                <c:pt idx="287">
                  <c:v>1.6218</c:v>
                </c:pt>
                <c:pt idx="288">
                  <c:v>1.6275</c:v>
                </c:pt>
                <c:pt idx="289">
                  <c:v>1.6332</c:v>
                </c:pt>
                <c:pt idx="290">
                  <c:v>1.6389</c:v>
                </c:pt>
                <c:pt idx="291">
                  <c:v>1.6446</c:v>
                </c:pt>
                <c:pt idx="292">
                  <c:v>1.6503</c:v>
                </c:pt>
                <c:pt idx="293">
                  <c:v>1.6561</c:v>
                </c:pt>
                <c:pt idx="294">
                  <c:v>1.6618</c:v>
                </c:pt>
                <c:pt idx="295">
                  <c:v>1.6675</c:v>
                </c:pt>
                <c:pt idx="296">
                  <c:v>1.6732</c:v>
                </c:pt>
                <c:pt idx="297">
                  <c:v>1.6789</c:v>
                </c:pt>
                <c:pt idx="298">
                  <c:v>1.6846</c:v>
                </c:pt>
                <c:pt idx="299">
                  <c:v>1.6903</c:v>
                </c:pt>
                <c:pt idx="300">
                  <c:v>1.696</c:v>
                </c:pt>
                <c:pt idx="301">
                  <c:v>1.7017</c:v>
                </c:pt>
                <c:pt idx="302">
                  <c:v>1.7074</c:v>
                </c:pt>
                <c:pt idx="303">
                  <c:v>1.7132</c:v>
                </c:pt>
                <c:pt idx="304">
                  <c:v>1.7189</c:v>
                </c:pt>
                <c:pt idx="305">
                  <c:v>1.7246</c:v>
                </c:pt>
                <c:pt idx="306">
                  <c:v>1.7303</c:v>
                </c:pt>
                <c:pt idx="307">
                  <c:v>1.736</c:v>
                </c:pt>
                <c:pt idx="308">
                  <c:v>1.7417</c:v>
                </c:pt>
                <c:pt idx="309">
                  <c:v>1.7474</c:v>
                </c:pt>
                <c:pt idx="310">
                  <c:v>1.7531</c:v>
                </c:pt>
                <c:pt idx="311">
                  <c:v>1.7588</c:v>
                </c:pt>
                <c:pt idx="312">
                  <c:v>1.7646</c:v>
                </c:pt>
                <c:pt idx="313">
                  <c:v>1.7703</c:v>
                </c:pt>
                <c:pt idx="314">
                  <c:v>1.776</c:v>
                </c:pt>
                <c:pt idx="315">
                  <c:v>1.7817</c:v>
                </c:pt>
                <c:pt idx="316">
                  <c:v>1.7874</c:v>
                </c:pt>
                <c:pt idx="317">
                  <c:v>1.7931</c:v>
                </c:pt>
                <c:pt idx="318">
                  <c:v>1.7988</c:v>
                </c:pt>
                <c:pt idx="319">
                  <c:v>1.8045</c:v>
                </c:pt>
                <c:pt idx="320">
                  <c:v>1.8102</c:v>
                </c:pt>
                <c:pt idx="321">
                  <c:v>1.8159</c:v>
                </c:pt>
                <c:pt idx="322">
                  <c:v>1.8217</c:v>
                </c:pt>
                <c:pt idx="323">
                  <c:v>1.8274</c:v>
                </c:pt>
                <c:pt idx="324">
                  <c:v>1.8331</c:v>
                </c:pt>
                <c:pt idx="325">
                  <c:v>1.8388</c:v>
                </c:pt>
                <c:pt idx="326">
                  <c:v>1.8445</c:v>
                </c:pt>
                <c:pt idx="327">
                  <c:v>1.8502</c:v>
                </c:pt>
                <c:pt idx="328">
                  <c:v>1.8559</c:v>
                </c:pt>
                <c:pt idx="329">
                  <c:v>1.8616</c:v>
                </c:pt>
                <c:pt idx="330">
                  <c:v>1.8673</c:v>
                </c:pt>
                <c:pt idx="331">
                  <c:v>1.8731</c:v>
                </c:pt>
                <c:pt idx="332">
                  <c:v>1.8788</c:v>
                </c:pt>
                <c:pt idx="333">
                  <c:v>1.8845</c:v>
                </c:pt>
                <c:pt idx="334">
                  <c:v>1.8902</c:v>
                </c:pt>
                <c:pt idx="335">
                  <c:v>1.8959</c:v>
                </c:pt>
              </c:strCache>
            </c:strRef>
          </c:cat>
          <c:val>
            <c:numRef>
              <c:f>Sheet1!$B$2:$B$337</c:f>
              <c:numCache>
                <c:formatCode>General</c:formatCode>
                <c:ptCount val="336"/>
                <c:pt idx="0">
                  <c:v>0</c:v>
                </c:pt>
                <c:pt idx="2">
                  <c:v>0</c:v>
                </c:pt>
                <c:pt idx="3">
                  <c:v>1.8247070359999999</c:v>
                </c:pt>
                <c:pt idx="4">
                  <c:v>1.2880736500000001</c:v>
                </c:pt>
                <c:pt idx="5">
                  <c:v>1.11551515</c:v>
                </c:pt>
                <c:pt idx="6">
                  <c:v>1.181233135</c:v>
                </c:pt>
                <c:pt idx="7">
                  <c:v>0.431479116</c:v>
                </c:pt>
                <c:pt idx="8">
                  <c:v>0.13356733700000001</c:v>
                </c:pt>
                <c:pt idx="9">
                  <c:v>0.63497211099999995</c:v>
                </c:pt>
                <c:pt idx="10">
                  <c:v>0.62325518099999999</c:v>
                </c:pt>
                <c:pt idx="11">
                  <c:v>0.38224034099999998</c:v>
                </c:pt>
                <c:pt idx="12">
                  <c:v>0.25901562099999997</c:v>
                </c:pt>
                <c:pt idx="13">
                  <c:v>0.37555889599999998</c:v>
                </c:pt>
                <c:pt idx="14">
                  <c:v>0.22578979900000001</c:v>
                </c:pt>
                <c:pt idx="15">
                  <c:v>-0.34667623800000003</c:v>
                </c:pt>
                <c:pt idx="16">
                  <c:v>-0.33530585499999999</c:v>
                </c:pt>
                <c:pt idx="17">
                  <c:v>-6.3292715999999999E-2</c:v>
                </c:pt>
                <c:pt idx="18">
                  <c:v>-0.16915581700000001</c:v>
                </c:pt>
                <c:pt idx="19">
                  <c:v>-3.1822845000000002E-2</c:v>
                </c:pt>
                <c:pt idx="20">
                  <c:v>0.13361874700000001</c:v>
                </c:pt>
                <c:pt idx="21">
                  <c:v>-0.374793186</c:v>
                </c:pt>
                <c:pt idx="22">
                  <c:v>-0.87619619400000004</c:v>
                </c:pt>
                <c:pt idx="23">
                  <c:v>-0.77197827600000002</c:v>
                </c:pt>
                <c:pt idx="24">
                  <c:v>-0.54624984099999996</c:v>
                </c:pt>
                <c:pt idx="25">
                  <c:v>-0.339584893</c:v>
                </c:pt>
                <c:pt idx="26">
                  <c:v>-0.11253563799999999</c:v>
                </c:pt>
                <c:pt idx="27">
                  <c:v>-0.12140601199999999</c:v>
                </c:pt>
                <c:pt idx="28">
                  <c:v>2.7131461999999999E-2</c:v>
                </c:pt>
                <c:pt idx="29">
                  <c:v>9.9198131999999994E-2</c:v>
                </c:pt>
                <c:pt idx="30">
                  <c:v>0.180437242</c:v>
                </c:pt>
                <c:pt idx="31">
                  <c:v>0.32139599499999999</c:v>
                </c:pt>
                <c:pt idx="32">
                  <c:v>0.132261723</c:v>
                </c:pt>
                <c:pt idx="33">
                  <c:v>-0.390056501</c:v>
                </c:pt>
                <c:pt idx="34">
                  <c:v>-0.47867478099999999</c:v>
                </c:pt>
                <c:pt idx="35">
                  <c:v>-0.18239097200000001</c:v>
                </c:pt>
                <c:pt idx="36">
                  <c:v>6.6058367000000007E-2</c:v>
                </c:pt>
                <c:pt idx="37">
                  <c:v>9.2322591999999995E-2</c:v>
                </c:pt>
                <c:pt idx="38">
                  <c:v>0.16294503900000001</c:v>
                </c:pt>
                <c:pt idx="39">
                  <c:v>0.14253257599999999</c:v>
                </c:pt>
                <c:pt idx="40">
                  <c:v>0.221555117</c:v>
                </c:pt>
                <c:pt idx="41">
                  <c:v>1.0017543760000001</c:v>
                </c:pt>
                <c:pt idx="42">
                  <c:v>0.55493088199999996</c:v>
                </c:pt>
                <c:pt idx="43">
                  <c:v>-1.520147535</c:v>
                </c:pt>
                <c:pt idx="44">
                  <c:v>-3.7915953409999998</c:v>
                </c:pt>
                <c:pt idx="45">
                  <c:v>-5.106641539</c:v>
                </c:pt>
                <c:pt idx="46">
                  <c:v>-3.9046956339999999</c:v>
                </c:pt>
                <c:pt idx="47">
                  <c:v>-0.58304191100000002</c:v>
                </c:pt>
                <c:pt idx="48">
                  <c:v>1.0628673390000001</c:v>
                </c:pt>
                <c:pt idx="49">
                  <c:v>0.31259468299999998</c:v>
                </c:pt>
                <c:pt idx="50">
                  <c:v>-0.102683831</c:v>
                </c:pt>
                <c:pt idx="51">
                  <c:v>-2.4322413000000001E-2</c:v>
                </c:pt>
                <c:pt idx="52">
                  <c:v>0.15126829</c:v>
                </c:pt>
                <c:pt idx="53">
                  <c:v>0.30540049499999999</c:v>
                </c:pt>
                <c:pt idx="54">
                  <c:v>0.209738222</c:v>
                </c:pt>
                <c:pt idx="55">
                  <c:v>0.32804000900000002</c:v>
                </c:pt>
                <c:pt idx="56">
                  <c:v>0.95419510900000004</c:v>
                </c:pt>
                <c:pt idx="57">
                  <c:v>0.93252455899999998</c:v>
                </c:pt>
                <c:pt idx="58">
                  <c:v>0.57197900499999998</c:v>
                </c:pt>
                <c:pt idx="59">
                  <c:v>0.49093924100000003</c:v>
                </c:pt>
                <c:pt idx="60">
                  <c:v>0.30765411100000001</c:v>
                </c:pt>
                <c:pt idx="61">
                  <c:v>0.24124024899999999</c:v>
                </c:pt>
                <c:pt idx="62">
                  <c:v>0.32600141399999999</c:v>
                </c:pt>
                <c:pt idx="63">
                  <c:v>0.38187313699999997</c:v>
                </c:pt>
                <c:pt idx="64">
                  <c:v>0.35819372700000002</c:v>
                </c:pt>
                <c:pt idx="65">
                  <c:v>4.4018036000000003E-2</c:v>
                </c:pt>
                <c:pt idx="66">
                  <c:v>8.8403282E-2</c:v>
                </c:pt>
                <c:pt idx="67">
                  <c:v>1.293748747</c:v>
                </c:pt>
                <c:pt idx="68">
                  <c:v>1.576706852</c:v>
                </c:pt>
                <c:pt idx="69">
                  <c:v>0.86760480200000001</c:v>
                </c:pt>
                <c:pt idx="70">
                  <c:v>-0.11214624400000001</c:v>
                </c:pt>
                <c:pt idx="71">
                  <c:v>-0.38308229399999999</c:v>
                </c:pt>
                <c:pt idx="72">
                  <c:v>0.107825095</c:v>
                </c:pt>
                <c:pt idx="73">
                  <c:v>2.9725700000000001E-2</c:v>
                </c:pt>
                <c:pt idx="74">
                  <c:v>-8.0918011999999997E-2</c:v>
                </c:pt>
                <c:pt idx="75">
                  <c:v>-4.5700689000000003E-2</c:v>
                </c:pt>
                <c:pt idx="76">
                  <c:v>0.181919463</c:v>
                </c:pt>
                <c:pt idx="77">
                  <c:v>0.64536499199999997</c:v>
                </c:pt>
                <c:pt idx="78">
                  <c:v>0.94124536999999997</c:v>
                </c:pt>
                <c:pt idx="79">
                  <c:v>9.6586540999999998E-2</c:v>
                </c:pt>
                <c:pt idx="80">
                  <c:v>0.125105879</c:v>
                </c:pt>
                <c:pt idx="81">
                  <c:v>0.40415045300000002</c:v>
                </c:pt>
                <c:pt idx="82">
                  <c:v>0.31937036200000002</c:v>
                </c:pt>
                <c:pt idx="83">
                  <c:v>0.267628068</c:v>
                </c:pt>
                <c:pt idx="84">
                  <c:v>0.44577133899999999</c:v>
                </c:pt>
                <c:pt idx="85">
                  <c:v>0.37305259400000002</c:v>
                </c:pt>
                <c:pt idx="86">
                  <c:v>0.177455325</c:v>
                </c:pt>
                <c:pt idx="87">
                  <c:v>0.72632956500000001</c:v>
                </c:pt>
                <c:pt idx="88">
                  <c:v>0.75487517500000001</c:v>
                </c:pt>
                <c:pt idx="89">
                  <c:v>0.57715977100000004</c:v>
                </c:pt>
                <c:pt idx="90">
                  <c:v>0.33054981999999999</c:v>
                </c:pt>
                <c:pt idx="91">
                  <c:v>-0.17595202500000001</c:v>
                </c:pt>
                <c:pt idx="92">
                  <c:v>-0.211328245</c:v>
                </c:pt>
                <c:pt idx="93">
                  <c:v>4.2122725999999999E-2</c:v>
                </c:pt>
                <c:pt idx="94">
                  <c:v>3.6329764000000001E-2</c:v>
                </c:pt>
                <c:pt idx="95">
                  <c:v>1.205472E-2</c:v>
                </c:pt>
                <c:pt idx="96">
                  <c:v>-0.11727433700000001</c:v>
                </c:pt>
                <c:pt idx="97">
                  <c:v>-0.15402485799999999</c:v>
                </c:pt>
                <c:pt idx="98">
                  <c:v>-6.0753966E-2</c:v>
                </c:pt>
                <c:pt idx="99">
                  <c:v>-0.281243668</c:v>
                </c:pt>
                <c:pt idx="100">
                  <c:v>0.13293493000000001</c:v>
                </c:pt>
                <c:pt idx="101">
                  <c:v>0.66683486199999997</c:v>
                </c:pt>
                <c:pt idx="102">
                  <c:v>0.33397476399999998</c:v>
                </c:pt>
                <c:pt idx="103">
                  <c:v>-0.196084114</c:v>
                </c:pt>
                <c:pt idx="104">
                  <c:v>-2.6003964000000001E-2</c:v>
                </c:pt>
                <c:pt idx="105">
                  <c:v>6.3372919999999999E-2</c:v>
                </c:pt>
                <c:pt idx="106">
                  <c:v>5.9673123000000002E-2</c:v>
                </c:pt>
                <c:pt idx="107">
                  <c:v>-6.1623119999999997E-3</c:v>
                </c:pt>
                <c:pt idx="108">
                  <c:v>-7.1495925000000002E-2</c:v>
                </c:pt>
                <c:pt idx="109">
                  <c:v>-0.154844446</c:v>
                </c:pt>
                <c:pt idx="110">
                  <c:v>-0.29159275400000001</c:v>
                </c:pt>
                <c:pt idx="111">
                  <c:v>-0.168543518</c:v>
                </c:pt>
                <c:pt idx="112">
                  <c:v>-8.0067782000000004E-2</c:v>
                </c:pt>
                <c:pt idx="113">
                  <c:v>-0.52015015099999995</c:v>
                </c:pt>
                <c:pt idx="114">
                  <c:v>-1.206429086</c:v>
                </c:pt>
                <c:pt idx="115">
                  <c:v>-2.0802448180000002</c:v>
                </c:pt>
                <c:pt idx="116">
                  <c:v>-3.1091972659999998</c:v>
                </c:pt>
                <c:pt idx="117">
                  <c:v>-3.4997161650000002</c:v>
                </c:pt>
                <c:pt idx="118">
                  <c:v>-2.1226323489999999</c:v>
                </c:pt>
                <c:pt idx="119">
                  <c:v>-5.8615511000000002E-2</c:v>
                </c:pt>
                <c:pt idx="120">
                  <c:v>0.17848782799999999</c:v>
                </c:pt>
                <c:pt idx="121">
                  <c:v>8.2784251000000003E-2</c:v>
                </c:pt>
                <c:pt idx="122">
                  <c:v>0.34987750400000001</c:v>
                </c:pt>
                <c:pt idx="123">
                  <c:v>0.16368370500000001</c:v>
                </c:pt>
                <c:pt idx="124">
                  <c:v>-0.39460563199999998</c:v>
                </c:pt>
                <c:pt idx="125">
                  <c:v>-0.346665055</c:v>
                </c:pt>
                <c:pt idx="126">
                  <c:v>0.16497910700000001</c:v>
                </c:pt>
                <c:pt idx="127">
                  <c:v>0.36298564900000002</c:v>
                </c:pt>
                <c:pt idx="128">
                  <c:v>0.39673876499999999</c:v>
                </c:pt>
                <c:pt idx="129">
                  <c:v>0.45088304299999998</c:v>
                </c:pt>
                <c:pt idx="130">
                  <c:v>0.41551299899999999</c:v>
                </c:pt>
                <c:pt idx="131">
                  <c:v>0.46577080300000001</c:v>
                </c:pt>
                <c:pt idx="132">
                  <c:v>0.77863468899999999</c:v>
                </c:pt>
                <c:pt idx="133">
                  <c:v>1.150551023</c:v>
                </c:pt>
                <c:pt idx="134">
                  <c:v>1.0317906050000001</c:v>
                </c:pt>
                <c:pt idx="135">
                  <c:v>0.62578293699999998</c:v>
                </c:pt>
                <c:pt idx="136">
                  <c:v>0.29857222500000002</c:v>
                </c:pt>
                <c:pt idx="137">
                  <c:v>3.9944469999999999E-3</c:v>
                </c:pt>
                <c:pt idx="138">
                  <c:v>0.235660696</c:v>
                </c:pt>
                <c:pt idx="139">
                  <c:v>0.70296177199999998</c:v>
                </c:pt>
                <c:pt idx="140">
                  <c:v>0.96245420199999998</c:v>
                </c:pt>
                <c:pt idx="141">
                  <c:v>0.67189055900000005</c:v>
                </c:pt>
                <c:pt idx="142">
                  <c:v>-0.102118404</c:v>
                </c:pt>
                <c:pt idx="143">
                  <c:v>-0.17816995199999999</c:v>
                </c:pt>
                <c:pt idx="144">
                  <c:v>0.298854342</c:v>
                </c:pt>
                <c:pt idx="145">
                  <c:v>0.232314242</c:v>
                </c:pt>
                <c:pt idx="146">
                  <c:v>-2.9068186999999999E-2</c:v>
                </c:pt>
                <c:pt idx="147">
                  <c:v>0.160474695</c:v>
                </c:pt>
                <c:pt idx="148">
                  <c:v>0.489360611</c:v>
                </c:pt>
                <c:pt idx="149">
                  <c:v>0.103557555</c:v>
                </c:pt>
                <c:pt idx="150">
                  <c:v>-0.10705909299999999</c:v>
                </c:pt>
                <c:pt idx="151">
                  <c:v>-0.137587711</c:v>
                </c:pt>
                <c:pt idx="152">
                  <c:v>-7.1924950000000001E-2</c:v>
                </c:pt>
                <c:pt idx="153">
                  <c:v>1.7730862E-2</c:v>
                </c:pt>
                <c:pt idx="154">
                  <c:v>1.0381246850000001</c:v>
                </c:pt>
                <c:pt idx="155">
                  <c:v>1.71675789</c:v>
                </c:pt>
                <c:pt idx="156">
                  <c:v>0.73615165999999999</c:v>
                </c:pt>
                <c:pt idx="157">
                  <c:v>-0.51899197100000005</c:v>
                </c:pt>
                <c:pt idx="158">
                  <c:v>-1.126166402</c:v>
                </c:pt>
                <c:pt idx="159">
                  <c:v>-1.6255700479999999</c:v>
                </c:pt>
                <c:pt idx="160">
                  <c:v>-1.0689512830000001</c:v>
                </c:pt>
                <c:pt idx="161">
                  <c:v>-8.3994783000000003E-2</c:v>
                </c:pt>
                <c:pt idx="162">
                  <c:v>0.71238035600000005</c:v>
                </c:pt>
                <c:pt idx="163">
                  <c:v>0.53334431800000004</c:v>
                </c:pt>
                <c:pt idx="164">
                  <c:v>0.31002280500000001</c:v>
                </c:pt>
                <c:pt idx="165">
                  <c:v>7.3640703000000002E-2</c:v>
                </c:pt>
                <c:pt idx="166">
                  <c:v>7.1974499999999997E-2</c:v>
                </c:pt>
                <c:pt idx="167">
                  <c:v>-0.22244697099999999</c:v>
                </c:pt>
                <c:pt idx="168">
                  <c:v>-0.88796739899999999</c:v>
                </c:pt>
                <c:pt idx="169">
                  <c:v>-2.0652068639999999</c:v>
                </c:pt>
                <c:pt idx="170">
                  <c:v>-3.1352346789999999</c:v>
                </c:pt>
                <c:pt idx="171">
                  <c:v>-3.3481238449999999</c:v>
                </c:pt>
                <c:pt idx="172">
                  <c:v>-1.877314513</c:v>
                </c:pt>
                <c:pt idx="173">
                  <c:v>-0.57021050299999998</c:v>
                </c:pt>
                <c:pt idx="174">
                  <c:v>0.33254089999999997</c:v>
                </c:pt>
                <c:pt idx="175">
                  <c:v>0.84724548</c:v>
                </c:pt>
                <c:pt idx="176">
                  <c:v>0.32875039</c:v>
                </c:pt>
                <c:pt idx="177">
                  <c:v>4.0872707000000001E-2</c:v>
                </c:pt>
                <c:pt idx="178">
                  <c:v>-9.7201618000000004E-2</c:v>
                </c:pt>
                <c:pt idx="179">
                  <c:v>6.8978714999999996E-2</c:v>
                </c:pt>
                <c:pt idx="180">
                  <c:v>-0.151256733</c:v>
                </c:pt>
                <c:pt idx="181">
                  <c:v>-1.2722996049999999</c:v>
                </c:pt>
                <c:pt idx="182">
                  <c:v>-2.957738204</c:v>
                </c:pt>
                <c:pt idx="183">
                  <c:v>-2.6106721390000001</c:v>
                </c:pt>
                <c:pt idx="184">
                  <c:v>-0.73440847099999995</c:v>
                </c:pt>
                <c:pt idx="185">
                  <c:v>0.110764551</c:v>
                </c:pt>
                <c:pt idx="186">
                  <c:v>0.21720720399999999</c:v>
                </c:pt>
                <c:pt idx="187">
                  <c:v>0.61661940299999995</c:v>
                </c:pt>
                <c:pt idx="188">
                  <c:v>0.83307098000000002</c:v>
                </c:pt>
                <c:pt idx="189">
                  <c:v>0.61289453900000002</c:v>
                </c:pt>
                <c:pt idx="190">
                  <c:v>0.656815174</c:v>
                </c:pt>
                <c:pt idx="191">
                  <c:v>0.55068188200000001</c:v>
                </c:pt>
                <c:pt idx="192">
                  <c:v>5.8596888999999999E-2</c:v>
                </c:pt>
                <c:pt idx="193">
                  <c:v>-0.17599488399999999</c:v>
                </c:pt>
                <c:pt idx="194">
                  <c:v>-0.17422003</c:v>
                </c:pt>
                <c:pt idx="195">
                  <c:v>-0.25601391200000001</c:v>
                </c:pt>
                <c:pt idx="196">
                  <c:v>-0.19582928699999999</c:v>
                </c:pt>
                <c:pt idx="197">
                  <c:v>0.27213419999999999</c:v>
                </c:pt>
                <c:pt idx="198">
                  <c:v>0.438055472</c:v>
                </c:pt>
                <c:pt idx="199">
                  <c:v>0.212699107</c:v>
                </c:pt>
                <c:pt idx="200">
                  <c:v>0.26867982600000001</c:v>
                </c:pt>
                <c:pt idx="201">
                  <c:v>0.440303426</c:v>
                </c:pt>
                <c:pt idx="202">
                  <c:v>0.45712967399999999</c:v>
                </c:pt>
                <c:pt idx="203">
                  <c:v>0.60199066999999995</c:v>
                </c:pt>
                <c:pt idx="204">
                  <c:v>0.48962871499999999</c:v>
                </c:pt>
                <c:pt idx="205">
                  <c:v>7.7608128999999998E-2</c:v>
                </c:pt>
                <c:pt idx="206">
                  <c:v>-0.38792732200000002</c:v>
                </c:pt>
                <c:pt idx="207">
                  <c:v>-0.46047722699999999</c:v>
                </c:pt>
                <c:pt idx="208">
                  <c:v>-6.7489756999999997E-2</c:v>
                </c:pt>
                <c:pt idx="209">
                  <c:v>-0.16275714499999999</c:v>
                </c:pt>
                <c:pt idx="210">
                  <c:v>-0.35962228000000002</c:v>
                </c:pt>
                <c:pt idx="211">
                  <c:v>5.4360146999999998E-2</c:v>
                </c:pt>
                <c:pt idx="212">
                  <c:v>0.52198743400000003</c:v>
                </c:pt>
                <c:pt idx="213">
                  <c:v>0.48140139199999998</c:v>
                </c:pt>
                <c:pt idx="214">
                  <c:v>7.6388497E-2</c:v>
                </c:pt>
                <c:pt idx="215">
                  <c:v>-0.102206426</c:v>
                </c:pt>
                <c:pt idx="216">
                  <c:v>-8.3713093000000002E-2</c:v>
                </c:pt>
                <c:pt idx="217">
                  <c:v>-0.353983679</c:v>
                </c:pt>
                <c:pt idx="218">
                  <c:v>-0.57490044699999998</c:v>
                </c:pt>
                <c:pt idx="219">
                  <c:v>-0.49232341499999999</c:v>
                </c:pt>
                <c:pt idx="220">
                  <c:v>-0.49076382800000001</c:v>
                </c:pt>
                <c:pt idx="221">
                  <c:v>-0.88428375699999995</c:v>
                </c:pt>
                <c:pt idx="222">
                  <c:v>-1.6846138879999999</c:v>
                </c:pt>
                <c:pt idx="223">
                  <c:v>-3.1039993290000001</c:v>
                </c:pt>
                <c:pt idx="224">
                  <c:v>-5.1265566409999996</c:v>
                </c:pt>
                <c:pt idx="225">
                  <c:v>-7.5082197009999998</c:v>
                </c:pt>
                <c:pt idx="226">
                  <c:v>-9.0452176269999995</c:v>
                </c:pt>
                <c:pt idx="227">
                  <c:v>-6.8018444479999998</c:v>
                </c:pt>
                <c:pt idx="228">
                  <c:v>-2.5899911869999999</c:v>
                </c:pt>
                <c:pt idx="229">
                  <c:v>-1.061349114</c:v>
                </c:pt>
                <c:pt idx="230">
                  <c:v>-0.37014883799999998</c:v>
                </c:pt>
                <c:pt idx="231">
                  <c:v>1.128738045</c:v>
                </c:pt>
                <c:pt idx="232">
                  <c:v>0.82487795399999997</c:v>
                </c:pt>
                <c:pt idx="233">
                  <c:v>-0.50609477700000005</c:v>
                </c:pt>
                <c:pt idx="234">
                  <c:v>-0.127997575</c:v>
                </c:pt>
                <c:pt idx="235">
                  <c:v>4.1252219E-2</c:v>
                </c:pt>
                <c:pt idx="236">
                  <c:v>-0.11369238</c:v>
                </c:pt>
                <c:pt idx="237">
                  <c:v>0.43850671000000002</c:v>
                </c:pt>
                <c:pt idx="238">
                  <c:v>0.644261321</c:v>
                </c:pt>
                <c:pt idx="239">
                  <c:v>0.15768891900000001</c:v>
                </c:pt>
                <c:pt idx="240">
                  <c:v>0.12725093200000001</c:v>
                </c:pt>
                <c:pt idx="241">
                  <c:v>0.27749349099999998</c:v>
                </c:pt>
                <c:pt idx="242">
                  <c:v>0.211672218</c:v>
                </c:pt>
                <c:pt idx="243">
                  <c:v>0.58839986899999996</c:v>
                </c:pt>
                <c:pt idx="244">
                  <c:v>0.81985725499999995</c:v>
                </c:pt>
                <c:pt idx="245">
                  <c:v>0.56160390400000004</c:v>
                </c:pt>
                <c:pt idx="246">
                  <c:v>-0.32025138399999997</c:v>
                </c:pt>
                <c:pt idx="247">
                  <c:v>6.5705843E-2</c:v>
                </c:pt>
                <c:pt idx="248">
                  <c:v>0.31486029999999998</c:v>
                </c:pt>
                <c:pt idx="249">
                  <c:v>-0.23309455000000001</c:v>
                </c:pt>
                <c:pt idx="250">
                  <c:v>-0.22271722699999999</c:v>
                </c:pt>
                <c:pt idx="251">
                  <c:v>0.61439315900000002</c:v>
                </c:pt>
                <c:pt idx="252">
                  <c:v>1.22723637</c:v>
                </c:pt>
                <c:pt idx="253">
                  <c:v>0.79943121100000003</c:v>
                </c:pt>
                <c:pt idx="254">
                  <c:v>0.16338064999999999</c:v>
                </c:pt>
                <c:pt idx="255">
                  <c:v>-0.14732087199999999</c:v>
                </c:pt>
                <c:pt idx="256">
                  <c:v>3.0314734999999999E-2</c:v>
                </c:pt>
                <c:pt idx="257">
                  <c:v>0.194551477</c:v>
                </c:pt>
                <c:pt idx="258">
                  <c:v>-0.12792668900000001</c:v>
                </c:pt>
                <c:pt idx="259">
                  <c:v>-0.49761909500000001</c:v>
                </c:pt>
                <c:pt idx="260">
                  <c:v>-1.1186840140000001</c:v>
                </c:pt>
                <c:pt idx="261">
                  <c:v>-2.0494724959999999</c:v>
                </c:pt>
                <c:pt idx="262">
                  <c:v>-3.1494845109999998</c:v>
                </c:pt>
                <c:pt idx="263">
                  <c:v>-4.7377000799999998</c:v>
                </c:pt>
                <c:pt idx="264">
                  <c:v>-6.7228121410000004</c:v>
                </c:pt>
                <c:pt idx="265">
                  <c:v>-8.7938338149999993</c:v>
                </c:pt>
                <c:pt idx="266">
                  <c:v>-8.455200713</c:v>
                </c:pt>
                <c:pt idx="267">
                  <c:v>-3.991469543</c:v>
                </c:pt>
                <c:pt idx="268">
                  <c:v>0.99098287399999996</c:v>
                </c:pt>
                <c:pt idx="269">
                  <c:v>1.554381249</c:v>
                </c:pt>
                <c:pt idx="270">
                  <c:v>-0.59097670599999996</c:v>
                </c:pt>
                <c:pt idx="271">
                  <c:v>-2.21528021</c:v>
                </c:pt>
                <c:pt idx="272">
                  <c:v>-2.2130382449999999</c:v>
                </c:pt>
                <c:pt idx="273">
                  <c:v>-1.151357019</c:v>
                </c:pt>
                <c:pt idx="274">
                  <c:v>2.6309272000000002E-2</c:v>
                </c:pt>
                <c:pt idx="275">
                  <c:v>0.37844784300000001</c:v>
                </c:pt>
                <c:pt idx="276">
                  <c:v>0.41586438799999997</c:v>
                </c:pt>
                <c:pt idx="277">
                  <c:v>0.74627063500000002</c:v>
                </c:pt>
                <c:pt idx="278">
                  <c:v>0.89695360099999999</c:v>
                </c:pt>
                <c:pt idx="279">
                  <c:v>0.39605325200000002</c:v>
                </c:pt>
                <c:pt idx="280">
                  <c:v>9.6735870000000002E-2</c:v>
                </c:pt>
                <c:pt idx="281">
                  <c:v>0.28883825699999999</c:v>
                </c:pt>
                <c:pt idx="282">
                  <c:v>0.38391905399999998</c:v>
                </c:pt>
                <c:pt idx="283">
                  <c:v>0.10027002</c:v>
                </c:pt>
                <c:pt idx="284">
                  <c:v>0.124037523</c:v>
                </c:pt>
                <c:pt idx="285">
                  <c:v>0.37390072299999999</c:v>
                </c:pt>
                <c:pt idx="286">
                  <c:v>0.49871425000000003</c:v>
                </c:pt>
                <c:pt idx="287">
                  <c:v>0.41591515499999998</c:v>
                </c:pt>
                <c:pt idx="288">
                  <c:v>2.3601924999999999E-2</c:v>
                </c:pt>
                <c:pt idx="289">
                  <c:v>8.4904798000000004E-2</c:v>
                </c:pt>
                <c:pt idx="290">
                  <c:v>0.51297470300000003</c:v>
                </c:pt>
                <c:pt idx="291">
                  <c:v>0.269244598</c:v>
                </c:pt>
                <c:pt idx="292">
                  <c:v>1.6619589000000001E-2</c:v>
                </c:pt>
                <c:pt idx="293">
                  <c:v>0.107153058</c:v>
                </c:pt>
                <c:pt idx="294">
                  <c:v>0.396536681</c:v>
                </c:pt>
                <c:pt idx="295">
                  <c:v>0.70104069000000002</c:v>
                </c:pt>
                <c:pt idx="296">
                  <c:v>0.72993834400000002</c:v>
                </c:pt>
                <c:pt idx="297">
                  <c:v>0.75925120800000001</c:v>
                </c:pt>
                <c:pt idx="298">
                  <c:v>0.66424918099999997</c:v>
                </c:pt>
                <c:pt idx="299">
                  <c:v>0.34717564499999998</c:v>
                </c:pt>
                <c:pt idx="300">
                  <c:v>0.23830654800000001</c:v>
                </c:pt>
                <c:pt idx="301">
                  <c:v>0.33278988999999998</c:v>
                </c:pt>
                <c:pt idx="302">
                  <c:v>0.23456591600000001</c:v>
                </c:pt>
                <c:pt idx="303">
                  <c:v>0.20724003699999999</c:v>
                </c:pt>
                <c:pt idx="304">
                  <c:v>0.91424577799999995</c:v>
                </c:pt>
                <c:pt idx="305">
                  <c:v>-0.128649399</c:v>
                </c:pt>
                <c:pt idx="306">
                  <c:v>-2.3798807549999998</c:v>
                </c:pt>
                <c:pt idx="307">
                  <c:v>-3.93663264</c:v>
                </c:pt>
                <c:pt idx="308">
                  <c:v>-4.4281674180000001</c:v>
                </c:pt>
                <c:pt idx="309">
                  <c:v>-4.020418759</c:v>
                </c:pt>
                <c:pt idx="310">
                  <c:v>-4.471329034</c:v>
                </c:pt>
                <c:pt idx="311">
                  <c:v>-4.8788635840000003</c:v>
                </c:pt>
                <c:pt idx="312">
                  <c:v>-4.5508745289999997</c:v>
                </c:pt>
                <c:pt idx="313">
                  <c:v>-2.7745758949999999</c:v>
                </c:pt>
                <c:pt idx="314">
                  <c:v>-0.45114918199999998</c:v>
                </c:pt>
                <c:pt idx="315">
                  <c:v>0.36485077100000002</c:v>
                </c:pt>
                <c:pt idx="316">
                  <c:v>0.238206161</c:v>
                </c:pt>
                <c:pt idx="317">
                  <c:v>0.27110185999999997</c:v>
                </c:pt>
                <c:pt idx="318">
                  <c:v>0.28162488600000002</c:v>
                </c:pt>
                <c:pt idx="319">
                  <c:v>0.248529957</c:v>
                </c:pt>
                <c:pt idx="320">
                  <c:v>1.7964371E-2</c:v>
                </c:pt>
                <c:pt idx="321">
                  <c:v>7.5315871000000006E-2</c:v>
                </c:pt>
                <c:pt idx="322">
                  <c:v>0.35305834699999999</c:v>
                </c:pt>
                <c:pt idx="323">
                  <c:v>0.57551675800000002</c:v>
                </c:pt>
                <c:pt idx="324">
                  <c:v>0.64420199199999995</c:v>
                </c:pt>
                <c:pt idx="325">
                  <c:v>0.60711907899999995</c:v>
                </c:pt>
                <c:pt idx="326">
                  <c:v>0.34753884899999998</c:v>
                </c:pt>
                <c:pt idx="327">
                  <c:v>6.4428712999999999E-2</c:v>
                </c:pt>
                <c:pt idx="328">
                  <c:v>7.6682686E-2</c:v>
                </c:pt>
                <c:pt idx="329">
                  <c:v>0.383131306</c:v>
                </c:pt>
                <c:pt idx="330">
                  <c:v>2.7251147E-2</c:v>
                </c:pt>
                <c:pt idx="331">
                  <c:v>0.70163271699999996</c:v>
                </c:pt>
                <c:pt idx="332">
                  <c:v>0.68525728600000002</c:v>
                </c:pt>
                <c:pt idx="333">
                  <c:v>0.47586282699999999</c:v>
                </c:pt>
                <c:pt idx="334">
                  <c:v>0.49211627800000002</c:v>
                </c:pt>
                <c:pt idx="335">
                  <c:v>0.16251854199999999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E8-4C12-86CB-23C097A50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Sheet1!$A$2:$A$337</c:f>
              <c:strCache>
                <c:ptCount val="3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0.0057</c:v>
                </c:pt>
                <c:pt idx="5">
                  <c:v>0.0114</c:v>
                </c:pt>
                <c:pt idx="6">
                  <c:v>0.0171</c:v>
                </c:pt>
                <c:pt idx="7">
                  <c:v>0.0228</c:v>
                </c:pt>
                <c:pt idx="8">
                  <c:v>0.0286</c:v>
                </c:pt>
                <c:pt idx="9">
                  <c:v>0.0343</c:v>
                </c:pt>
                <c:pt idx="10">
                  <c:v>0.04</c:v>
                </c:pt>
                <c:pt idx="11">
                  <c:v>0.0457</c:v>
                </c:pt>
                <c:pt idx="12">
                  <c:v>0.0514</c:v>
                </c:pt>
                <c:pt idx="13">
                  <c:v>0.0571</c:v>
                </c:pt>
                <c:pt idx="14">
                  <c:v>0.0628</c:v>
                </c:pt>
                <c:pt idx="15">
                  <c:v>0.0685</c:v>
                </c:pt>
                <c:pt idx="16">
                  <c:v>0.0742</c:v>
                </c:pt>
                <c:pt idx="17">
                  <c:v>0.0799</c:v>
                </c:pt>
                <c:pt idx="18">
                  <c:v>0.0857</c:v>
                </c:pt>
                <c:pt idx="19">
                  <c:v>0.0914</c:v>
                </c:pt>
                <c:pt idx="20">
                  <c:v>0.0971</c:v>
                </c:pt>
                <c:pt idx="21">
                  <c:v>0.1028</c:v>
                </c:pt>
                <c:pt idx="22">
                  <c:v>0.1085</c:v>
                </c:pt>
                <c:pt idx="23">
                  <c:v>0.1142</c:v>
                </c:pt>
                <c:pt idx="24">
                  <c:v>0.1199</c:v>
                </c:pt>
                <c:pt idx="25">
                  <c:v>0.1256</c:v>
                </c:pt>
                <c:pt idx="26">
                  <c:v>0.1313</c:v>
                </c:pt>
                <c:pt idx="27">
                  <c:v>0.1371</c:v>
                </c:pt>
                <c:pt idx="28">
                  <c:v>0.1428</c:v>
                </c:pt>
                <c:pt idx="29">
                  <c:v>0.1485</c:v>
                </c:pt>
                <c:pt idx="30">
                  <c:v>0.1542</c:v>
                </c:pt>
                <c:pt idx="31">
                  <c:v>0.1599</c:v>
                </c:pt>
                <c:pt idx="32">
                  <c:v>0.1656</c:v>
                </c:pt>
                <c:pt idx="33">
                  <c:v>0.1713</c:v>
                </c:pt>
                <c:pt idx="34">
                  <c:v>0.177</c:v>
                </c:pt>
                <c:pt idx="35">
                  <c:v>0.1827</c:v>
                </c:pt>
                <c:pt idx="36">
                  <c:v>0.1884</c:v>
                </c:pt>
                <c:pt idx="37">
                  <c:v>0.1942</c:v>
                </c:pt>
                <c:pt idx="38">
                  <c:v>0.1999</c:v>
                </c:pt>
                <c:pt idx="39">
                  <c:v>0.2056</c:v>
                </c:pt>
                <c:pt idx="40">
                  <c:v>0.2113</c:v>
                </c:pt>
                <c:pt idx="41">
                  <c:v>0.217</c:v>
                </c:pt>
                <c:pt idx="42">
                  <c:v>0.2227</c:v>
                </c:pt>
                <c:pt idx="43">
                  <c:v>0.2284</c:v>
                </c:pt>
                <c:pt idx="44">
                  <c:v>0.2341</c:v>
                </c:pt>
                <c:pt idx="45">
                  <c:v>0.2398</c:v>
                </c:pt>
                <c:pt idx="46">
                  <c:v>0.2456</c:v>
                </c:pt>
                <c:pt idx="47">
                  <c:v>0.2513</c:v>
                </c:pt>
                <c:pt idx="48">
                  <c:v>0.257</c:v>
                </c:pt>
                <c:pt idx="49">
                  <c:v>0.2627</c:v>
                </c:pt>
                <c:pt idx="50">
                  <c:v>0.2684</c:v>
                </c:pt>
                <c:pt idx="51">
                  <c:v>0.2741</c:v>
                </c:pt>
                <c:pt idx="52">
                  <c:v>0.2798</c:v>
                </c:pt>
                <c:pt idx="53">
                  <c:v>0.2855</c:v>
                </c:pt>
                <c:pt idx="54">
                  <c:v>0.2912</c:v>
                </c:pt>
                <c:pt idx="55">
                  <c:v>0.2969</c:v>
                </c:pt>
                <c:pt idx="56">
                  <c:v>0.3027</c:v>
                </c:pt>
                <c:pt idx="57">
                  <c:v>0.3084</c:v>
                </c:pt>
                <c:pt idx="58">
                  <c:v>0.3141</c:v>
                </c:pt>
                <c:pt idx="59">
                  <c:v>0.3198</c:v>
                </c:pt>
                <c:pt idx="60">
                  <c:v>0.3255</c:v>
                </c:pt>
                <c:pt idx="61">
                  <c:v>0.3312</c:v>
                </c:pt>
                <c:pt idx="62">
                  <c:v>0.3369</c:v>
                </c:pt>
                <c:pt idx="63">
                  <c:v>0.3426</c:v>
                </c:pt>
                <c:pt idx="64">
                  <c:v>0.3483</c:v>
                </c:pt>
                <c:pt idx="65">
                  <c:v>0.3541</c:v>
                </c:pt>
                <c:pt idx="66">
                  <c:v>0.3598</c:v>
                </c:pt>
                <c:pt idx="67">
                  <c:v>0.3655</c:v>
                </c:pt>
                <c:pt idx="68">
                  <c:v>0.3712</c:v>
                </c:pt>
                <c:pt idx="69">
                  <c:v>0.3769</c:v>
                </c:pt>
                <c:pt idx="70">
                  <c:v>0.3826</c:v>
                </c:pt>
                <c:pt idx="71">
                  <c:v>0.3883</c:v>
                </c:pt>
                <c:pt idx="72">
                  <c:v>0.394</c:v>
                </c:pt>
                <c:pt idx="73">
                  <c:v>0.3997</c:v>
                </c:pt>
                <c:pt idx="74">
                  <c:v>0.4054</c:v>
                </c:pt>
                <c:pt idx="75">
                  <c:v>0.4112</c:v>
                </c:pt>
                <c:pt idx="76">
                  <c:v>0.4169</c:v>
                </c:pt>
                <c:pt idx="77">
                  <c:v>0.4226</c:v>
                </c:pt>
                <c:pt idx="78">
                  <c:v>0.4283</c:v>
                </c:pt>
                <c:pt idx="79">
                  <c:v>0.434</c:v>
                </c:pt>
                <c:pt idx="80">
                  <c:v>0.4397</c:v>
                </c:pt>
                <c:pt idx="81">
                  <c:v>0.4454</c:v>
                </c:pt>
                <c:pt idx="82">
                  <c:v>0.4511</c:v>
                </c:pt>
                <c:pt idx="83">
                  <c:v>0.4568</c:v>
                </c:pt>
                <c:pt idx="84">
                  <c:v>0.4626</c:v>
                </c:pt>
                <c:pt idx="85">
                  <c:v>0.4683</c:v>
                </c:pt>
                <c:pt idx="86">
                  <c:v>0.474</c:v>
                </c:pt>
                <c:pt idx="87">
                  <c:v>0.4797</c:v>
                </c:pt>
                <c:pt idx="88">
                  <c:v>0.4854</c:v>
                </c:pt>
                <c:pt idx="89">
                  <c:v>0.4911</c:v>
                </c:pt>
                <c:pt idx="90">
                  <c:v>0.4968</c:v>
                </c:pt>
                <c:pt idx="91">
                  <c:v>0.5025</c:v>
                </c:pt>
                <c:pt idx="92">
                  <c:v>0.5082</c:v>
                </c:pt>
                <c:pt idx="93">
                  <c:v>0.5139</c:v>
                </c:pt>
                <c:pt idx="94">
                  <c:v>0.5197</c:v>
                </c:pt>
                <c:pt idx="95">
                  <c:v>0.5254</c:v>
                </c:pt>
                <c:pt idx="96">
                  <c:v>0.5311</c:v>
                </c:pt>
                <c:pt idx="97">
                  <c:v>0.5368</c:v>
                </c:pt>
                <c:pt idx="98">
                  <c:v>0.5425</c:v>
                </c:pt>
                <c:pt idx="99">
                  <c:v>0.5482</c:v>
                </c:pt>
                <c:pt idx="100">
                  <c:v>0.5539</c:v>
                </c:pt>
                <c:pt idx="101">
                  <c:v>0.5596</c:v>
                </c:pt>
                <c:pt idx="102">
                  <c:v>0.5653</c:v>
                </c:pt>
                <c:pt idx="103">
                  <c:v>0.5711</c:v>
                </c:pt>
                <c:pt idx="104">
                  <c:v>0.5768</c:v>
                </c:pt>
                <c:pt idx="105">
                  <c:v>0.5825</c:v>
                </c:pt>
                <c:pt idx="106">
                  <c:v>0.5882</c:v>
                </c:pt>
                <c:pt idx="107">
                  <c:v>0.5939</c:v>
                </c:pt>
                <c:pt idx="108">
                  <c:v>0.5996</c:v>
                </c:pt>
                <c:pt idx="109">
                  <c:v>0.6053</c:v>
                </c:pt>
                <c:pt idx="110">
                  <c:v>0.611</c:v>
                </c:pt>
                <c:pt idx="111">
                  <c:v>0.6167</c:v>
                </c:pt>
                <c:pt idx="112">
                  <c:v>0.6224</c:v>
                </c:pt>
                <c:pt idx="113">
                  <c:v>0.6282</c:v>
                </c:pt>
                <c:pt idx="114">
                  <c:v>0.6339</c:v>
                </c:pt>
                <c:pt idx="115">
                  <c:v>0.6396</c:v>
                </c:pt>
                <c:pt idx="116">
                  <c:v>0.6453</c:v>
                </c:pt>
                <c:pt idx="117">
                  <c:v>0.651</c:v>
                </c:pt>
                <c:pt idx="118">
                  <c:v>0.6567</c:v>
                </c:pt>
                <c:pt idx="119">
                  <c:v>0.6624</c:v>
                </c:pt>
                <c:pt idx="120">
                  <c:v>0.6681</c:v>
                </c:pt>
                <c:pt idx="121">
                  <c:v>0.6738</c:v>
                </c:pt>
                <c:pt idx="122">
                  <c:v>0.6796</c:v>
                </c:pt>
                <c:pt idx="123">
                  <c:v>0.6853</c:v>
                </c:pt>
                <c:pt idx="124">
                  <c:v>0.691</c:v>
                </c:pt>
                <c:pt idx="125">
                  <c:v>0.6967</c:v>
                </c:pt>
                <c:pt idx="126">
                  <c:v>0.7024</c:v>
                </c:pt>
                <c:pt idx="127">
                  <c:v>0.7081</c:v>
                </c:pt>
                <c:pt idx="128">
                  <c:v>0.7138</c:v>
                </c:pt>
                <c:pt idx="129">
                  <c:v>0.7195</c:v>
                </c:pt>
                <c:pt idx="130">
                  <c:v>0.7252</c:v>
                </c:pt>
                <c:pt idx="131">
                  <c:v>0.7309</c:v>
                </c:pt>
                <c:pt idx="132">
                  <c:v>0.7367</c:v>
                </c:pt>
                <c:pt idx="133">
                  <c:v>0.7424</c:v>
                </c:pt>
                <c:pt idx="134">
                  <c:v>0.7481</c:v>
                </c:pt>
                <c:pt idx="135">
                  <c:v>0.7538</c:v>
                </c:pt>
                <c:pt idx="136">
                  <c:v>0.7595</c:v>
                </c:pt>
                <c:pt idx="137">
                  <c:v>0.7652</c:v>
                </c:pt>
                <c:pt idx="138">
                  <c:v>0.7709</c:v>
                </c:pt>
                <c:pt idx="139">
                  <c:v>0.7766</c:v>
                </c:pt>
                <c:pt idx="140">
                  <c:v>0.7823</c:v>
                </c:pt>
                <c:pt idx="141">
                  <c:v>0.7881</c:v>
                </c:pt>
                <c:pt idx="142">
                  <c:v>0.7938</c:v>
                </c:pt>
                <c:pt idx="143">
                  <c:v>0.7995</c:v>
                </c:pt>
                <c:pt idx="144">
                  <c:v>0.8052</c:v>
                </c:pt>
                <c:pt idx="145">
                  <c:v>0.8109</c:v>
                </c:pt>
                <c:pt idx="146">
                  <c:v>0.8166</c:v>
                </c:pt>
                <c:pt idx="147">
                  <c:v>0.8223</c:v>
                </c:pt>
                <c:pt idx="148">
                  <c:v>0.828</c:v>
                </c:pt>
                <c:pt idx="149">
                  <c:v>0.8337</c:v>
                </c:pt>
                <c:pt idx="150">
                  <c:v>0.8394</c:v>
                </c:pt>
                <c:pt idx="151">
                  <c:v>0.8452</c:v>
                </c:pt>
                <c:pt idx="152">
                  <c:v>0.8509</c:v>
                </c:pt>
                <c:pt idx="153">
                  <c:v>0.8566</c:v>
                </c:pt>
                <c:pt idx="154">
                  <c:v>0.8623</c:v>
                </c:pt>
                <c:pt idx="155">
                  <c:v>0.868</c:v>
                </c:pt>
                <c:pt idx="156">
                  <c:v>0.8737</c:v>
                </c:pt>
                <c:pt idx="157">
                  <c:v>0.8794</c:v>
                </c:pt>
                <c:pt idx="158">
                  <c:v>0.8851</c:v>
                </c:pt>
                <c:pt idx="159">
                  <c:v>0.8908</c:v>
                </c:pt>
                <c:pt idx="160">
                  <c:v>0.8966</c:v>
                </c:pt>
                <c:pt idx="161">
                  <c:v>0.9023</c:v>
                </c:pt>
                <c:pt idx="162">
                  <c:v>0.908</c:v>
                </c:pt>
                <c:pt idx="163">
                  <c:v>0.9137</c:v>
                </c:pt>
                <c:pt idx="164">
                  <c:v>0.9194</c:v>
                </c:pt>
                <c:pt idx="165">
                  <c:v>0.9251</c:v>
                </c:pt>
                <c:pt idx="166">
                  <c:v>0.9308</c:v>
                </c:pt>
                <c:pt idx="167">
                  <c:v>0.9365</c:v>
                </c:pt>
                <c:pt idx="168">
                  <c:v>0.9422</c:v>
                </c:pt>
                <c:pt idx="169">
                  <c:v>0.9479</c:v>
                </c:pt>
                <c:pt idx="170">
                  <c:v>0.9537</c:v>
                </c:pt>
                <c:pt idx="171">
                  <c:v>0.9594</c:v>
                </c:pt>
                <c:pt idx="172">
                  <c:v>0.9651</c:v>
                </c:pt>
                <c:pt idx="173">
                  <c:v>0.9708</c:v>
                </c:pt>
                <c:pt idx="174">
                  <c:v>0.9765</c:v>
                </c:pt>
                <c:pt idx="175">
                  <c:v>0.9822</c:v>
                </c:pt>
                <c:pt idx="176">
                  <c:v>0.9879</c:v>
                </c:pt>
                <c:pt idx="177">
                  <c:v>0.9936</c:v>
                </c:pt>
                <c:pt idx="178">
                  <c:v>0.9993</c:v>
                </c:pt>
                <c:pt idx="179">
                  <c:v>1.0051</c:v>
                </c:pt>
                <c:pt idx="180">
                  <c:v>1.0108</c:v>
                </c:pt>
                <c:pt idx="181">
                  <c:v>1.0165</c:v>
                </c:pt>
                <c:pt idx="182">
                  <c:v>1.0222</c:v>
                </c:pt>
                <c:pt idx="183">
                  <c:v>1.0279</c:v>
                </c:pt>
                <c:pt idx="184">
                  <c:v>1.0336</c:v>
                </c:pt>
                <c:pt idx="185">
                  <c:v>1.0393</c:v>
                </c:pt>
                <c:pt idx="186">
                  <c:v>1.045</c:v>
                </c:pt>
                <c:pt idx="187">
                  <c:v>1.0507</c:v>
                </c:pt>
                <c:pt idx="188">
                  <c:v>1.0564</c:v>
                </c:pt>
                <c:pt idx="189">
                  <c:v>1.0622</c:v>
                </c:pt>
                <c:pt idx="190">
                  <c:v>1.0679</c:v>
                </c:pt>
                <c:pt idx="191">
                  <c:v>1.0736</c:v>
                </c:pt>
                <c:pt idx="192">
                  <c:v>1.0793</c:v>
                </c:pt>
                <c:pt idx="193">
                  <c:v>1.085</c:v>
                </c:pt>
                <c:pt idx="194">
                  <c:v>1.0907</c:v>
                </c:pt>
                <c:pt idx="195">
                  <c:v>1.0964</c:v>
                </c:pt>
                <c:pt idx="196">
                  <c:v>1.1021</c:v>
                </c:pt>
                <c:pt idx="197">
                  <c:v>1.1078</c:v>
                </c:pt>
                <c:pt idx="198">
                  <c:v>1.1136</c:v>
                </c:pt>
                <c:pt idx="199">
                  <c:v>1.1193</c:v>
                </c:pt>
                <c:pt idx="200">
                  <c:v>1.125</c:v>
                </c:pt>
                <c:pt idx="201">
                  <c:v>1.1307</c:v>
                </c:pt>
                <c:pt idx="202">
                  <c:v>1.1364</c:v>
                </c:pt>
                <c:pt idx="203">
                  <c:v>1.1421</c:v>
                </c:pt>
                <c:pt idx="204">
                  <c:v>1.1478</c:v>
                </c:pt>
                <c:pt idx="205">
                  <c:v>1.1535</c:v>
                </c:pt>
                <c:pt idx="206">
                  <c:v>1.1592</c:v>
                </c:pt>
                <c:pt idx="207">
                  <c:v>1.1649</c:v>
                </c:pt>
                <c:pt idx="208">
                  <c:v>1.1707</c:v>
                </c:pt>
                <c:pt idx="209">
                  <c:v>1.1764</c:v>
                </c:pt>
                <c:pt idx="210">
                  <c:v>1.1821</c:v>
                </c:pt>
                <c:pt idx="211">
                  <c:v>1.1878</c:v>
                </c:pt>
                <c:pt idx="212">
                  <c:v>1.1935</c:v>
                </c:pt>
                <c:pt idx="213">
                  <c:v>1.1992</c:v>
                </c:pt>
                <c:pt idx="214">
                  <c:v>1.2049</c:v>
                </c:pt>
                <c:pt idx="215">
                  <c:v>1.2106</c:v>
                </c:pt>
                <c:pt idx="216">
                  <c:v>1.2163</c:v>
                </c:pt>
                <c:pt idx="217">
                  <c:v>1.2221</c:v>
                </c:pt>
                <c:pt idx="218">
                  <c:v>1.2278</c:v>
                </c:pt>
                <c:pt idx="219">
                  <c:v>1.2335</c:v>
                </c:pt>
                <c:pt idx="220">
                  <c:v>1.2392</c:v>
                </c:pt>
                <c:pt idx="221">
                  <c:v>1.2449</c:v>
                </c:pt>
                <c:pt idx="222">
                  <c:v>1.2506</c:v>
                </c:pt>
                <c:pt idx="223">
                  <c:v>1.2563</c:v>
                </c:pt>
                <c:pt idx="224">
                  <c:v>1.262</c:v>
                </c:pt>
                <c:pt idx="225">
                  <c:v>1.2677</c:v>
                </c:pt>
                <c:pt idx="226">
                  <c:v>1.2734</c:v>
                </c:pt>
                <c:pt idx="227">
                  <c:v>1.2792</c:v>
                </c:pt>
                <c:pt idx="228">
                  <c:v>1.2849</c:v>
                </c:pt>
                <c:pt idx="229">
                  <c:v>1.2906</c:v>
                </c:pt>
                <c:pt idx="230">
                  <c:v>1.2963</c:v>
                </c:pt>
                <c:pt idx="231">
                  <c:v>1.302</c:v>
                </c:pt>
                <c:pt idx="232">
                  <c:v>1.3077</c:v>
                </c:pt>
                <c:pt idx="233">
                  <c:v>1.3134</c:v>
                </c:pt>
                <c:pt idx="234">
                  <c:v>1.3191</c:v>
                </c:pt>
                <c:pt idx="235">
                  <c:v>1.3248</c:v>
                </c:pt>
                <c:pt idx="236">
                  <c:v>1.3306</c:v>
                </c:pt>
                <c:pt idx="237">
                  <c:v>1.3363</c:v>
                </c:pt>
                <c:pt idx="238">
                  <c:v>1.342</c:v>
                </c:pt>
                <c:pt idx="239">
                  <c:v>1.3477</c:v>
                </c:pt>
                <c:pt idx="240">
                  <c:v>1.3534</c:v>
                </c:pt>
                <c:pt idx="241">
                  <c:v>1.3591</c:v>
                </c:pt>
                <c:pt idx="242">
                  <c:v>1.3648</c:v>
                </c:pt>
                <c:pt idx="243">
                  <c:v>1.3705</c:v>
                </c:pt>
                <c:pt idx="244">
                  <c:v>1.3762</c:v>
                </c:pt>
                <c:pt idx="245">
                  <c:v>1.3819</c:v>
                </c:pt>
                <c:pt idx="246">
                  <c:v>1.3877</c:v>
                </c:pt>
                <c:pt idx="247">
                  <c:v>1.3934</c:v>
                </c:pt>
                <c:pt idx="248">
                  <c:v>1.3991</c:v>
                </c:pt>
                <c:pt idx="249">
                  <c:v>1.4048</c:v>
                </c:pt>
                <c:pt idx="250">
                  <c:v>1.4105</c:v>
                </c:pt>
                <c:pt idx="251">
                  <c:v>1.4162</c:v>
                </c:pt>
                <c:pt idx="252">
                  <c:v>1.4219</c:v>
                </c:pt>
                <c:pt idx="253">
                  <c:v>1.4276</c:v>
                </c:pt>
                <c:pt idx="254">
                  <c:v>1.4333</c:v>
                </c:pt>
                <c:pt idx="255">
                  <c:v>1.4391</c:v>
                </c:pt>
                <c:pt idx="256">
                  <c:v>1.4448</c:v>
                </c:pt>
                <c:pt idx="257">
                  <c:v>1.4505</c:v>
                </c:pt>
                <c:pt idx="258">
                  <c:v>1.4562</c:v>
                </c:pt>
                <c:pt idx="259">
                  <c:v>1.4619</c:v>
                </c:pt>
                <c:pt idx="260">
                  <c:v>1.4676</c:v>
                </c:pt>
                <c:pt idx="261">
                  <c:v>1.4733</c:v>
                </c:pt>
                <c:pt idx="262">
                  <c:v>1.479</c:v>
                </c:pt>
                <c:pt idx="263">
                  <c:v>1.4847</c:v>
                </c:pt>
                <c:pt idx="264">
                  <c:v>1.4904</c:v>
                </c:pt>
                <c:pt idx="265">
                  <c:v>1.4962</c:v>
                </c:pt>
                <c:pt idx="266">
                  <c:v>1.5019</c:v>
                </c:pt>
                <c:pt idx="267">
                  <c:v>1.5076</c:v>
                </c:pt>
                <c:pt idx="268">
                  <c:v>1.5133</c:v>
                </c:pt>
                <c:pt idx="269">
                  <c:v>1.519</c:v>
                </c:pt>
                <c:pt idx="270">
                  <c:v>1.5247</c:v>
                </c:pt>
                <c:pt idx="271">
                  <c:v>1.5304</c:v>
                </c:pt>
                <c:pt idx="272">
                  <c:v>1.5361</c:v>
                </c:pt>
                <c:pt idx="273">
                  <c:v>1.5418</c:v>
                </c:pt>
                <c:pt idx="274">
                  <c:v>1.5476</c:v>
                </c:pt>
                <c:pt idx="275">
                  <c:v>1.5533</c:v>
                </c:pt>
                <c:pt idx="276">
                  <c:v>1.559</c:v>
                </c:pt>
                <c:pt idx="277">
                  <c:v>1.5647</c:v>
                </c:pt>
                <c:pt idx="278">
                  <c:v>1.5704</c:v>
                </c:pt>
                <c:pt idx="279">
                  <c:v>1.5761</c:v>
                </c:pt>
                <c:pt idx="280">
                  <c:v>1.5818</c:v>
                </c:pt>
                <c:pt idx="281">
                  <c:v>1.5875</c:v>
                </c:pt>
                <c:pt idx="282">
                  <c:v>1.5932</c:v>
                </c:pt>
                <c:pt idx="283">
                  <c:v>1.5989</c:v>
                </c:pt>
                <c:pt idx="284">
                  <c:v>1.6047</c:v>
                </c:pt>
                <c:pt idx="285">
                  <c:v>1.6104</c:v>
                </c:pt>
                <c:pt idx="286">
                  <c:v>1.6161</c:v>
                </c:pt>
                <c:pt idx="287">
                  <c:v>1.6218</c:v>
                </c:pt>
                <c:pt idx="288">
                  <c:v>1.6275</c:v>
                </c:pt>
                <c:pt idx="289">
                  <c:v>1.6332</c:v>
                </c:pt>
                <c:pt idx="290">
                  <c:v>1.6389</c:v>
                </c:pt>
                <c:pt idx="291">
                  <c:v>1.6446</c:v>
                </c:pt>
                <c:pt idx="292">
                  <c:v>1.6503</c:v>
                </c:pt>
                <c:pt idx="293">
                  <c:v>1.6561</c:v>
                </c:pt>
                <c:pt idx="294">
                  <c:v>1.6618</c:v>
                </c:pt>
                <c:pt idx="295">
                  <c:v>1.6675</c:v>
                </c:pt>
                <c:pt idx="296">
                  <c:v>1.6732</c:v>
                </c:pt>
                <c:pt idx="297">
                  <c:v>1.6789</c:v>
                </c:pt>
                <c:pt idx="298">
                  <c:v>1.6846</c:v>
                </c:pt>
                <c:pt idx="299">
                  <c:v>1.6903</c:v>
                </c:pt>
                <c:pt idx="300">
                  <c:v>1.696</c:v>
                </c:pt>
                <c:pt idx="301">
                  <c:v>1.7017</c:v>
                </c:pt>
                <c:pt idx="302">
                  <c:v>1.7074</c:v>
                </c:pt>
                <c:pt idx="303">
                  <c:v>1.7132</c:v>
                </c:pt>
                <c:pt idx="304">
                  <c:v>1.7189</c:v>
                </c:pt>
                <c:pt idx="305">
                  <c:v>1.7246</c:v>
                </c:pt>
                <c:pt idx="306">
                  <c:v>1.7303</c:v>
                </c:pt>
                <c:pt idx="307">
                  <c:v>1.736</c:v>
                </c:pt>
                <c:pt idx="308">
                  <c:v>1.7417</c:v>
                </c:pt>
                <c:pt idx="309">
                  <c:v>1.7474</c:v>
                </c:pt>
                <c:pt idx="310">
                  <c:v>1.7531</c:v>
                </c:pt>
                <c:pt idx="311">
                  <c:v>1.7588</c:v>
                </c:pt>
                <c:pt idx="312">
                  <c:v>1.7646</c:v>
                </c:pt>
                <c:pt idx="313">
                  <c:v>1.7703</c:v>
                </c:pt>
                <c:pt idx="314">
                  <c:v>1.776</c:v>
                </c:pt>
                <c:pt idx="315">
                  <c:v>1.7817</c:v>
                </c:pt>
                <c:pt idx="316">
                  <c:v>1.7874</c:v>
                </c:pt>
                <c:pt idx="317">
                  <c:v>1.7931</c:v>
                </c:pt>
                <c:pt idx="318">
                  <c:v>1.7988</c:v>
                </c:pt>
                <c:pt idx="319">
                  <c:v>1.8045</c:v>
                </c:pt>
                <c:pt idx="320">
                  <c:v>1.8102</c:v>
                </c:pt>
                <c:pt idx="321">
                  <c:v>1.8159</c:v>
                </c:pt>
                <c:pt idx="322">
                  <c:v>1.8217</c:v>
                </c:pt>
                <c:pt idx="323">
                  <c:v>1.8274</c:v>
                </c:pt>
                <c:pt idx="324">
                  <c:v>1.8331</c:v>
                </c:pt>
                <c:pt idx="325">
                  <c:v>1.8388</c:v>
                </c:pt>
                <c:pt idx="326">
                  <c:v>1.8445</c:v>
                </c:pt>
                <c:pt idx="327">
                  <c:v>1.8502</c:v>
                </c:pt>
                <c:pt idx="328">
                  <c:v>1.8559</c:v>
                </c:pt>
                <c:pt idx="329">
                  <c:v>1.8616</c:v>
                </c:pt>
                <c:pt idx="330">
                  <c:v>1.8673</c:v>
                </c:pt>
                <c:pt idx="331">
                  <c:v>1.8731</c:v>
                </c:pt>
                <c:pt idx="332">
                  <c:v>1.8788</c:v>
                </c:pt>
                <c:pt idx="333">
                  <c:v>1.8845</c:v>
                </c:pt>
                <c:pt idx="334">
                  <c:v>1.8902</c:v>
                </c:pt>
                <c:pt idx="335">
                  <c:v>1.8959</c:v>
                </c:pt>
              </c:strCache>
            </c:strRef>
          </c:cat>
          <c:val>
            <c:numRef>
              <c:f>Sheet1!$C$2:$C$337</c:f>
            </c:numRef>
          </c:val>
          <c:smooth val="0"/>
          <c:extLst>
            <c:ext xmlns:c16="http://schemas.microsoft.com/office/drawing/2014/chart" uri="{C3380CC4-5D6E-409C-BE32-E72D297353CC}">
              <c16:uniqueId val="{00000001-31E8-4C12-86CB-23C097A50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Sheet1!$A$2:$A$337</c:f>
              <c:strCache>
                <c:ptCount val="336"/>
                <c:pt idx="0">
                  <c:v>Y Unit:</c:v>
                </c:pt>
                <c:pt idx="2">
                  <c:v>X</c:v>
                </c:pt>
                <c:pt idx="3">
                  <c:v>0</c:v>
                </c:pt>
                <c:pt idx="4">
                  <c:v>0.0057</c:v>
                </c:pt>
                <c:pt idx="5">
                  <c:v>0.0114</c:v>
                </c:pt>
                <c:pt idx="6">
                  <c:v>0.0171</c:v>
                </c:pt>
                <c:pt idx="7">
                  <c:v>0.0228</c:v>
                </c:pt>
                <c:pt idx="8">
                  <c:v>0.0286</c:v>
                </c:pt>
                <c:pt idx="9">
                  <c:v>0.0343</c:v>
                </c:pt>
                <c:pt idx="10">
                  <c:v>0.04</c:v>
                </c:pt>
                <c:pt idx="11">
                  <c:v>0.0457</c:v>
                </c:pt>
                <c:pt idx="12">
                  <c:v>0.0514</c:v>
                </c:pt>
                <c:pt idx="13">
                  <c:v>0.0571</c:v>
                </c:pt>
                <c:pt idx="14">
                  <c:v>0.0628</c:v>
                </c:pt>
                <c:pt idx="15">
                  <c:v>0.0685</c:v>
                </c:pt>
                <c:pt idx="16">
                  <c:v>0.0742</c:v>
                </c:pt>
                <c:pt idx="17">
                  <c:v>0.0799</c:v>
                </c:pt>
                <c:pt idx="18">
                  <c:v>0.0857</c:v>
                </c:pt>
                <c:pt idx="19">
                  <c:v>0.0914</c:v>
                </c:pt>
                <c:pt idx="20">
                  <c:v>0.0971</c:v>
                </c:pt>
                <c:pt idx="21">
                  <c:v>0.1028</c:v>
                </c:pt>
                <c:pt idx="22">
                  <c:v>0.1085</c:v>
                </c:pt>
                <c:pt idx="23">
                  <c:v>0.1142</c:v>
                </c:pt>
                <c:pt idx="24">
                  <c:v>0.1199</c:v>
                </c:pt>
                <c:pt idx="25">
                  <c:v>0.1256</c:v>
                </c:pt>
                <c:pt idx="26">
                  <c:v>0.1313</c:v>
                </c:pt>
                <c:pt idx="27">
                  <c:v>0.1371</c:v>
                </c:pt>
                <c:pt idx="28">
                  <c:v>0.1428</c:v>
                </c:pt>
                <c:pt idx="29">
                  <c:v>0.1485</c:v>
                </c:pt>
                <c:pt idx="30">
                  <c:v>0.1542</c:v>
                </c:pt>
                <c:pt idx="31">
                  <c:v>0.1599</c:v>
                </c:pt>
                <c:pt idx="32">
                  <c:v>0.1656</c:v>
                </c:pt>
                <c:pt idx="33">
                  <c:v>0.1713</c:v>
                </c:pt>
                <c:pt idx="34">
                  <c:v>0.177</c:v>
                </c:pt>
                <c:pt idx="35">
                  <c:v>0.1827</c:v>
                </c:pt>
                <c:pt idx="36">
                  <c:v>0.1884</c:v>
                </c:pt>
                <c:pt idx="37">
                  <c:v>0.1942</c:v>
                </c:pt>
                <c:pt idx="38">
                  <c:v>0.1999</c:v>
                </c:pt>
                <c:pt idx="39">
                  <c:v>0.2056</c:v>
                </c:pt>
                <c:pt idx="40">
                  <c:v>0.2113</c:v>
                </c:pt>
                <c:pt idx="41">
                  <c:v>0.217</c:v>
                </c:pt>
                <c:pt idx="42">
                  <c:v>0.2227</c:v>
                </c:pt>
                <c:pt idx="43">
                  <c:v>0.2284</c:v>
                </c:pt>
                <c:pt idx="44">
                  <c:v>0.2341</c:v>
                </c:pt>
                <c:pt idx="45">
                  <c:v>0.2398</c:v>
                </c:pt>
                <c:pt idx="46">
                  <c:v>0.2456</c:v>
                </c:pt>
                <c:pt idx="47">
                  <c:v>0.2513</c:v>
                </c:pt>
                <c:pt idx="48">
                  <c:v>0.257</c:v>
                </c:pt>
                <c:pt idx="49">
                  <c:v>0.2627</c:v>
                </c:pt>
                <c:pt idx="50">
                  <c:v>0.2684</c:v>
                </c:pt>
                <c:pt idx="51">
                  <c:v>0.2741</c:v>
                </c:pt>
                <c:pt idx="52">
                  <c:v>0.2798</c:v>
                </c:pt>
                <c:pt idx="53">
                  <c:v>0.2855</c:v>
                </c:pt>
                <c:pt idx="54">
                  <c:v>0.2912</c:v>
                </c:pt>
                <c:pt idx="55">
                  <c:v>0.2969</c:v>
                </c:pt>
                <c:pt idx="56">
                  <c:v>0.3027</c:v>
                </c:pt>
                <c:pt idx="57">
                  <c:v>0.3084</c:v>
                </c:pt>
                <c:pt idx="58">
                  <c:v>0.3141</c:v>
                </c:pt>
                <c:pt idx="59">
                  <c:v>0.3198</c:v>
                </c:pt>
                <c:pt idx="60">
                  <c:v>0.3255</c:v>
                </c:pt>
                <c:pt idx="61">
                  <c:v>0.3312</c:v>
                </c:pt>
                <c:pt idx="62">
                  <c:v>0.3369</c:v>
                </c:pt>
                <c:pt idx="63">
                  <c:v>0.3426</c:v>
                </c:pt>
                <c:pt idx="64">
                  <c:v>0.3483</c:v>
                </c:pt>
                <c:pt idx="65">
                  <c:v>0.3541</c:v>
                </c:pt>
                <c:pt idx="66">
                  <c:v>0.3598</c:v>
                </c:pt>
                <c:pt idx="67">
                  <c:v>0.3655</c:v>
                </c:pt>
                <c:pt idx="68">
                  <c:v>0.3712</c:v>
                </c:pt>
                <c:pt idx="69">
                  <c:v>0.3769</c:v>
                </c:pt>
                <c:pt idx="70">
                  <c:v>0.3826</c:v>
                </c:pt>
                <c:pt idx="71">
                  <c:v>0.3883</c:v>
                </c:pt>
                <c:pt idx="72">
                  <c:v>0.394</c:v>
                </c:pt>
                <c:pt idx="73">
                  <c:v>0.3997</c:v>
                </c:pt>
                <c:pt idx="74">
                  <c:v>0.4054</c:v>
                </c:pt>
                <c:pt idx="75">
                  <c:v>0.4112</c:v>
                </c:pt>
                <c:pt idx="76">
                  <c:v>0.4169</c:v>
                </c:pt>
                <c:pt idx="77">
                  <c:v>0.4226</c:v>
                </c:pt>
                <c:pt idx="78">
                  <c:v>0.4283</c:v>
                </c:pt>
                <c:pt idx="79">
                  <c:v>0.434</c:v>
                </c:pt>
                <c:pt idx="80">
                  <c:v>0.4397</c:v>
                </c:pt>
                <c:pt idx="81">
                  <c:v>0.4454</c:v>
                </c:pt>
                <c:pt idx="82">
                  <c:v>0.4511</c:v>
                </c:pt>
                <c:pt idx="83">
                  <c:v>0.4568</c:v>
                </c:pt>
                <c:pt idx="84">
                  <c:v>0.4626</c:v>
                </c:pt>
                <c:pt idx="85">
                  <c:v>0.4683</c:v>
                </c:pt>
                <c:pt idx="86">
                  <c:v>0.474</c:v>
                </c:pt>
                <c:pt idx="87">
                  <c:v>0.4797</c:v>
                </c:pt>
                <c:pt idx="88">
                  <c:v>0.4854</c:v>
                </c:pt>
                <c:pt idx="89">
                  <c:v>0.4911</c:v>
                </c:pt>
                <c:pt idx="90">
                  <c:v>0.4968</c:v>
                </c:pt>
                <c:pt idx="91">
                  <c:v>0.5025</c:v>
                </c:pt>
                <c:pt idx="92">
                  <c:v>0.5082</c:v>
                </c:pt>
                <c:pt idx="93">
                  <c:v>0.5139</c:v>
                </c:pt>
                <c:pt idx="94">
                  <c:v>0.5197</c:v>
                </c:pt>
                <c:pt idx="95">
                  <c:v>0.5254</c:v>
                </c:pt>
                <c:pt idx="96">
                  <c:v>0.5311</c:v>
                </c:pt>
                <c:pt idx="97">
                  <c:v>0.5368</c:v>
                </c:pt>
                <c:pt idx="98">
                  <c:v>0.5425</c:v>
                </c:pt>
                <c:pt idx="99">
                  <c:v>0.5482</c:v>
                </c:pt>
                <c:pt idx="100">
                  <c:v>0.5539</c:v>
                </c:pt>
                <c:pt idx="101">
                  <c:v>0.5596</c:v>
                </c:pt>
                <c:pt idx="102">
                  <c:v>0.5653</c:v>
                </c:pt>
                <c:pt idx="103">
                  <c:v>0.5711</c:v>
                </c:pt>
                <c:pt idx="104">
                  <c:v>0.5768</c:v>
                </c:pt>
                <c:pt idx="105">
                  <c:v>0.5825</c:v>
                </c:pt>
                <c:pt idx="106">
                  <c:v>0.5882</c:v>
                </c:pt>
                <c:pt idx="107">
                  <c:v>0.5939</c:v>
                </c:pt>
                <c:pt idx="108">
                  <c:v>0.5996</c:v>
                </c:pt>
                <c:pt idx="109">
                  <c:v>0.6053</c:v>
                </c:pt>
                <c:pt idx="110">
                  <c:v>0.611</c:v>
                </c:pt>
                <c:pt idx="111">
                  <c:v>0.6167</c:v>
                </c:pt>
                <c:pt idx="112">
                  <c:v>0.6224</c:v>
                </c:pt>
                <c:pt idx="113">
                  <c:v>0.6282</c:v>
                </c:pt>
                <c:pt idx="114">
                  <c:v>0.6339</c:v>
                </c:pt>
                <c:pt idx="115">
                  <c:v>0.6396</c:v>
                </c:pt>
                <c:pt idx="116">
                  <c:v>0.6453</c:v>
                </c:pt>
                <c:pt idx="117">
                  <c:v>0.651</c:v>
                </c:pt>
                <c:pt idx="118">
                  <c:v>0.6567</c:v>
                </c:pt>
                <c:pt idx="119">
                  <c:v>0.6624</c:v>
                </c:pt>
                <c:pt idx="120">
                  <c:v>0.6681</c:v>
                </c:pt>
                <c:pt idx="121">
                  <c:v>0.6738</c:v>
                </c:pt>
                <c:pt idx="122">
                  <c:v>0.6796</c:v>
                </c:pt>
                <c:pt idx="123">
                  <c:v>0.6853</c:v>
                </c:pt>
                <c:pt idx="124">
                  <c:v>0.691</c:v>
                </c:pt>
                <c:pt idx="125">
                  <c:v>0.6967</c:v>
                </c:pt>
                <c:pt idx="126">
                  <c:v>0.7024</c:v>
                </c:pt>
                <c:pt idx="127">
                  <c:v>0.7081</c:v>
                </c:pt>
                <c:pt idx="128">
                  <c:v>0.7138</c:v>
                </c:pt>
                <c:pt idx="129">
                  <c:v>0.7195</c:v>
                </c:pt>
                <c:pt idx="130">
                  <c:v>0.7252</c:v>
                </c:pt>
                <c:pt idx="131">
                  <c:v>0.7309</c:v>
                </c:pt>
                <c:pt idx="132">
                  <c:v>0.7367</c:v>
                </c:pt>
                <c:pt idx="133">
                  <c:v>0.7424</c:v>
                </c:pt>
                <c:pt idx="134">
                  <c:v>0.7481</c:v>
                </c:pt>
                <c:pt idx="135">
                  <c:v>0.7538</c:v>
                </c:pt>
                <c:pt idx="136">
                  <c:v>0.7595</c:v>
                </c:pt>
                <c:pt idx="137">
                  <c:v>0.7652</c:v>
                </c:pt>
                <c:pt idx="138">
                  <c:v>0.7709</c:v>
                </c:pt>
                <c:pt idx="139">
                  <c:v>0.7766</c:v>
                </c:pt>
                <c:pt idx="140">
                  <c:v>0.7823</c:v>
                </c:pt>
                <c:pt idx="141">
                  <c:v>0.7881</c:v>
                </c:pt>
                <c:pt idx="142">
                  <c:v>0.7938</c:v>
                </c:pt>
                <c:pt idx="143">
                  <c:v>0.7995</c:v>
                </c:pt>
                <c:pt idx="144">
                  <c:v>0.8052</c:v>
                </c:pt>
                <c:pt idx="145">
                  <c:v>0.8109</c:v>
                </c:pt>
                <c:pt idx="146">
                  <c:v>0.8166</c:v>
                </c:pt>
                <c:pt idx="147">
                  <c:v>0.8223</c:v>
                </c:pt>
                <c:pt idx="148">
                  <c:v>0.828</c:v>
                </c:pt>
                <c:pt idx="149">
                  <c:v>0.8337</c:v>
                </c:pt>
                <c:pt idx="150">
                  <c:v>0.8394</c:v>
                </c:pt>
                <c:pt idx="151">
                  <c:v>0.8452</c:v>
                </c:pt>
                <c:pt idx="152">
                  <c:v>0.8509</c:v>
                </c:pt>
                <c:pt idx="153">
                  <c:v>0.8566</c:v>
                </c:pt>
                <c:pt idx="154">
                  <c:v>0.8623</c:v>
                </c:pt>
                <c:pt idx="155">
                  <c:v>0.868</c:v>
                </c:pt>
                <c:pt idx="156">
                  <c:v>0.8737</c:v>
                </c:pt>
                <c:pt idx="157">
                  <c:v>0.8794</c:v>
                </c:pt>
                <c:pt idx="158">
                  <c:v>0.8851</c:v>
                </c:pt>
                <c:pt idx="159">
                  <c:v>0.8908</c:v>
                </c:pt>
                <c:pt idx="160">
                  <c:v>0.8966</c:v>
                </c:pt>
                <c:pt idx="161">
                  <c:v>0.9023</c:v>
                </c:pt>
                <c:pt idx="162">
                  <c:v>0.908</c:v>
                </c:pt>
                <c:pt idx="163">
                  <c:v>0.9137</c:v>
                </c:pt>
                <c:pt idx="164">
                  <c:v>0.9194</c:v>
                </c:pt>
                <c:pt idx="165">
                  <c:v>0.9251</c:v>
                </c:pt>
                <c:pt idx="166">
                  <c:v>0.9308</c:v>
                </c:pt>
                <c:pt idx="167">
                  <c:v>0.9365</c:v>
                </c:pt>
                <c:pt idx="168">
                  <c:v>0.9422</c:v>
                </c:pt>
                <c:pt idx="169">
                  <c:v>0.9479</c:v>
                </c:pt>
                <c:pt idx="170">
                  <c:v>0.9537</c:v>
                </c:pt>
                <c:pt idx="171">
                  <c:v>0.9594</c:v>
                </c:pt>
                <c:pt idx="172">
                  <c:v>0.9651</c:v>
                </c:pt>
                <c:pt idx="173">
                  <c:v>0.9708</c:v>
                </c:pt>
                <c:pt idx="174">
                  <c:v>0.9765</c:v>
                </c:pt>
                <c:pt idx="175">
                  <c:v>0.9822</c:v>
                </c:pt>
                <c:pt idx="176">
                  <c:v>0.9879</c:v>
                </c:pt>
                <c:pt idx="177">
                  <c:v>0.9936</c:v>
                </c:pt>
                <c:pt idx="178">
                  <c:v>0.9993</c:v>
                </c:pt>
                <c:pt idx="179">
                  <c:v>1.0051</c:v>
                </c:pt>
                <c:pt idx="180">
                  <c:v>1.0108</c:v>
                </c:pt>
                <c:pt idx="181">
                  <c:v>1.0165</c:v>
                </c:pt>
                <c:pt idx="182">
                  <c:v>1.0222</c:v>
                </c:pt>
                <c:pt idx="183">
                  <c:v>1.0279</c:v>
                </c:pt>
                <c:pt idx="184">
                  <c:v>1.0336</c:v>
                </c:pt>
                <c:pt idx="185">
                  <c:v>1.0393</c:v>
                </c:pt>
                <c:pt idx="186">
                  <c:v>1.045</c:v>
                </c:pt>
                <c:pt idx="187">
                  <c:v>1.0507</c:v>
                </c:pt>
                <c:pt idx="188">
                  <c:v>1.0564</c:v>
                </c:pt>
                <c:pt idx="189">
                  <c:v>1.0622</c:v>
                </c:pt>
                <c:pt idx="190">
                  <c:v>1.0679</c:v>
                </c:pt>
                <c:pt idx="191">
                  <c:v>1.0736</c:v>
                </c:pt>
                <c:pt idx="192">
                  <c:v>1.0793</c:v>
                </c:pt>
                <c:pt idx="193">
                  <c:v>1.085</c:v>
                </c:pt>
                <c:pt idx="194">
                  <c:v>1.0907</c:v>
                </c:pt>
                <c:pt idx="195">
                  <c:v>1.0964</c:v>
                </c:pt>
                <c:pt idx="196">
                  <c:v>1.1021</c:v>
                </c:pt>
                <c:pt idx="197">
                  <c:v>1.1078</c:v>
                </c:pt>
                <c:pt idx="198">
                  <c:v>1.1136</c:v>
                </c:pt>
                <c:pt idx="199">
                  <c:v>1.1193</c:v>
                </c:pt>
                <c:pt idx="200">
                  <c:v>1.125</c:v>
                </c:pt>
                <c:pt idx="201">
                  <c:v>1.1307</c:v>
                </c:pt>
                <c:pt idx="202">
                  <c:v>1.1364</c:v>
                </c:pt>
                <c:pt idx="203">
                  <c:v>1.1421</c:v>
                </c:pt>
                <c:pt idx="204">
                  <c:v>1.1478</c:v>
                </c:pt>
                <c:pt idx="205">
                  <c:v>1.1535</c:v>
                </c:pt>
                <c:pt idx="206">
                  <c:v>1.1592</c:v>
                </c:pt>
                <c:pt idx="207">
                  <c:v>1.1649</c:v>
                </c:pt>
                <c:pt idx="208">
                  <c:v>1.1707</c:v>
                </c:pt>
                <c:pt idx="209">
                  <c:v>1.1764</c:v>
                </c:pt>
                <c:pt idx="210">
                  <c:v>1.1821</c:v>
                </c:pt>
                <c:pt idx="211">
                  <c:v>1.1878</c:v>
                </c:pt>
                <c:pt idx="212">
                  <c:v>1.1935</c:v>
                </c:pt>
                <c:pt idx="213">
                  <c:v>1.1992</c:v>
                </c:pt>
                <c:pt idx="214">
                  <c:v>1.2049</c:v>
                </c:pt>
                <c:pt idx="215">
                  <c:v>1.2106</c:v>
                </c:pt>
                <c:pt idx="216">
                  <c:v>1.2163</c:v>
                </c:pt>
                <c:pt idx="217">
                  <c:v>1.2221</c:v>
                </c:pt>
                <c:pt idx="218">
                  <c:v>1.2278</c:v>
                </c:pt>
                <c:pt idx="219">
                  <c:v>1.2335</c:v>
                </c:pt>
                <c:pt idx="220">
                  <c:v>1.2392</c:v>
                </c:pt>
                <c:pt idx="221">
                  <c:v>1.2449</c:v>
                </c:pt>
                <c:pt idx="222">
                  <c:v>1.2506</c:v>
                </c:pt>
                <c:pt idx="223">
                  <c:v>1.2563</c:v>
                </c:pt>
                <c:pt idx="224">
                  <c:v>1.262</c:v>
                </c:pt>
                <c:pt idx="225">
                  <c:v>1.2677</c:v>
                </c:pt>
                <c:pt idx="226">
                  <c:v>1.2734</c:v>
                </c:pt>
                <c:pt idx="227">
                  <c:v>1.2792</c:v>
                </c:pt>
                <c:pt idx="228">
                  <c:v>1.2849</c:v>
                </c:pt>
                <c:pt idx="229">
                  <c:v>1.2906</c:v>
                </c:pt>
                <c:pt idx="230">
                  <c:v>1.2963</c:v>
                </c:pt>
                <c:pt idx="231">
                  <c:v>1.302</c:v>
                </c:pt>
                <c:pt idx="232">
                  <c:v>1.3077</c:v>
                </c:pt>
                <c:pt idx="233">
                  <c:v>1.3134</c:v>
                </c:pt>
                <c:pt idx="234">
                  <c:v>1.3191</c:v>
                </c:pt>
                <c:pt idx="235">
                  <c:v>1.3248</c:v>
                </c:pt>
                <c:pt idx="236">
                  <c:v>1.3306</c:v>
                </c:pt>
                <c:pt idx="237">
                  <c:v>1.3363</c:v>
                </c:pt>
                <c:pt idx="238">
                  <c:v>1.342</c:v>
                </c:pt>
                <c:pt idx="239">
                  <c:v>1.3477</c:v>
                </c:pt>
                <c:pt idx="240">
                  <c:v>1.3534</c:v>
                </c:pt>
                <c:pt idx="241">
                  <c:v>1.3591</c:v>
                </c:pt>
                <c:pt idx="242">
                  <c:v>1.3648</c:v>
                </c:pt>
                <c:pt idx="243">
                  <c:v>1.3705</c:v>
                </c:pt>
                <c:pt idx="244">
                  <c:v>1.3762</c:v>
                </c:pt>
                <c:pt idx="245">
                  <c:v>1.3819</c:v>
                </c:pt>
                <c:pt idx="246">
                  <c:v>1.3877</c:v>
                </c:pt>
                <c:pt idx="247">
                  <c:v>1.3934</c:v>
                </c:pt>
                <c:pt idx="248">
                  <c:v>1.3991</c:v>
                </c:pt>
                <c:pt idx="249">
                  <c:v>1.4048</c:v>
                </c:pt>
                <c:pt idx="250">
                  <c:v>1.4105</c:v>
                </c:pt>
                <c:pt idx="251">
                  <c:v>1.4162</c:v>
                </c:pt>
                <c:pt idx="252">
                  <c:v>1.4219</c:v>
                </c:pt>
                <c:pt idx="253">
                  <c:v>1.4276</c:v>
                </c:pt>
                <c:pt idx="254">
                  <c:v>1.4333</c:v>
                </c:pt>
                <c:pt idx="255">
                  <c:v>1.4391</c:v>
                </c:pt>
                <c:pt idx="256">
                  <c:v>1.4448</c:v>
                </c:pt>
                <c:pt idx="257">
                  <c:v>1.4505</c:v>
                </c:pt>
                <c:pt idx="258">
                  <c:v>1.4562</c:v>
                </c:pt>
                <c:pt idx="259">
                  <c:v>1.4619</c:v>
                </c:pt>
                <c:pt idx="260">
                  <c:v>1.4676</c:v>
                </c:pt>
                <c:pt idx="261">
                  <c:v>1.4733</c:v>
                </c:pt>
                <c:pt idx="262">
                  <c:v>1.479</c:v>
                </c:pt>
                <c:pt idx="263">
                  <c:v>1.4847</c:v>
                </c:pt>
                <c:pt idx="264">
                  <c:v>1.4904</c:v>
                </c:pt>
                <c:pt idx="265">
                  <c:v>1.4962</c:v>
                </c:pt>
                <c:pt idx="266">
                  <c:v>1.5019</c:v>
                </c:pt>
                <c:pt idx="267">
                  <c:v>1.5076</c:v>
                </c:pt>
                <c:pt idx="268">
                  <c:v>1.5133</c:v>
                </c:pt>
                <c:pt idx="269">
                  <c:v>1.519</c:v>
                </c:pt>
                <c:pt idx="270">
                  <c:v>1.5247</c:v>
                </c:pt>
                <c:pt idx="271">
                  <c:v>1.5304</c:v>
                </c:pt>
                <c:pt idx="272">
                  <c:v>1.5361</c:v>
                </c:pt>
                <c:pt idx="273">
                  <c:v>1.5418</c:v>
                </c:pt>
                <c:pt idx="274">
                  <c:v>1.5476</c:v>
                </c:pt>
                <c:pt idx="275">
                  <c:v>1.5533</c:v>
                </c:pt>
                <c:pt idx="276">
                  <c:v>1.559</c:v>
                </c:pt>
                <c:pt idx="277">
                  <c:v>1.5647</c:v>
                </c:pt>
                <c:pt idx="278">
                  <c:v>1.5704</c:v>
                </c:pt>
                <c:pt idx="279">
                  <c:v>1.5761</c:v>
                </c:pt>
                <c:pt idx="280">
                  <c:v>1.5818</c:v>
                </c:pt>
                <c:pt idx="281">
                  <c:v>1.5875</c:v>
                </c:pt>
                <c:pt idx="282">
                  <c:v>1.5932</c:v>
                </c:pt>
                <c:pt idx="283">
                  <c:v>1.5989</c:v>
                </c:pt>
                <c:pt idx="284">
                  <c:v>1.6047</c:v>
                </c:pt>
                <c:pt idx="285">
                  <c:v>1.6104</c:v>
                </c:pt>
                <c:pt idx="286">
                  <c:v>1.6161</c:v>
                </c:pt>
                <c:pt idx="287">
                  <c:v>1.6218</c:v>
                </c:pt>
                <c:pt idx="288">
                  <c:v>1.6275</c:v>
                </c:pt>
                <c:pt idx="289">
                  <c:v>1.6332</c:v>
                </c:pt>
                <c:pt idx="290">
                  <c:v>1.6389</c:v>
                </c:pt>
                <c:pt idx="291">
                  <c:v>1.6446</c:v>
                </c:pt>
                <c:pt idx="292">
                  <c:v>1.6503</c:v>
                </c:pt>
                <c:pt idx="293">
                  <c:v>1.6561</c:v>
                </c:pt>
                <c:pt idx="294">
                  <c:v>1.6618</c:v>
                </c:pt>
                <c:pt idx="295">
                  <c:v>1.6675</c:v>
                </c:pt>
                <c:pt idx="296">
                  <c:v>1.6732</c:v>
                </c:pt>
                <c:pt idx="297">
                  <c:v>1.6789</c:v>
                </c:pt>
                <c:pt idx="298">
                  <c:v>1.6846</c:v>
                </c:pt>
                <c:pt idx="299">
                  <c:v>1.6903</c:v>
                </c:pt>
                <c:pt idx="300">
                  <c:v>1.696</c:v>
                </c:pt>
                <c:pt idx="301">
                  <c:v>1.7017</c:v>
                </c:pt>
                <c:pt idx="302">
                  <c:v>1.7074</c:v>
                </c:pt>
                <c:pt idx="303">
                  <c:v>1.7132</c:v>
                </c:pt>
                <c:pt idx="304">
                  <c:v>1.7189</c:v>
                </c:pt>
                <c:pt idx="305">
                  <c:v>1.7246</c:v>
                </c:pt>
                <c:pt idx="306">
                  <c:v>1.7303</c:v>
                </c:pt>
                <c:pt idx="307">
                  <c:v>1.736</c:v>
                </c:pt>
                <c:pt idx="308">
                  <c:v>1.7417</c:v>
                </c:pt>
                <c:pt idx="309">
                  <c:v>1.7474</c:v>
                </c:pt>
                <c:pt idx="310">
                  <c:v>1.7531</c:v>
                </c:pt>
                <c:pt idx="311">
                  <c:v>1.7588</c:v>
                </c:pt>
                <c:pt idx="312">
                  <c:v>1.7646</c:v>
                </c:pt>
                <c:pt idx="313">
                  <c:v>1.7703</c:v>
                </c:pt>
                <c:pt idx="314">
                  <c:v>1.776</c:v>
                </c:pt>
                <c:pt idx="315">
                  <c:v>1.7817</c:v>
                </c:pt>
                <c:pt idx="316">
                  <c:v>1.7874</c:v>
                </c:pt>
                <c:pt idx="317">
                  <c:v>1.7931</c:v>
                </c:pt>
                <c:pt idx="318">
                  <c:v>1.7988</c:v>
                </c:pt>
                <c:pt idx="319">
                  <c:v>1.8045</c:v>
                </c:pt>
                <c:pt idx="320">
                  <c:v>1.8102</c:v>
                </c:pt>
                <c:pt idx="321">
                  <c:v>1.8159</c:v>
                </c:pt>
                <c:pt idx="322">
                  <c:v>1.8217</c:v>
                </c:pt>
                <c:pt idx="323">
                  <c:v>1.8274</c:v>
                </c:pt>
                <c:pt idx="324">
                  <c:v>1.8331</c:v>
                </c:pt>
                <c:pt idx="325">
                  <c:v>1.8388</c:v>
                </c:pt>
                <c:pt idx="326">
                  <c:v>1.8445</c:v>
                </c:pt>
                <c:pt idx="327">
                  <c:v>1.8502</c:v>
                </c:pt>
                <c:pt idx="328">
                  <c:v>1.8559</c:v>
                </c:pt>
                <c:pt idx="329">
                  <c:v>1.8616</c:v>
                </c:pt>
                <c:pt idx="330">
                  <c:v>1.8673</c:v>
                </c:pt>
                <c:pt idx="331">
                  <c:v>1.8731</c:v>
                </c:pt>
                <c:pt idx="332">
                  <c:v>1.8788</c:v>
                </c:pt>
                <c:pt idx="333">
                  <c:v>1.8845</c:v>
                </c:pt>
                <c:pt idx="334">
                  <c:v>1.8902</c:v>
                </c:pt>
                <c:pt idx="335">
                  <c:v>1.8959</c:v>
                </c:pt>
              </c:strCache>
            </c:strRef>
          </c:cat>
          <c:val>
            <c:numRef>
              <c:f>Sheet1!$D$2:$D$337</c:f>
            </c:numRef>
          </c:val>
          <c:smooth val="0"/>
          <c:extLst>
            <c:ext xmlns:c16="http://schemas.microsoft.com/office/drawing/2014/chart" uri="{C3380CC4-5D6E-409C-BE32-E72D297353CC}">
              <c16:uniqueId val="{00000002-31E8-4C12-86CB-23C097A50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dirty="0"/>
                  <a:t>0                                              2um</a:t>
                </a:r>
                <a:endParaRPr lang="zh-CN" sz="1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5164433448237522E-3"/>
              <c:y val="0.116241368904344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44472612150172"/>
          <c:y val="8.1628708467485114E-2"/>
          <c:w val="0.79138965646834314"/>
          <c:h val="0.779789186854787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Sheet1!$A$2:$A$153</c:f>
              <c:numCache>
                <c:formatCode>General</c:formatCode>
                <c:ptCount val="152"/>
                <c:pt idx="0">
                  <c:v>0</c:v>
                </c:pt>
                <c:pt idx="1">
                  <c:v>1.95E-2</c:v>
                </c:pt>
                <c:pt idx="2">
                  <c:v>3.9100000000000003E-2</c:v>
                </c:pt>
                <c:pt idx="3">
                  <c:v>5.8599999999999999E-2</c:v>
                </c:pt>
                <c:pt idx="4">
                  <c:v>7.8100000000000003E-2</c:v>
                </c:pt>
                <c:pt idx="5">
                  <c:v>9.7699999999999995E-2</c:v>
                </c:pt>
                <c:pt idx="6">
                  <c:v>0.1172</c:v>
                </c:pt>
                <c:pt idx="7">
                  <c:v>0.13669999999999999</c:v>
                </c:pt>
                <c:pt idx="8">
                  <c:v>0.15620000000000001</c:v>
                </c:pt>
                <c:pt idx="9">
                  <c:v>0.17580000000000001</c:v>
                </c:pt>
                <c:pt idx="10">
                  <c:v>0.1953</c:v>
                </c:pt>
                <c:pt idx="11">
                  <c:v>0.21479999999999999</c:v>
                </c:pt>
                <c:pt idx="12">
                  <c:v>0.2344</c:v>
                </c:pt>
                <c:pt idx="13">
                  <c:v>0.25390000000000001</c:v>
                </c:pt>
                <c:pt idx="14">
                  <c:v>0.27339999999999998</c:v>
                </c:pt>
                <c:pt idx="15">
                  <c:v>0.29299999999999998</c:v>
                </c:pt>
                <c:pt idx="16">
                  <c:v>0.3125</c:v>
                </c:pt>
                <c:pt idx="17">
                  <c:v>0.33200000000000002</c:v>
                </c:pt>
                <c:pt idx="18">
                  <c:v>0.35160000000000002</c:v>
                </c:pt>
                <c:pt idx="19">
                  <c:v>0.37109999999999999</c:v>
                </c:pt>
                <c:pt idx="20">
                  <c:v>0.3906</c:v>
                </c:pt>
                <c:pt idx="21">
                  <c:v>0.41020000000000001</c:v>
                </c:pt>
                <c:pt idx="22">
                  <c:v>0.42970000000000003</c:v>
                </c:pt>
                <c:pt idx="23">
                  <c:v>0.44919999999999999</c:v>
                </c:pt>
                <c:pt idx="24">
                  <c:v>0.46879999999999999</c:v>
                </c:pt>
                <c:pt idx="25">
                  <c:v>0.48830000000000001</c:v>
                </c:pt>
                <c:pt idx="26">
                  <c:v>0.50780000000000003</c:v>
                </c:pt>
                <c:pt idx="27">
                  <c:v>0.52729999999999999</c:v>
                </c:pt>
                <c:pt idx="28">
                  <c:v>0.54690000000000005</c:v>
                </c:pt>
                <c:pt idx="29">
                  <c:v>0.56640000000000001</c:v>
                </c:pt>
                <c:pt idx="30">
                  <c:v>0.58589999999999998</c:v>
                </c:pt>
                <c:pt idx="31">
                  <c:v>0.60550000000000004</c:v>
                </c:pt>
                <c:pt idx="32">
                  <c:v>0.625</c:v>
                </c:pt>
                <c:pt idx="33">
                  <c:v>0.64449999999999996</c:v>
                </c:pt>
                <c:pt idx="34">
                  <c:v>0.66410000000000002</c:v>
                </c:pt>
                <c:pt idx="35">
                  <c:v>0.68359999999999999</c:v>
                </c:pt>
                <c:pt idx="36">
                  <c:v>0.70309999999999995</c:v>
                </c:pt>
                <c:pt idx="37">
                  <c:v>0.72270000000000001</c:v>
                </c:pt>
                <c:pt idx="38">
                  <c:v>0.74219999999999997</c:v>
                </c:pt>
                <c:pt idx="39">
                  <c:v>0.76170000000000004</c:v>
                </c:pt>
                <c:pt idx="40">
                  <c:v>0.78120000000000001</c:v>
                </c:pt>
                <c:pt idx="41">
                  <c:v>0.80079999999999996</c:v>
                </c:pt>
                <c:pt idx="42">
                  <c:v>0.82030000000000003</c:v>
                </c:pt>
                <c:pt idx="43">
                  <c:v>0.83979999999999999</c:v>
                </c:pt>
                <c:pt idx="44">
                  <c:v>0.85940000000000005</c:v>
                </c:pt>
                <c:pt idx="45">
                  <c:v>0.87890000000000001</c:v>
                </c:pt>
                <c:pt idx="46">
                  <c:v>0.89839999999999998</c:v>
                </c:pt>
                <c:pt idx="47">
                  <c:v>0.91800000000000004</c:v>
                </c:pt>
                <c:pt idx="48">
                  <c:v>0.9375</c:v>
                </c:pt>
                <c:pt idx="49">
                  <c:v>0.95699999999999996</c:v>
                </c:pt>
                <c:pt idx="50">
                  <c:v>0.97660000000000002</c:v>
                </c:pt>
                <c:pt idx="51">
                  <c:v>0.99609999999999999</c:v>
                </c:pt>
                <c:pt idx="52">
                  <c:v>1.0156000000000001</c:v>
                </c:pt>
                <c:pt idx="53">
                  <c:v>1.0351999999999999</c:v>
                </c:pt>
                <c:pt idx="54">
                  <c:v>1.0547</c:v>
                </c:pt>
                <c:pt idx="55">
                  <c:v>1.0742</c:v>
                </c:pt>
                <c:pt idx="56">
                  <c:v>1.0938000000000001</c:v>
                </c:pt>
                <c:pt idx="57">
                  <c:v>1.1133</c:v>
                </c:pt>
                <c:pt idx="58">
                  <c:v>1.1328</c:v>
                </c:pt>
                <c:pt idx="59">
                  <c:v>1.1523000000000001</c:v>
                </c:pt>
                <c:pt idx="60">
                  <c:v>1.1718999999999999</c:v>
                </c:pt>
                <c:pt idx="61">
                  <c:v>1.1914</c:v>
                </c:pt>
                <c:pt idx="62">
                  <c:v>1.2109000000000001</c:v>
                </c:pt>
                <c:pt idx="63">
                  <c:v>1.2304999999999999</c:v>
                </c:pt>
                <c:pt idx="64">
                  <c:v>1.25</c:v>
                </c:pt>
                <c:pt idx="65">
                  <c:v>1.2695000000000001</c:v>
                </c:pt>
                <c:pt idx="66">
                  <c:v>1.2890999999999999</c:v>
                </c:pt>
                <c:pt idx="67">
                  <c:v>1.3086</c:v>
                </c:pt>
                <c:pt idx="68">
                  <c:v>1.3281000000000001</c:v>
                </c:pt>
                <c:pt idx="69">
                  <c:v>1.3476999999999999</c:v>
                </c:pt>
                <c:pt idx="70">
                  <c:v>1.3672</c:v>
                </c:pt>
                <c:pt idx="71">
                  <c:v>1.3867</c:v>
                </c:pt>
                <c:pt idx="72">
                  <c:v>1.4061999999999999</c:v>
                </c:pt>
                <c:pt idx="73">
                  <c:v>1.4258</c:v>
                </c:pt>
                <c:pt idx="74">
                  <c:v>1.4453</c:v>
                </c:pt>
                <c:pt idx="75">
                  <c:v>1.4648000000000001</c:v>
                </c:pt>
                <c:pt idx="76">
                  <c:v>1.4843999999999999</c:v>
                </c:pt>
                <c:pt idx="77">
                  <c:v>1.5039</c:v>
                </c:pt>
                <c:pt idx="78">
                  <c:v>1.5234000000000001</c:v>
                </c:pt>
                <c:pt idx="79">
                  <c:v>1.5429999999999999</c:v>
                </c:pt>
                <c:pt idx="80">
                  <c:v>1.5625</c:v>
                </c:pt>
                <c:pt idx="81">
                  <c:v>1.5820000000000001</c:v>
                </c:pt>
                <c:pt idx="82">
                  <c:v>1.6015999999999999</c:v>
                </c:pt>
                <c:pt idx="83">
                  <c:v>1.6211</c:v>
                </c:pt>
                <c:pt idx="84">
                  <c:v>1.6406000000000001</c:v>
                </c:pt>
                <c:pt idx="85">
                  <c:v>1.6601999999999999</c:v>
                </c:pt>
                <c:pt idx="86">
                  <c:v>1.6797</c:v>
                </c:pt>
                <c:pt idx="87">
                  <c:v>1.6992</c:v>
                </c:pt>
                <c:pt idx="88">
                  <c:v>1.7188000000000001</c:v>
                </c:pt>
                <c:pt idx="89">
                  <c:v>1.7383</c:v>
                </c:pt>
                <c:pt idx="90">
                  <c:v>1.7578</c:v>
                </c:pt>
                <c:pt idx="91">
                  <c:v>1.7773000000000001</c:v>
                </c:pt>
                <c:pt idx="92">
                  <c:v>1.7968999999999999</c:v>
                </c:pt>
                <c:pt idx="93">
                  <c:v>1.8164</c:v>
                </c:pt>
                <c:pt idx="94">
                  <c:v>1.8359000000000001</c:v>
                </c:pt>
                <c:pt idx="95">
                  <c:v>1.8554999999999999</c:v>
                </c:pt>
                <c:pt idx="96">
                  <c:v>1.875</c:v>
                </c:pt>
                <c:pt idx="97">
                  <c:v>1.8945000000000001</c:v>
                </c:pt>
                <c:pt idx="98">
                  <c:v>1.9140999999999999</c:v>
                </c:pt>
                <c:pt idx="99">
                  <c:v>1.9336</c:v>
                </c:pt>
                <c:pt idx="100">
                  <c:v>1.9531000000000001</c:v>
                </c:pt>
                <c:pt idx="101">
                  <c:v>1.9726999999999999</c:v>
                </c:pt>
                <c:pt idx="102">
                  <c:v>1.9922</c:v>
                </c:pt>
                <c:pt idx="103">
                  <c:v>2.0116999999999998</c:v>
                </c:pt>
                <c:pt idx="104">
                  <c:v>2.0312000000000001</c:v>
                </c:pt>
                <c:pt idx="105">
                  <c:v>2.0508000000000002</c:v>
                </c:pt>
                <c:pt idx="106">
                  <c:v>2.0703</c:v>
                </c:pt>
                <c:pt idx="107">
                  <c:v>2.0897999999999999</c:v>
                </c:pt>
                <c:pt idx="108">
                  <c:v>2.1093999999999999</c:v>
                </c:pt>
                <c:pt idx="109">
                  <c:v>2.1288999999999998</c:v>
                </c:pt>
                <c:pt idx="110">
                  <c:v>2.1484000000000001</c:v>
                </c:pt>
                <c:pt idx="111">
                  <c:v>2.1680000000000001</c:v>
                </c:pt>
                <c:pt idx="112">
                  <c:v>2.1875</c:v>
                </c:pt>
                <c:pt idx="113">
                  <c:v>2.2069999999999999</c:v>
                </c:pt>
                <c:pt idx="114">
                  <c:v>2.2265999999999999</c:v>
                </c:pt>
                <c:pt idx="115">
                  <c:v>2.2461000000000002</c:v>
                </c:pt>
                <c:pt idx="116">
                  <c:v>2.2656000000000001</c:v>
                </c:pt>
                <c:pt idx="117">
                  <c:v>2.2852000000000001</c:v>
                </c:pt>
                <c:pt idx="118">
                  <c:v>2.3047</c:v>
                </c:pt>
                <c:pt idx="119">
                  <c:v>2.3241999999999998</c:v>
                </c:pt>
                <c:pt idx="120">
                  <c:v>2.3437999999999999</c:v>
                </c:pt>
                <c:pt idx="121">
                  <c:v>2.3633000000000002</c:v>
                </c:pt>
                <c:pt idx="122">
                  <c:v>2.3828</c:v>
                </c:pt>
                <c:pt idx="123">
                  <c:v>2.4022999999999999</c:v>
                </c:pt>
                <c:pt idx="124">
                  <c:v>2.4218999999999999</c:v>
                </c:pt>
                <c:pt idx="125">
                  <c:v>2.4413999999999998</c:v>
                </c:pt>
                <c:pt idx="126">
                  <c:v>2.4609000000000001</c:v>
                </c:pt>
                <c:pt idx="127">
                  <c:v>2.4805000000000001</c:v>
                </c:pt>
                <c:pt idx="128">
                  <c:v>2.5</c:v>
                </c:pt>
                <c:pt idx="129">
                  <c:v>2.5194999999999999</c:v>
                </c:pt>
                <c:pt idx="130">
                  <c:v>2.5390999999999999</c:v>
                </c:pt>
                <c:pt idx="131">
                  <c:v>2.5586000000000002</c:v>
                </c:pt>
                <c:pt idx="132">
                  <c:v>2.5781000000000001</c:v>
                </c:pt>
                <c:pt idx="133">
                  <c:v>2.5977000000000001</c:v>
                </c:pt>
                <c:pt idx="134">
                  <c:v>2.6172</c:v>
                </c:pt>
                <c:pt idx="135">
                  <c:v>2.6366999999999998</c:v>
                </c:pt>
                <c:pt idx="136">
                  <c:v>2.6562000000000001</c:v>
                </c:pt>
                <c:pt idx="137">
                  <c:v>2.6758000000000002</c:v>
                </c:pt>
                <c:pt idx="138">
                  <c:v>2.6953</c:v>
                </c:pt>
                <c:pt idx="139">
                  <c:v>2.7147999999999999</c:v>
                </c:pt>
                <c:pt idx="140">
                  <c:v>2.7343999999999999</c:v>
                </c:pt>
                <c:pt idx="141">
                  <c:v>2.7538999999999998</c:v>
                </c:pt>
                <c:pt idx="142">
                  <c:v>2.7734000000000001</c:v>
                </c:pt>
                <c:pt idx="143">
                  <c:v>2.7930000000000001</c:v>
                </c:pt>
                <c:pt idx="144">
                  <c:v>2.8125</c:v>
                </c:pt>
                <c:pt idx="145">
                  <c:v>2.8319999999999999</c:v>
                </c:pt>
                <c:pt idx="146">
                  <c:v>2.8515999999999999</c:v>
                </c:pt>
                <c:pt idx="147">
                  <c:v>2.8711000000000002</c:v>
                </c:pt>
                <c:pt idx="148">
                  <c:v>2.8906000000000001</c:v>
                </c:pt>
                <c:pt idx="149">
                  <c:v>2.9102000000000001</c:v>
                </c:pt>
                <c:pt idx="150">
                  <c:v>2.9297</c:v>
                </c:pt>
                <c:pt idx="151">
                  <c:v>2.9491999999999998</c:v>
                </c:pt>
              </c:numCache>
            </c:numRef>
          </c:cat>
          <c:val>
            <c:numRef>
              <c:f>Sheet1!$B$2:$B$153</c:f>
              <c:numCache>
                <c:formatCode>General</c:formatCode>
                <c:ptCount val="152"/>
                <c:pt idx="0">
                  <c:v>-0.2306589</c:v>
                </c:pt>
                <c:pt idx="1">
                  <c:v>-0.196342509</c:v>
                </c:pt>
                <c:pt idx="2">
                  <c:v>3.0417455999999999E-2</c:v>
                </c:pt>
                <c:pt idx="3">
                  <c:v>-0.18836910100000001</c:v>
                </c:pt>
                <c:pt idx="4">
                  <c:v>-0.15840454100000001</c:v>
                </c:pt>
                <c:pt idx="5">
                  <c:v>4.2225946E-2</c:v>
                </c:pt>
                <c:pt idx="6">
                  <c:v>0.38207519699999998</c:v>
                </c:pt>
                <c:pt idx="7">
                  <c:v>0.77385968100000002</c:v>
                </c:pt>
                <c:pt idx="8">
                  <c:v>0.26212277099999998</c:v>
                </c:pt>
                <c:pt idx="9">
                  <c:v>-0.390416663</c:v>
                </c:pt>
                <c:pt idx="10">
                  <c:v>8.5511808999999994E-2</c:v>
                </c:pt>
                <c:pt idx="11">
                  <c:v>0.37999528799999999</c:v>
                </c:pt>
                <c:pt idx="12">
                  <c:v>5.5691770000000002E-2</c:v>
                </c:pt>
                <c:pt idx="13">
                  <c:v>-0.13442669600000001</c:v>
                </c:pt>
                <c:pt idx="14">
                  <c:v>0.25068837999999999</c:v>
                </c:pt>
                <c:pt idx="15">
                  <c:v>-8.1737927000000002E-2</c:v>
                </c:pt>
                <c:pt idx="16">
                  <c:v>0.115510432</c:v>
                </c:pt>
                <c:pt idx="17">
                  <c:v>0.17098063099999999</c:v>
                </c:pt>
                <c:pt idx="18">
                  <c:v>-0.14143325700000001</c:v>
                </c:pt>
                <c:pt idx="19">
                  <c:v>0.53602666600000004</c:v>
                </c:pt>
                <c:pt idx="20">
                  <c:v>0.50427733299999999</c:v>
                </c:pt>
                <c:pt idx="21">
                  <c:v>3.7045349999999998E-2</c:v>
                </c:pt>
                <c:pt idx="22">
                  <c:v>-0.15025635100000001</c:v>
                </c:pt>
                <c:pt idx="23">
                  <c:v>0.32849548099999998</c:v>
                </c:pt>
                <c:pt idx="24">
                  <c:v>9.8061099999999998E-2</c:v>
                </c:pt>
                <c:pt idx="25">
                  <c:v>5.0698717999999997E-2</c:v>
                </c:pt>
                <c:pt idx="26">
                  <c:v>-3.6270756000000001E-2</c:v>
                </c:pt>
                <c:pt idx="27">
                  <c:v>0.479581655</c:v>
                </c:pt>
                <c:pt idx="28">
                  <c:v>1.0690425219999999</c:v>
                </c:pt>
                <c:pt idx="29">
                  <c:v>-4.0911396000000003E-2</c:v>
                </c:pt>
                <c:pt idx="30">
                  <c:v>0.13334952</c:v>
                </c:pt>
                <c:pt idx="31">
                  <c:v>0.42980569000000002</c:v>
                </c:pt>
                <c:pt idx="32">
                  <c:v>-0.136824692</c:v>
                </c:pt>
                <c:pt idx="33">
                  <c:v>-0.39702923400000001</c:v>
                </c:pt>
                <c:pt idx="34">
                  <c:v>-0.55234216000000003</c:v>
                </c:pt>
                <c:pt idx="35">
                  <c:v>-0.44624873199999998</c:v>
                </c:pt>
                <c:pt idx="36">
                  <c:v>2.6701037E-2</c:v>
                </c:pt>
                <c:pt idx="37">
                  <c:v>0.68400028599999996</c:v>
                </c:pt>
                <c:pt idx="38">
                  <c:v>0.259886116</c:v>
                </c:pt>
                <c:pt idx="39">
                  <c:v>-9.3764147000000006E-2</c:v>
                </c:pt>
                <c:pt idx="40">
                  <c:v>-0.14574384400000001</c:v>
                </c:pt>
                <c:pt idx="41">
                  <c:v>6.0416771000000001E-2</c:v>
                </c:pt>
                <c:pt idx="42">
                  <c:v>-0.216273987</c:v>
                </c:pt>
                <c:pt idx="43">
                  <c:v>0.14087613500000001</c:v>
                </c:pt>
                <c:pt idx="44">
                  <c:v>0.39273849799999999</c:v>
                </c:pt>
                <c:pt idx="45">
                  <c:v>-2.5880037000000002E-2</c:v>
                </c:pt>
                <c:pt idx="46">
                  <c:v>-0.19816077200000001</c:v>
                </c:pt>
                <c:pt idx="47">
                  <c:v>-0.36713267100000002</c:v>
                </c:pt>
                <c:pt idx="48">
                  <c:v>-0.36801177499999999</c:v>
                </c:pt>
                <c:pt idx="49">
                  <c:v>-0.46091400700000001</c:v>
                </c:pt>
                <c:pt idx="50">
                  <c:v>-0.32190041000000003</c:v>
                </c:pt>
                <c:pt idx="51">
                  <c:v>-0.36465285200000003</c:v>
                </c:pt>
                <c:pt idx="52">
                  <c:v>-0.25494397699999999</c:v>
                </c:pt>
                <c:pt idx="53">
                  <c:v>-9.3932653000000005E-2</c:v>
                </c:pt>
                <c:pt idx="54">
                  <c:v>-0.33935375299999998</c:v>
                </c:pt>
                <c:pt idx="55">
                  <c:v>-0.252372333</c:v>
                </c:pt>
                <c:pt idx="56">
                  <c:v>-0.16803732599999999</c:v>
                </c:pt>
                <c:pt idx="57">
                  <c:v>-4.1846115000000003E-2</c:v>
                </c:pt>
                <c:pt idx="58">
                  <c:v>-0.143072738</c:v>
                </c:pt>
                <c:pt idx="59">
                  <c:v>-3.1603987E-2</c:v>
                </c:pt>
                <c:pt idx="60">
                  <c:v>0.12835329200000001</c:v>
                </c:pt>
                <c:pt idx="61">
                  <c:v>0.18440506000000001</c:v>
                </c:pt>
                <c:pt idx="62">
                  <c:v>-0.70614832400000005</c:v>
                </c:pt>
                <c:pt idx="63">
                  <c:v>-0.40311486200000002</c:v>
                </c:pt>
                <c:pt idx="64">
                  <c:v>-8.9236784999999999E-2</c:v>
                </c:pt>
                <c:pt idx="65">
                  <c:v>-0.32738418400000002</c:v>
                </c:pt>
                <c:pt idx="66">
                  <c:v>-0.35580669100000001</c:v>
                </c:pt>
                <c:pt idx="67">
                  <c:v>0.15861704700000001</c:v>
                </c:pt>
                <c:pt idx="68">
                  <c:v>-1.2223571000000001E-2</c:v>
                </c:pt>
                <c:pt idx="69">
                  <c:v>-5.8301067999999998E-2</c:v>
                </c:pt>
                <c:pt idx="70">
                  <c:v>-0.129832272</c:v>
                </c:pt>
                <c:pt idx="71">
                  <c:v>-0.186896121</c:v>
                </c:pt>
                <c:pt idx="72">
                  <c:v>-0.470836794</c:v>
                </c:pt>
                <c:pt idx="73">
                  <c:v>-2.7813965999999999E-2</c:v>
                </c:pt>
                <c:pt idx="74">
                  <c:v>-0.27340996200000001</c:v>
                </c:pt>
                <c:pt idx="75">
                  <c:v>6.4127879999999998E-2</c:v>
                </c:pt>
                <c:pt idx="76">
                  <c:v>0.217892787</c:v>
                </c:pt>
                <c:pt idx="77">
                  <c:v>0.38594443099999998</c:v>
                </c:pt>
                <c:pt idx="78">
                  <c:v>1.9907810000000001E-3</c:v>
                </c:pt>
                <c:pt idx="79">
                  <c:v>1.7087742E-2</c:v>
                </c:pt>
                <c:pt idx="80">
                  <c:v>0.10684868</c:v>
                </c:pt>
                <c:pt idx="81">
                  <c:v>-0.14462568100000001</c:v>
                </c:pt>
                <c:pt idx="82">
                  <c:v>0.185232439</c:v>
                </c:pt>
                <c:pt idx="83">
                  <c:v>-0.58980832599999999</c:v>
                </c:pt>
                <c:pt idx="84">
                  <c:v>-0.29920682999999998</c:v>
                </c:pt>
                <c:pt idx="85">
                  <c:v>-0.32162587199999998</c:v>
                </c:pt>
                <c:pt idx="86">
                  <c:v>-3.1114055000000002E-2</c:v>
                </c:pt>
                <c:pt idx="87">
                  <c:v>-0.10838819500000001</c:v>
                </c:pt>
                <c:pt idx="88">
                  <c:v>0.110793935</c:v>
                </c:pt>
                <c:pt idx="89">
                  <c:v>8.3919650999999998E-2</c:v>
                </c:pt>
                <c:pt idx="90">
                  <c:v>-5.4618893000000002E-2</c:v>
                </c:pt>
                <c:pt idx="91">
                  <c:v>-0.228110955</c:v>
                </c:pt>
                <c:pt idx="92">
                  <c:v>-0.15742205500000001</c:v>
                </c:pt>
                <c:pt idx="93">
                  <c:v>9.3611599999999997E-4</c:v>
                </c:pt>
                <c:pt idx="94">
                  <c:v>-8.7191985E-2</c:v>
                </c:pt>
                <c:pt idx="95">
                  <c:v>-0.21150695799999999</c:v>
                </c:pt>
                <c:pt idx="96">
                  <c:v>-5.7033430000000003E-2</c:v>
                </c:pt>
                <c:pt idx="97">
                  <c:v>0.32823212600000001</c:v>
                </c:pt>
                <c:pt idx="98">
                  <c:v>0.20003468999999999</c:v>
                </c:pt>
                <c:pt idx="99">
                  <c:v>-0.26804325499999998</c:v>
                </c:pt>
                <c:pt idx="100">
                  <c:v>-2.000594E-2</c:v>
                </c:pt>
                <c:pt idx="101">
                  <c:v>-6.1157273999999998E-2</c:v>
                </c:pt>
                <c:pt idx="102">
                  <c:v>-4.4642629000000003E-2</c:v>
                </c:pt>
                <c:pt idx="103">
                  <c:v>0.22308824399999999</c:v>
                </c:pt>
                <c:pt idx="104">
                  <c:v>1.0368783070000001</c:v>
                </c:pt>
                <c:pt idx="105">
                  <c:v>0.616405435</c:v>
                </c:pt>
                <c:pt idx="106">
                  <c:v>-0.140004868</c:v>
                </c:pt>
                <c:pt idx="107">
                  <c:v>-0.26355186200000003</c:v>
                </c:pt>
                <c:pt idx="108">
                  <c:v>-0.135463364</c:v>
                </c:pt>
                <c:pt idx="109">
                  <c:v>-2.5428044E-2</c:v>
                </c:pt>
                <c:pt idx="110">
                  <c:v>0.198818094</c:v>
                </c:pt>
                <c:pt idx="111">
                  <c:v>0.81383919100000002</c:v>
                </c:pt>
                <c:pt idx="112">
                  <c:v>0.42250297399999998</c:v>
                </c:pt>
                <c:pt idx="113">
                  <c:v>0.113415035</c:v>
                </c:pt>
                <c:pt idx="114">
                  <c:v>0.38628147899999998</c:v>
                </c:pt>
                <c:pt idx="115">
                  <c:v>0.19148126800000001</c:v>
                </c:pt>
                <c:pt idx="116">
                  <c:v>6.1971744000000002E-2</c:v>
                </c:pt>
                <c:pt idx="117">
                  <c:v>-0.26765871499999999</c:v>
                </c:pt>
                <c:pt idx="118">
                  <c:v>-0.35402464300000003</c:v>
                </c:pt>
                <c:pt idx="119">
                  <c:v>-0.21308975199999999</c:v>
                </c:pt>
                <c:pt idx="120">
                  <c:v>-0.21549417100000001</c:v>
                </c:pt>
                <c:pt idx="121">
                  <c:v>0.24822495999999999</c:v>
                </c:pt>
                <c:pt idx="122">
                  <c:v>0.44897618500000003</c:v>
                </c:pt>
                <c:pt idx="123">
                  <c:v>0.140264269</c:v>
                </c:pt>
                <c:pt idx="124">
                  <c:v>3.0590547999999999E-2</c:v>
                </c:pt>
                <c:pt idx="125">
                  <c:v>8.9041321000000007E-2</c:v>
                </c:pt>
                <c:pt idx="126">
                  <c:v>-0.25799132899999999</c:v>
                </c:pt>
                <c:pt idx="127">
                  <c:v>7.8187856999999999E-2</c:v>
                </c:pt>
                <c:pt idx="128">
                  <c:v>-0.13103695000000001</c:v>
                </c:pt>
                <c:pt idx="129">
                  <c:v>-0.214454064</c:v>
                </c:pt>
                <c:pt idx="130">
                  <c:v>0.23853988700000001</c:v>
                </c:pt>
                <c:pt idx="131">
                  <c:v>0.26606429399999998</c:v>
                </c:pt>
                <c:pt idx="132">
                  <c:v>-7.1088739999999997E-2</c:v>
                </c:pt>
                <c:pt idx="133">
                  <c:v>1.4682535E-2</c:v>
                </c:pt>
                <c:pt idx="134">
                  <c:v>0.230584224</c:v>
                </c:pt>
                <c:pt idx="135">
                  <c:v>-4.2815016999999997E-2</c:v>
                </c:pt>
                <c:pt idx="136">
                  <c:v>-0.885605372</c:v>
                </c:pt>
                <c:pt idx="137">
                  <c:v>0.59788910399999995</c:v>
                </c:pt>
                <c:pt idx="138">
                  <c:v>0.87615539399999998</c:v>
                </c:pt>
                <c:pt idx="139">
                  <c:v>0.68576130199999996</c:v>
                </c:pt>
                <c:pt idx="140">
                  <c:v>0.35984525499999997</c:v>
                </c:pt>
                <c:pt idx="141">
                  <c:v>-0.104332786</c:v>
                </c:pt>
                <c:pt idx="142">
                  <c:v>-4.1406271000000001E-2</c:v>
                </c:pt>
                <c:pt idx="143">
                  <c:v>-0.108886257</c:v>
                </c:pt>
                <c:pt idx="144">
                  <c:v>-8.3207743000000001E-2</c:v>
                </c:pt>
                <c:pt idx="145">
                  <c:v>2.6862127E-2</c:v>
                </c:pt>
                <c:pt idx="146">
                  <c:v>-7.0940194999999998E-2</c:v>
                </c:pt>
                <c:pt idx="147">
                  <c:v>-0.12572482200000001</c:v>
                </c:pt>
                <c:pt idx="148">
                  <c:v>-0.29749758700000001</c:v>
                </c:pt>
                <c:pt idx="149">
                  <c:v>-0.240036004</c:v>
                </c:pt>
                <c:pt idx="150">
                  <c:v>-0.249618491</c:v>
                </c:pt>
                <c:pt idx="151">
                  <c:v>-0.48793095800000003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A5-4997-BE9F-9FB1AC79F1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Sheet1!$A$2:$A$153</c:f>
              <c:numCache>
                <c:formatCode>General</c:formatCode>
                <c:ptCount val="152"/>
                <c:pt idx="0">
                  <c:v>0</c:v>
                </c:pt>
                <c:pt idx="1">
                  <c:v>1.95E-2</c:v>
                </c:pt>
                <c:pt idx="2">
                  <c:v>3.9100000000000003E-2</c:v>
                </c:pt>
                <c:pt idx="3">
                  <c:v>5.8599999999999999E-2</c:v>
                </c:pt>
                <c:pt idx="4">
                  <c:v>7.8100000000000003E-2</c:v>
                </c:pt>
                <c:pt idx="5">
                  <c:v>9.7699999999999995E-2</c:v>
                </c:pt>
                <c:pt idx="6">
                  <c:v>0.1172</c:v>
                </c:pt>
                <c:pt idx="7">
                  <c:v>0.13669999999999999</c:v>
                </c:pt>
                <c:pt idx="8">
                  <c:v>0.15620000000000001</c:v>
                </c:pt>
                <c:pt idx="9">
                  <c:v>0.17580000000000001</c:v>
                </c:pt>
                <c:pt idx="10">
                  <c:v>0.1953</c:v>
                </c:pt>
                <c:pt idx="11">
                  <c:v>0.21479999999999999</c:v>
                </c:pt>
                <c:pt idx="12">
                  <c:v>0.2344</c:v>
                </c:pt>
                <c:pt idx="13">
                  <c:v>0.25390000000000001</c:v>
                </c:pt>
                <c:pt idx="14">
                  <c:v>0.27339999999999998</c:v>
                </c:pt>
                <c:pt idx="15">
                  <c:v>0.29299999999999998</c:v>
                </c:pt>
                <c:pt idx="16">
                  <c:v>0.3125</c:v>
                </c:pt>
                <c:pt idx="17">
                  <c:v>0.33200000000000002</c:v>
                </c:pt>
                <c:pt idx="18">
                  <c:v>0.35160000000000002</c:v>
                </c:pt>
                <c:pt idx="19">
                  <c:v>0.37109999999999999</c:v>
                </c:pt>
                <c:pt idx="20">
                  <c:v>0.3906</c:v>
                </c:pt>
                <c:pt idx="21">
                  <c:v>0.41020000000000001</c:v>
                </c:pt>
                <c:pt idx="22">
                  <c:v>0.42970000000000003</c:v>
                </c:pt>
                <c:pt idx="23">
                  <c:v>0.44919999999999999</c:v>
                </c:pt>
                <c:pt idx="24">
                  <c:v>0.46879999999999999</c:v>
                </c:pt>
                <c:pt idx="25">
                  <c:v>0.48830000000000001</c:v>
                </c:pt>
                <c:pt idx="26">
                  <c:v>0.50780000000000003</c:v>
                </c:pt>
                <c:pt idx="27">
                  <c:v>0.52729999999999999</c:v>
                </c:pt>
                <c:pt idx="28">
                  <c:v>0.54690000000000005</c:v>
                </c:pt>
                <c:pt idx="29">
                  <c:v>0.56640000000000001</c:v>
                </c:pt>
                <c:pt idx="30">
                  <c:v>0.58589999999999998</c:v>
                </c:pt>
                <c:pt idx="31">
                  <c:v>0.60550000000000004</c:v>
                </c:pt>
                <c:pt idx="32">
                  <c:v>0.625</c:v>
                </c:pt>
                <c:pt idx="33">
                  <c:v>0.64449999999999996</c:v>
                </c:pt>
                <c:pt idx="34">
                  <c:v>0.66410000000000002</c:v>
                </c:pt>
                <c:pt idx="35">
                  <c:v>0.68359999999999999</c:v>
                </c:pt>
                <c:pt idx="36">
                  <c:v>0.70309999999999995</c:v>
                </c:pt>
                <c:pt idx="37">
                  <c:v>0.72270000000000001</c:v>
                </c:pt>
                <c:pt idx="38">
                  <c:v>0.74219999999999997</c:v>
                </c:pt>
                <c:pt idx="39">
                  <c:v>0.76170000000000004</c:v>
                </c:pt>
                <c:pt idx="40">
                  <c:v>0.78120000000000001</c:v>
                </c:pt>
                <c:pt idx="41">
                  <c:v>0.80079999999999996</c:v>
                </c:pt>
                <c:pt idx="42">
                  <c:v>0.82030000000000003</c:v>
                </c:pt>
                <c:pt idx="43">
                  <c:v>0.83979999999999999</c:v>
                </c:pt>
                <c:pt idx="44">
                  <c:v>0.85940000000000005</c:v>
                </c:pt>
                <c:pt idx="45">
                  <c:v>0.87890000000000001</c:v>
                </c:pt>
                <c:pt idx="46">
                  <c:v>0.89839999999999998</c:v>
                </c:pt>
                <c:pt idx="47">
                  <c:v>0.91800000000000004</c:v>
                </c:pt>
                <c:pt idx="48">
                  <c:v>0.9375</c:v>
                </c:pt>
                <c:pt idx="49">
                  <c:v>0.95699999999999996</c:v>
                </c:pt>
                <c:pt idx="50">
                  <c:v>0.97660000000000002</c:v>
                </c:pt>
                <c:pt idx="51">
                  <c:v>0.99609999999999999</c:v>
                </c:pt>
                <c:pt idx="52">
                  <c:v>1.0156000000000001</c:v>
                </c:pt>
                <c:pt idx="53">
                  <c:v>1.0351999999999999</c:v>
                </c:pt>
                <c:pt idx="54">
                  <c:v>1.0547</c:v>
                </c:pt>
                <c:pt idx="55">
                  <c:v>1.0742</c:v>
                </c:pt>
                <c:pt idx="56">
                  <c:v>1.0938000000000001</c:v>
                </c:pt>
                <c:pt idx="57">
                  <c:v>1.1133</c:v>
                </c:pt>
                <c:pt idx="58">
                  <c:v>1.1328</c:v>
                </c:pt>
                <c:pt idx="59">
                  <c:v>1.1523000000000001</c:v>
                </c:pt>
                <c:pt idx="60">
                  <c:v>1.1718999999999999</c:v>
                </c:pt>
                <c:pt idx="61">
                  <c:v>1.1914</c:v>
                </c:pt>
                <c:pt idx="62">
                  <c:v>1.2109000000000001</c:v>
                </c:pt>
                <c:pt idx="63">
                  <c:v>1.2304999999999999</c:v>
                </c:pt>
                <c:pt idx="64">
                  <c:v>1.25</c:v>
                </c:pt>
                <c:pt idx="65">
                  <c:v>1.2695000000000001</c:v>
                </c:pt>
                <c:pt idx="66">
                  <c:v>1.2890999999999999</c:v>
                </c:pt>
                <c:pt idx="67">
                  <c:v>1.3086</c:v>
                </c:pt>
                <c:pt idx="68">
                  <c:v>1.3281000000000001</c:v>
                </c:pt>
                <c:pt idx="69">
                  <c:v>1.3476999999999999</c:v>
                </c:pt>
                <c:pt idx="70">
                  <c:v>1.3672</c:v>
                </c:pt>
                <c:pt idx="71">
                  <c:v>1.3867</c:v>
                </c:pt>
                <c:pt idx="72">
                  <c:v>1.4061999999999999</c:v>
                </c:pt>
                <c:pt idx="73">
                  <c:v>1.4258</c:v>
                </c:pt>
                <c:pt idx="74">
                  <c:v>1.4453</c:v>
                </c:pt>
                <c:pt idx="75">
                  <c:v>1.4648000000000001</c:v>
                </c:pt>
                <c:pt idx="76">
                  <c:v>1.4843999999999999</c:v>
                </c:pt>
                <c:pt idx="77">
                  <c:v>1.5039</c:v>
                </c:pt>
                <c:pt idx="78">
                  <c:v>1.5234000000000001</c:v>
                </c:pt>
                <c:pt idx="79">
                  <c:v>1.5429999999999999</c:v>
                </c:pt>
                <c:pt idx="80">
                  <c:v>1.5625</c:v>
                </c:pt>
                <c:pt idx="81">
                  <c:v>1.5820000000000001</c:v>
                </c:pt>
                <c:pt idx="82">
                  <c:v>1.6015999999999999</c:v>
                </c:pt>
                <c:pt idx="83">
                  <c:v>1.6211</c:v>
                </c:pt>
                <c:pt idx="84">
                  <c:v>1.6406000000000001</c:v>
                </c:pt>
                <c:pt idx="85">
                  <c:v>1.6601999999999999</c:v>
                </c:pt>
                <c:pt idx="86">
                  <c:v>1.6797</c:v>
                </c:pt>
                <c:pt idx="87">
                  <c:v>1.6992</c:v>
                </c:pt>
                <c:pt idx="88">
                  <c:v>1.7188000000000001</c:v>
                </c:pt>
                <c:pt idx="89">
                  <c:v>1.7383</c:v>
                </c:pt>
                <c:pt idx="90">
                  <c:v>1.7578</c:v>
                </c:pt>
                <c:pt idx="91">
                  <c:v>1.7773000000000001</c:v>
                </c:pt>
                <c:pt idx="92">
                  <c:v>1.7968999999999999</c:v>
                </c:pt>
                <c:pt idx="93">
                  <c:v>1.8164</c:v>
                </c:pt>
                <c:pt idx="94">
                  <c:v>1.8359000000000001</c:v>
                </c:pt>
                <c:pt idx="95">
                  <c:v>1.8554999999999999</c:v>
                </c:pt>
                <c:pt idx="96">
                  <c:v>1.875</c:v>
                </c:pt>
                <c:pt idx="97">
                  <c:v>1.8945000000000001</c:v>
                </c:pt>
                <c:pt idx="98">
                  <c:v>1.9140999999999999</c:v>
                </c:pt>
                <c:pt idx="99">
                  <c:v>1.9336</c:v>
                </c:pt>
                <c:pt idx="100">
                  <c:v>1.9531000000000001</c:v>
                </c:pt>
                <c:pt idx="101">
                  <c:v>1.9726999999999999</c:v>
                </c:pt>
                <c:pt idx="102">
                  <c:v>1.9922</c:v>
                </c:pt>
                <c:pt idx="103">
                  <c:v>2.0116999999999998</c:v>
                </c:pt>
                <c:pt idx="104">
                  <c:v>2.0312000000000001</c:v>
                </c:pt>
                <c:pt idx="105">
                  <c:v>2.0508000000000002</c:v>
                </c:pt>
                <c:pt idx="106">
                  <c:v>2.0703</c:v>
                </c:pt>
                <c:pt idx="107">
                  <c:v>2.0897999999999999</c:v>
                </c:pt>
                <c:pt idx="108">
                  <c:v>2.1093999999999999</c:v>
                </c:pt>
                <c:pt idx="109">
                  <c:v>2.1288999999999998</c:v>
                </c:pt>
                <c:pt idx="110">
                  <c:v>2.1484000000000001</c:v>
                </c:pt>
                <c:pt idx="111">
                  <c:v>2.1680000000000001</c:v>
                </c:pt>
                <c:pt idx="112">
                  <c:v>2.1875</c:v>
                </c:pt>
                <c:pt idx="113">
                  <c:v>2.2069999999999999</c:v>
                </c:pt>
                <c:pt idx="114">
                  <c:v>2.2265999999999999</c:v>
                </c:pt>
                <c:pt idx="115">
                  <c:v>2.2461000000000002</c:v>
                </c:pt>
                <c:pt idx="116">
                  <c:v>2.2656000000000001</c:v>
                </c:pt>
                <c:pt idx="117">
                  <c:v>2.2852000000000001</c:v>
                </c:pt>
                <c:pt idx="118">
                  <c:v>2.3047</c:v>
                </c:pt>
                <c:pt idx="119">
                  <c:v>2.3241999999999998</c:v>
                </c:pt>
                <c:pt idx="120">
                  <c:v>2.3437999999999999</c:v>
                </c:pt>
                <c:pt idx="121">
                  <c:v>2.3633000000000002</c:v>
                </c:pt>
                <c:pt idx="122">
                  <c:v>2.3828</c:v>
                </c:pt>
                <c:pt idx="123">
                  <c:v>2.4022999999999999</c:v>
                </c:pt>
                <c:pt idx="124">
                  <c:v>2.4218999999999999</c:v>
                </c:pt>
                <c:pt idx="125">
                  <c:v>2.4413999999999998</c:v>
                </c:pt>
                <c:pt idx="126">
                  <c:v>2.4609000000000001</c:v>
                </c:pt>
                <c:pt idx="127">
                  <c:v>2.4805000000000001</c:v>
                </c:pt>
                <c:pt idx="128">
                  <c:v>2.5</c:v>
                </c:pt>
                <c:pt idx="129">
                  <c:v>2.5194999999999999</c:v>
                </c:pt>
                <c:pt idx="130">
                  <c:v>2.5390999999999999</c:v>
                </c:pt>
                <c:pt idx="131">
                  <c:v>2.5586000000000002</c:v>
                </c:pt>
                <c:pt idx="132">
                  <c:v>2.5781000000000001</c:v>
                </c:pt>
                <c:pt idx="133">
                  <c:v>2.5977000000000001</c:v>
                </c:pt>
                <c:pt idx="134">
                  <c:v>2.6172</c:v>
                </c:pt>
                <c:pt idx="135">
                  <c:v>2.6366999999999998</c:v>
                </c:pt>
                <c:pt idx="136">
                  <c:v>2.6562000000000001</c:v>
                </c:pt>
                <c:pt idx="137">
                  <c:v>2.6758000000000002</c:v>
                </c:pt>
                <c:pt idx="138">
                  <c:v>2.6953</c:v>
                </c:pt>
                <c:pt idx="139">
                  <c:v>2.7147999999999999</c:v>
                </c:pt>
                <c:pt idx="140">
                  <c:v>2.7343999999999999</c:v>
                </c:pt>
                <c:pt idx="141">
                  <c:v>2.7538999999999998</c:v>
                </c:pt>
                <c:pt idx="142">
                  <c:v>2.7734000000000001</c:v>
                </c:pt>
                <c:pt idx="143">
                  <c:v>2.7930000000000001</c:v>
                </c:pt>
                <c:pt idx="144">
                  <c:v>2.8125</c:v>
                </c:pt>
                <c:pt idx="145">
                  <c:v>2.8319999999999999</c:v>
                </c:pt>
                <c:pt idx="146">
                  <c:v>2.8515999999999999</c:v>
                </c:pt>
                <c:pt idx="147">
                  <c:v>2.8711000000000002</c:v>
                </c:pt>
                <c:pt idx="148">
                  <c:v>2.8906000000000001</c:v>
                </c:pt>
                <c:pt idx="149">
                  <c:v>2.9102000000000001</c:v>
                </c:pt>
                <c:pt idx="150">
                  <c:v>2.9297</c:v>
                </c:pt>
                <c:pt idx="151">
                  <c:v>2.9491999999999998</c:v>
                </c:pt>
              </c:numCache>
            </c:numRef>
          </c:cat>
          <c:val>
            <c:numRef>
              <c:f>Sheet1!$C$2:$C$539</c:f>
            </c:numRef>
          </c:val>
          <c:smooth val="0"/>
          <c:extLst>
            <c:ext xmlns:c16="http://schemas.microsoft.com/office/drawing/2014/chart" uri="{C3380CC4-5D6E-409C-BE32-E72D297353CC}">
              <c16:uniqueId val="{00000001-7CA5-4997-BE9F-9FB1AC79F1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Sheet1!$A$2:$A$153</c:f>
              <c:numCache>
                <c:formatCode>General</c:formatCode>
                <c:ptCount val="152"/>
                <c:pt idx="0">
                  <c:v>0</c:v>
                </c:pt>
                <c:pt idx="1">
                  <c:v>1.95E-2</c:v>
                </c:pt>
                <c:pt idx="2">
                  <c:v>3.9100000000000003E-2</c:v>
                </c:pt>
                <c:pt idx="3">
                  <c:v>5.8599999999999999E-2</c:v>
                </c:pt>
                <c:pt idx="4">
                  <c:v>7.8100000000000003E-2</c:v>
                </c:pt>
                <c:pt idx="5">
                  <c:v>9.7699999999999995E-2</c:v>
                </c:pt>
                <c:pt idx="6">
                  <c:v>0.1172</c:v>
                </c:pt>
                <c:pt idx="7">
                  <c:v>0.13669999999999999</c:v>
                </c:pt>
                <c:pt idx="8">
                  <c:v>0.15620000000000001</c:v>
                </c:pt>
                <c:pt idx="9">
                  <c:v>0.17580000000000001</c:v>
                </c:pt>
                <c:pt idx="10">
                  <c:v>0.1953</c:v>
                </c:pt>
                <c:pt idx="11">
                  <c:v>0.21479999999999999</c:v>
                </c:pt>
                <c:pt idx="12">
                  <c:v>0.2344</c:v>
                </c:pt>
                <c:pt idx="13">
                  <c:v>0.25390000000000001</c:v>
                </c:pt>
                <c:pt idx="14">
                  <c:v>0.27339999999999998</c:v>
                </c:pt>
                <c:pt idx="15">
                  <c:v>0.29299999999999998</c:v>
                </c:pt>
                <c:pt idx="16">
                  <c:v>0.3125</c:v>
                </c:pt>
                <c:pt idx="17">
                  <c:v>0.33200000000000002</c:v>
                </c:pt>
                <c:pt idx="18">
                  <c:v>0.35160000000000002</c:v>
                </c:pt>
                <c:pt idx="19">
                  <c:v>0.37109999999999999</c:v>
                </c:pt>
                <c:pt idx="20">
                  <c:v>0.3906</c:v>
                </c:pt>
                <c:pt idx="21">
                  <c:v>0.41020000000000001</c:v>
                </c:pt>
                <c:pt idx="22">
                  <c:v>0.42970000000000003</c:v>
                </c:pt>
                <c:pt idx="23">
                  <c:v>0.44919999999999999</c:v>
                </c:pt>
                <c:pt idx="24">
                  <c:v>0.46879999999999999</c:v>
                </c:pt>
                <c:pt idx="25">
                  <c:v>0.48830000000000001</c:v>
                </c:pt>
                <c:pt idx="26">
                  <c:v>0.50780000000000003</c:v>
                </c:pt>
                <c:pt idx="27">
                  <c:v>0.52729999999999999</c:v>
                </c:pt>
                <c:pt idx="28">
                  <c:v>0.54690000000000005</c:v>
                </c:pt>
                <c:pt idx="29">
                  <c:v>0.56640000000000001</c:v>
                </c:pt>
                <c:pt idx="30">
                  <c:v>0.58589999999999998</c:v>
                </c:pt>
                <c:pt idx="31">
                  <c:v>0.60550000000000004</c:v>
                </c:pt>
                <c:pt idx="32">
                  <c:v>0.625</c:v>
                </c:pt>
                <c:pt idx="33">
                  <c:v>0.64449999999999996</c:v>
                </c:pt>
                <c:pt idx="34">
                  <c:v>0.66410000000000002</c:v>
                </c:pt>
                <c:pt idx="35">
                  <c:v>0.68359999999999999</c:v>
                </c:pt>
                <c:pt idx="36">
                  <c:v>0.70309999999999995</c:v>
                </c:pt>
                <c:pt idx="37">
                  <c:v>0.72270000000000001</c:v>
                </c:pt>
                <c:pt idx="38">
                  <c:v>0.74219999999999997</c:v>
                </c:pt>
                <c:pt idx="39">
                  <c:v>0.76170000000000004</c:v>
                </c:pt>
                <c:pt idx="40">
                  <c:v>0.78120000000000001</c:v>
                </c:pt>
                <c:pt idx="41">
                  <c:v>0.80079999999999996</c:v>
                </c:pt>
                <c:pt idx="42">
                  <c:v>0.82030000000000003</c:v>
                </c:pt>
                <c:pt idx="43">
                  <c:v>0.83979999999999999</c:v>
                </c:pt>
                <c:pt idx="44">
                  <c:v>0.85940000000000005</c:v>
                </c:pt>
                <c:pt idx="45">
                  <c:v>0.87890000000000001</c:v>
                </c:pt>
                <c:pt idx="46">
                  <c:v>0.89839999999999998</c:v>
                </c:pt>
                <c:pt idx="47">
                  <c:v>0.91800000000000004</c:v>
                </c:pt>
                <c:pt idx="48">
                  <c:v>0.9375</c:v>
                </c:pt>
                <c:pt idx="49">
                  <c:v>0.95699999999999996</c:v>
                </c:pt>
                <c:pt idx="50">
                  <c:v>0.97660000000000002</c:v>
                </c:pt>
                <c:pt idx="51">
                  <c:v>0.99609999999999999</c:v>
                </c:pt>
                <c:pt idx="52">
                  <c:v>1.0156000000000001</c:v>
                </c:pt>
                <c:pt idx="53">
                  <c:v>1.0351999999999999</c:v>
                </c:pt>
                <c:pt idx="54">
                  <c:v>1.0547</c:v>
                </c:pt>
                <c:pt idx="55">
                  <c:v>1.0742</c:v>
                </c:pt>
                <c:pt idx="56">
                  <c:v>1.0938000000000001</c:v>
                </c:pt>
                <c:pt idx="57">
                  <c:v>1.1133</c:v>
                </c:pt>
                <c:pt idx="58">
                  <c:v>1.1328</c:v>
                </c:pt>
                <c:pt idx="59">
                  <c:v>1.1523000000000001</c:v>
                </c:pt>
                <c:pt idx="60">
                  <c:v>1.1718999999999999</c:v>
                </c:pt>
                <c:pt idx="61">
                  <c:v>1.1914</c:v>
                </c:pt>
                <c:pt idx="62">
                  <c:v>1.2109000000000001</c:v>
                </c:pt>
                <c:pt idx="63">
                  <c:v>1.2304999999999999</c:v>
                </c:pt>
                <c:pt idx="64">
                  <c:v>1.25</c:v>
                </c:pt>
                <c:pt idx="65">
                  <c:v>1.2695000000000001</c:v>
                </c:pt>
                <c:pt idx="66">
                  <c:v>1.2890999999999999</c:v>
                </c:pt>
                <c:pt idx="67">
                  <c:v>1.3086</c:v>
                </c:pt>
                <c:pt idx="68">
                  <c:v>1.3281000000000001</c:v>
                </c:pt>
                <c:pt idx="69">
                  <c:v>1.3476999999999999</c:v>
                </c:pt>
                <c:pt idx="70">
                  <c:v>1.3672</c:v>
                </c:pt>
                <c:pt idx="71">
                  <c:v>1.3867</c:v>
                </c:pt>
                <c:pt idx="72">
                  <c:v>1.4061999999999999</c:v>
                </c:pt>
                <c:pt idx="73">
                  <c:v>1.4258</c:v>
                </c:pt>
                <c:pt idx="74">
                  <c:v>1.4453</c:v>
                </c:pt>
                <c:pt idx="75">
                  <c:v>1.4648000000000001</c:v>
                </c:pt>
                <c:pt idx="76">
                  <c:v>1.4843999999999999</c:v>
                </c:pt>
                <c:pt idx="77">
                  <c:v>1.5039</c:v>
                </c:pt>
                <c:pt idx="78">
                  <c:v>1.5234000000000001</c:v>
                </c:pt>
                <c:pt idx="79">
                  <c:v>1.5429999999999999</c:v>
                </c:pt>
                <c:pt idx="80">
                  <c:v>1.5625</c:v>
                </c:pt>
                <c:pt idx="81">
                  <c:v>1.5820000000000001</c:v>
                </c:pt>
                <c:pt idx="82">
                  <c:v>1.6015999999999999</c:v>
                </c:pt>
                <c:pt idx="83">
                  <c:v>1.6211</c:v>
                </c:pt>
                <c:pt idx="84">
                  <c:v>1.6406000000000001</c:v>
                </c:pt>
                <c:pt idx="85">
                  <c:v>1.6601999999999999</c:v>
                </c:pt>
                <c:pt idx="86">
                  <c:v>1.6797</c:v>
                </c:pt>
                <c:pt idx="87">
                  <c:v>1.6992</c:v>
                </c:pt>
                <c:pt idx="88">
                  <c:v>1.7188000000000001</c:v>
                </c:pt>
                <c:pt idx="89">
                  <c:v>1.7383</c:v>
                </c:pt>
                <c:pt idx="90">
                  <c:v>1.7578</c:v>
                </c:pt>
                <c:pt idx="91">
                  <c:v>1.7773000000000001</c:v>
                </c:pt>
                <c:pt idx="92">
                  <c:v>1.7968999999999999</c:v>
                </c:pt>
                <c:pt idx="93">
                  <c:v>1.8164</c:v>
                </c:pt>
                <c:pt idx="94">
                  <c:v>1.8359000000000001</c:v>
                </c:pt>
                <c:pt idx="95">
                  <c:v>1.8554999999999999</c:v>
                </c:pt>
                <c:pt idx="96">
                  <c:v>1.875</c:v>
                </c:pt>
                <c:pt idx="97">
                  <c:v>1.8945000000000001</c:v>
                </c:pt>
                <c:pt idx="98">
                  <c:v>1.9140999999999999</c:v>
                </c:pt>
                <c:pt idx="99">
                  <c:v>1.9336</c:v>
                </c:pt>
                <c:pt idx="100">
                  <c:v>1.9531000000000001</c:v>
                </c:pt>
                <c:pt idx="101">
                  <c:v>1.9726999999999999</c:v>
                </c:pt>
                <c:pt idx="102">
                  <c:v>1.9922</c:v>
                </c:pt>
                <c:pt idx="103">
                  <c:v>2.0116999999999998</c:v>
                </c:pt>
                <c:pt idx="104">
                  <c:v>2.0312000000000001</c:v>
                </c:pt>
                <c:pt idx="105">
                  <c:v>2.0508000000000002</c:v>
                </c:pt>
                <c:pt idx="106">
                  <c:v>2.0703</c:v>
                </c:pt>
                <c:pt idx="107">
                  <c:v>2.0897999999999999</c:v>
                </c:pt>
                <c:pt idx="108">
                  <c:v>2.1093999999999999</c:v>
                </c:pt>
                <c:pt idx="109">
                  <c:v>2.1288999999999998</c:v>
                </c:pt>
                <c:pt idx="110">
                  <c:v>2.1484000000000001</c:v>
                </c:pt>
                <c:pt idx="111">
                  <c:v>2.1680000000000001</c:v>
                </c:pt>
                <c:pt idx="112">
                  <c:v>2.1875</c:v>
                </c:pt>
                <c:pt idx="113">
                  <c:v>2.2069999999999999</c:v>
                </c:pt>
                <c:pt idx="114">
                  <c:v>2.2265999999999999</c:v>
                </c:pt>
                <c:pt idx="115">
                  <c:v>2.2461000000000002</c:v>
                </c:pt>
                <c:pt idx="116">
                  <c:v>2.2656000000000001</c:v>
                </c:pt>
                <c:pt idx="117">
                  <c:v>2.2852000000000001</c:v>
                </c:pt>
                <c:pt idx="118">
                  <c:v>2.3047</c:v>
                </c:pt>
                <c:pt idx="119">
                  <c:v>2.3241999999999998</c:v>
                </c:pt>
                <c:pt idx="120">
                  <c:v>2.3437999999999999</c:v>
                </c:pt>
                <c:pt idx="121">
                  <c:v>2.3633000000000002</c:v>
                </c:pt>
                <c:pt idx="122">
                  <c:v>2.3828</c:v>
                </c:pt>
                <c:pt idx="123">
                  <c:v>2.4022999999999999</c:v>
                </c:pt>
                <c:pt idx="124">
                  <c:v>2.4218999999999999</c:v>
                </c:pt>
                <c:pt idx="125">
                  <c:v>2.4413999999999998</c:v>
                </c:pt>
                <c:pt idx="126">
                  <c:v>2.4609000000000001</c:v>
                </c:pt>
                <c:pt idx="127">
                  <c:v>2.4805000000000001</c:v>
                </c:pt>
                <c:pt idx="128">
                  <c:v>2.5</c:v>
                </c:pt>
                <c:pt idx="129">
                  <c:v>2.5194999999999999</c:v>
                </c:pt>
                <c:pt idx="130">
                  <c:v>2.5390999999999999</c:v>
                </c:pt>
                <c:pt idx="131">
                  <c:v>2.5586000000000002</c:v>
                </c:pt>
                <c:pt idx="132">
                  <c:v>2.5781000000000001</c:v>
                </c:pt>
                <c:pt idx="133">
                  <c:v>2.5977000000000001</c:v>
                </c:pt>
                <c:pt idx="134">
                  <c:v>2.6172</c:v>
                </c:pt>
                <c:pt idx="135">
                  <c:v>2.6366999999999998</c:v>
                </c:pt>
                <c:pt idx="136">
                  <c:v>2.6562000000000001</c:v>
                </c:pt>
                <c:pt idx="137">
                  <c:v>2.6758000000000002</c:v>
                </c:pt>
                <c:pt idx="138">
                  <c:v>2.6953</c:v>
                </c:pt>
                <c:pt idx="139">
                  <c:v>2.7147999999999999</c:v>
                </c:pt>
                <c:pt idx="140">
                  <c:v>2.7343999999999999</c:v>
                </c:pt>
                <c:pt idx="141">
                  <c:v>2.7538999999999998</c:v>
                </c:pt>
                <c:pt idx="142">
                  <c:v>2.7734000000000001</c:v>
                </c:pt>
                <c:pt idx="143">
                  <c:v>2.7930000000000001</c:v>
                </c:pt>
                <c:pt idx="144">
                  <c:v>2.8125</c:v>
                </c:pt>
                <c:pt idx="145">
                  <c:v>2.8319999999999999</c:v>
                </c:pt>
                <c:pt idx="146">
                  <c:v>2.8515999999999999</c:v>
                </c:pt>
                <c:pt idx="147">
                  <c:v>2.8711000000000002</c:v>
                </c:pt>
                <c:pt idx="148">
                  <c:v>2.8906000000000001</c:v>
                </c:pt>
                <c:pt idx="149">
                  <c:v>2.9102000000000001</c:v>
                </c:pt>
                <c:pt idx="150">
                  <c:v>2.9297</c:v>
                </c:pt>
                <c:pt idx="151">
                  <c:v>2.9491999999999998</c:v>
                </c:pt>
              </c:numCache>
            </c:numRef>
          </c:cat>
          <c:val>
            <c:numRef>
              <c:f>Sheet1!$D$2:$D$539</c:f>
            </c:numRef>
          </c:val>
          <c:smooth val="0"/>
          <c:extLst>
            <c:ext xmlns:c16="http://schemas.microsoft.com/office/drawing/2014/chart" uri="{C3380CC4-5D6E-409C-BE32-E72D297353CC}">
              <c16:uniqueId val="{00000002-7CA5-4997-BE9F-9FB1AC79F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</a:t>
                </a:r>
                <a:r>
                  <a:rPr lang="en-US" altLang="zh-CN" sz="1100" b="1" baseline="0" dirty="0"/>
                  <a:t> </a:t>
                </a:r>
                <a:r>
                  <a:rPr lang="en-US" altLang="zh-CN" sz="1100" b="1" dirty="0"/>
                  <a:t>                                 2um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15714096288605114"/>
              <c:y val="0.839138100677182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14042009830145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63819592502732"/>
          <c:y val="6.6406112946153339E-2"/>
          <c:w val="0.83836174872032299"/>
          <c:h val="0.779789186854787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NanoMeter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Sheet1!$A$2:$A$397</c:f>
              <c:strCache>
                <c:ptCount val="396"/>
                <c:pt idx="0">
                  <c:v>Y Unit:</c:v>
                </c:pt>
                <c:pt idx="2">
                  <c:v>X Unit:</c:v>
                </c:pt>
                <c:pt idx="3">
                  <c:v>Y Unit:</c:v>
                </c:pt>
                <c:pt idx="5">
                  <c:v>X</c:v>
                </c:pt>
                <c:pt idx="6">
                  <c:v>0</c:v>
                </c:pt>
                <c:pt idx="7">
                  <c:v>1.4502</c:v>
                </c:pt>
                <c:pt idx="8">
                  <c:v>2.9004</c:v>
                </c:pt>
                <c:pt idx="9">
                  <c:v>4.3506</c:v>
                </c:pt>
                <c:pt idx="10">
                  <c:v>5.8008</c:v>
                </c:pt>
                <c:pt idx="11">
                  <c:v>7.251</c:v>
                </c:pt>
                <c:pt idx="12">
                  <c:v>8.7012</c:v>
                </c:pt>
                <c:pt idx="13">
                  <c:v>10.1513</c:v>
                </c:pt>
                <c:pt idx="14">
                  <c:v>11.6015</c:v>
                </c:pt>
                <c:pt idx="15">
                  <c:v>13.0517</c:v>
                </c:pt>
                <c:pt idx="16">
                  <c:v>14.5019</c:v>
                </c:pt>
                <c:pt idx="17">
                  <c:v>15.9521</c:v>
                </c:pt>
                <c:pt idx="18">
                  <c:v>17.4023</c:v>
                </c:pt>
                <c:pt idx="19">
                  <c:v>18.8525</c:v>
                </c:pt>
                <c:pt idx="20">
                  <c:v>20.3027</c:v>
                </c:pt>
                <c:pt idx="21">
                  <c:v>21.7529</c:v>
                </c:pt>
                <c:pt idx="22">
                  <c:v>23.2031</c:v>
                </c:pt>
                <c:pt idx="23">
                  <c:v>24.6533</c:v>
                </c:pt>
                <c:pt idx="24">
                  <c:v>26.1035</c:v>
                </c:pt>
                <c:pt idx="25">
                  <c:v>27.5537</c:v>
                </c:pt>
                <c:pt idx="26">
                  <c:v>29.0039</c:v>
                </c:pt>
                <c:pt idx="27">
                  <c:v>30.454</c:v>
                </c:pt>
                <c:pt idx="28">
                  <c:v>31.9042</c:v>
                </c:pt>
                <c:pt idx="29">
                  <c:v>33.3544</c:v>
                </c:pt>
                <c:pt idx="30">
                  <c:v>34.8046</c:v>
                </c:pt>
                <c:pt idx="31">
                  <c:v>36.2548</c:v>
                </c:pt>
                <c:pt idx="32">
                  <c:v>37.705</c:v>
                </c:pt>
                <c:pt idx="33">
                  <c:v>39.1552</c:v>
                </c:pt>
                <c:pt idx="34">
                  <c:v>40.6054</c:v>
                </c:pt>
                <c:pt idx="35">
                  <c:v>42.0556</c:v>
                </c:pt>
                <c:pt idx="36">
                  <c:v>43.5058</c:v>
                </c:pt>
                <c:pt idx="37">
                  <c:v>44.956</c:v>
                </c:pt>
                <c:pt idx="38">
                  <c:v>46.4062</c:v>
                </c:pt>
                <c:pt idx="39">
                  <c:v>47.8564</c:v>
                </c:pt>
                <c:pt idx="40">
                  <c:v>49.3066</c:v>
                </c:pt>
                <c:pt idx="41">
                  <c:v>50.7567</c:v>
                </c:pt>
                <c:pt idx="42">
                  <c:v>52.2069</c:v>
                </c:pt>
                <c:pt idx="43">
                  <c:v>53.6571</c:v>
                </c:pt>
                <c:pt idx="44">
                  <c:v>55.1073</c:v>
                </c:pt>
                <c:pt idx="45">
                  <c:v>56.5575</c:v>
                </c:pt>
                <c:pt idx="46">
                  <c:v>58.0077</c:v>
                </c:pt>
                <c:pt idx="47">
                  <c:v>59.4579</c:v>
                </c:pt>
                <c:pt idx="48">
                  <c:v>60.9081</c:v>
                </c:pt>
                <c:pt idx="49">
                  <c:v>62.3583</c:v>
                </c:pt>
                <c:pt idx="50">
                  <c:v>63.8085</c:v>
                </c:pt>
                <c:pt idx="51">
                  <c:v>65.2587</c:v>
                </c:pt>
                <c:pt idx="52">
                  <c:v>66.7089</c:v>
                </c:pt>
                <c:pt idx="53">
                  <c:v>68.1591</c:v>
                </c:pt>
                <c:pt idx="54">
                  <c:v>69.6093</c:v>
                </c:pt>
                <c:pt idx="55">
                  <c:v>71.0594</c:v>
                </c:pt>
                <c:pt idx="56">
                  <c:v>72.5096</c:v>
                </c:pt>
                <c:pt idx="57">
                  <c:v>73.9598</c:v>
                </c:pt>
                <c:pt idx="58">
                  <c:v>75.41</c:v>
                </c:pt>
                <c:pt idx="59">
                  <c:v>76.8602</c:v>
                </c:pt>
                <c:pt idx="60">
                  <c:v>78.3104</c:v>
                </c:pt>
                <c:pt idx="61">
                  <c:v>79.7606</c:v>
                </c:pt>
                <c:pt idx="62">
                  <c:v>81.2108</c:v>
                </c:pt>
                <c:pt idx="63">
                  <c:v>82.661</c:v>
                </c:pt>
                <c:pt idx="64">
                  <c:v>84.1112</c:v>
                </c:pt>
                <c:pt idx="65">
                  <c:v>85.5614</c:v>
                </c:pt>
                <c:pt idx="66">
                  <c:v>87.0116</c:v>
                </c:pt>
                <c:pt idx="67">
                  <c:v>88.4618</c:v>
                </c:pt>
                <c:pt idx="68">
                  <c:v>89.9119</c:v>
                </c:pt>
                <c:pt idx="69">
                  <c:v>91.3621</c:v>
                </c:pt>
                <c:pt idx="70">
                  <c:v>92.8123</c:v>
                </c:pt>
                <c:pt idx="71">
                  <c:v>94.2625</c:v>
                </c:pt>
                <c:pt idx="72">
                  <c:v>95.7127</c:v>
                </c:pt>
                <c:pt idx="73">
                  <c:v>97.1629</c:v>
                </c:pt>
                <c:pt idx="74">
                  <c:v>98.6131</c:v>
                </c:pt>
                <c:pt idx="75">
                  <c:v>100.0633</c:v>
                </c:pt>
                <c:pt idx="76">
                  <c:v>101.5135</c:v>
                </c:pt>
                <c:pt idx="77">
                  <c:v>102.9637</c:v>
                </c:pt>
                <c:pt idx="78">
                  <c:v>104.4139</c:v>
                </c:pt>
                <c:pt idx="79">
                  <c:v>105.8641</c:v>
                </c:pt>
                <c:pt idx="80">
                  <c:v>107.3143</c:v>
                </c:pt>
                <c:pt idx="81">
                  <c:v>108.7645</c:v>
                </c:pt>
                <c:pt idx="82">
                  <c:v>110.2146</c:v>
                </c:pt>
                <c:pt idx="83">
                  <c:v>111.6648</c:v>
                </c:pt>
                <c:pt idx="84">
                  <c:v>113.115</c:v>
                </c:pt>
                <c:pt idx="85">
                  <c:v>114.5652</c:v>
                </c:pt>
                <c:pt idx="86">
                  <c:v>116.0154</c:v>
                </c:pt>
                <c:pt idx="87">
                  <c:v>117.4656</c:v>
                </c:pt>
                <c:pt idx="88">
                  <c:v>118.9158</c:v>
                </c:pt>
                <c:pt idx="89">
                  <c:v>120.366</c:v>
                </c:pt>
                <c:pt idx="90">
                  <c:v>121.8162</c:v>
                </c:pt>
                <c:pt idx="91">
                  <c:v>123.2664</c:v>
                </c:pt>
                <c:pt idx="92">
                  <c:v>124.7166</c:v>
                </c:pt>
                <c:pt idx="93">
                  <c:v>126.1668</c:v>
                </c:pt>
                <c:pt idx="94">
                  <c:v>127.617</c:v>
                </c:pt>
                <c:pt idx="95">
                  <c:v>129.0672</c:v>
                </c:pt>
                <c:pt idx="96">
                  <c:v>130.5173</c:v>
                </c:pt>
                <c:pt idx="97">
                  <c:v>131.9675</c:v>
                </c:pt>
                <c:pt idx="98">
                  <c:v>133.4177</c:v>
                </c:pt>
                <c:pt idx="99">
                  <c:v>134.8679</c:v>
                </c:pt>
                <c:pt idx="100">
                  <c:v>136.3181</c:v>
                </c:pt>
                <c:pt idx="101">
                  <c:v>137.7683</c:v>
                </c:pt>
                <c:pt idx="102">
                  <c:v>139.2185</c:v>
                </c:pt>
                <c:pt idx="103">
                  <c:v>140.6687</c:v>
                </c:pt>
                <c:pt idx="104">
                  <c:v>142.1189</c:v>
                </c:pt>
                <c:pt idx="105">
                  <c:v>143.5691</c:v>
                </c:pt>
                <c:pt idx="106">
                  <c:v>145.0193</c:v>
                </c:pt>
                <c:pt idx="107">
                  <c:v>146.4695</c:v>
                </c:pt>
                <c:pt idx="108">
                  <c:v>147.9197</c:v>
                </c:pt>
                <c:pt idx="109">
                  <c:v>149.3698</c:v>
                </c:pt>
                <c:pt idx="110">
                  <c:v>150.82</c:v>
                </c:pt>
                <c:pt idx="111">
                  <c:v>152.2702</c:v>
                </c:pt>
                <c:pt idx="112">
                  <c:v>153.7204</c:v>
                </c:pt>
                <c:pt idx="113">
                  <c:v>155.1706</c:v>
                </c:pt>
                <c:pt idx="114">
                  <c:v>156.6208</c:v>
                </c:pt>
                <c:pt idx="115">
                  <c:v>158.071</c:v>
                </c:pt>
                <c:pt idx="116">
                  <c:v>159.5212</c:v>
                </c:pt>
                <c:pt idx="117">
                  <c:v>160.9714</c:v>
                </c:pt>
                <c:pt idx="118">
                  <c:v>162.4216</c:v>
                </c:pt>
                <c:pt idx="119">
                  <c:v>163.8718</c:v>
                </c:pt>
                <c:pt idx="120">
                  <c:v>165.322</c:v>
                </c:pt>
                <c:pt idx="121">
                  <c:v>166.7722</c:v>
                </c:pt>
                <c:pt idx="122">
                  <c:v>168.2224</c:v>
                </c:pt>
                <c:pt idx="123">
                  <c:v>169.6725</c:v>
                </c:pt>
                <c:pt idx="124">
                  <c:v>171.1227</c:v>
                </c:pt>
                <c:pt idx="125">
                  <c:v>172.5729</c:v>
                </c:pt>
                <c:pt idx="126">
                  <c:v>174.0231</c:v>
                </c:pt>
                <c:pt idx="127">
                  <c:v>175.4733</c:v>
                </c:pt>
                <c:pt idx="128">
                  <c:v>176.9235</c:v>
                </c:pt>
                <c:pt idx="129">
                  <c:v>178.3737</c:v>
                </c:pt>
                <c:pt idx="130">
                  <c:v>179.8239</c:v>
                </c:pt>
                <c:pt idx="131">
                  <c:v>181.2741</c:v>
                </c:pt>
                <c:pt idx="132">
                  <c:v>182.7243</c:v>
                </c:pt>
                <c:pt idx="133">
                  <c:v>184.1745</c:v>
                </c:pt>
                <c:pt idx="134">
                  <c:v>185.6247</c:v>
                </c:pt>
                <c:pt idx="135">
                  <c:v>187.0749</c:v>
                </c:pt>
                <c:pt idx="136">
                  <c:v>188.5251</c:v>
                </c:pt>
                <c:pt idx="137">
                  <c:v>189.9752</c:v>
                </c:pt>
                <c:pt idx="138">
                  <c:v>191.4254</c:v>
                </c:pt>
                <c:pt idx="139">
                  <c:v>192.8756</c:v>
                </c:pt>
                <c:pt idx="140">
                  <c:v>194.3258</c:v>
                </c:pt>
                <c:pt idx="141">
                  <c:v>195.776</c:v>
                </c:pt>
                <c:pt idx="142">
                  <c:v>197.2262</c:v>
                </c:pt>
                <c:pt idx="143">
                  <c:v>198.6764</c:v>
                </c:pt>
                <c:pt idx="144">
                  <c:v>200.1266</c:v>
                </c:pt>
                <c:pt idx="145">
                  <c:v>201.5768</c:v>
                </c:pt>
                <c:pt idx="146">
                  <c:v>203.027</c:v>
                </c:pt>
                <c:pt idx="147">
                  <c:v>204.4772</c:v>
                </c:pt>
                <c:pt idx="148">
                  <c:v>205.9274</c:v>
                </c:pt>
                <c:pt idx="149">
                  <c:v>207.3776</c:v>
                </c:pt>
                <c:pt idx="150">
                  <c:v>208.8278</c:v>
                </c:pt>
                <c:pt idx="151">
                  <c:v>210.2779</c:v>
                </c:pt>
                <c:pt idx="152">
                  <c:v>211.7281</c:v>
                </c:pt>
                <c:pt idx="153">
                  <c:v>213.1783</c:v>
                </c:pt>
                <c:pt idx="154">
                  <c:v>214.6285</c:v>
                </c:pt>
                <c:pt idx="155">
                  <c:v>216.0787</c:v>
                </c:pt>
                <c:pt idx="156">
                  <c:v>217.5289</c:v>
                </c:pt>
                <c:pt idx="157">
                  <c:v>218.9791</c:v>
                </c:pt>
                <c:pt idx="158">
                  <c:v>220.4293</c:v>
                </c:pt>
                <c:pt idx="159">
                  <c:v>221.8795</c:v>
                </c:pt>
                <c:pt idx="160">
                  <c:v>223.3297</c:v>
                </c:pt>
                <c:pt idx="161">
                  <c:v>224.7799</c:v>
                </c:pt>
                <c:pt idx="162">
                  <c:v>226.2301</c:v>
                </c:pt>
                <c:pt idx="163">
                  <c:v>227.6803</c:v>
                </c:pt>
                <c:pt idx="164">
                  <c:v>229.1304</c:v>
                </c:pt>
                <c:pt idx="165">
                  <c:v>230.5806</c:v>
                </c:pt>
                <c:pt idx="166">
                  <c:v>232.0308</c:v>
                </c:pt>
                <c:pt idx="167">
                  <c:v>233.481</c:v>
                </c:pt>
                <c:pt idx="168">
                  <c:v>234.9312</c:v>
                </c:pt>
                <c:pt idx="169">
                  <c:v>236.3814</c:v>
                </c:pt>
                <c:pt idx="170">
                  <c:v>237.8316</c:v>
                </c:pt>
                <c:pt idx="171">
                  <c:v>239.2818</c:v>
                </c:pt>
                <c:pt idx="172">
                  <c:v>240.732</c:v>
                </c:pt>
                <c:pt idx="173">
                  <c:v>242.1822</c:v>
                </c:pt>
                <c:pt idx="174">
                  <c:v>243.6324</c:v>
                </c:pt>
                <c:pt idx="175">
                  <c:v>245.0826</c:v>
                </c:pt>
                <c:pt idx="176">
                  <c:v>246.5328</c:v>
                </c:pt>
                <c:pt idx="177">
                  <c:v>247.983</c:v>
                </c:pt>
                <c:pt idx="178">
                  <c:v>249.4331</c:v>
                </c:pt>
                <c:pt idx="179">
                  <c:v>250.8833</c:v>
                </c:pt>
                <c:pt idx="180">
                  <c:v>252.3335</c:v>
                </c:pt>
                <c:pt idx="181">
                  <c:v>253.7837</c:v>
                </c:pt>
                <c:pt idx="182">
                  <c:v>255.2339</c:v>
                </c:pt>
                <c:pt idx="183">
                  <c:v>256.6841</c:v>
                </c:pt>
                <c:pt idx="184">
                  <c:v>258.1343</c:v>
                </c:pt>
                <c:pt idx="185">
                  <c:v>259.5845</c:v>
                </c:pt>
                <c:pt idx="186">
                  <c:v>261.0347</c:v>
                </c:pt>
                <c:pt idx="187">
                  <c:v>262.4849</c:v>
                </c:pt>
                <c:pt idx="188">
                  <c:v>263.9351</c:v>
                </c:pt>
                <c:pt idx="189">
                  <c:v>265.3853</c:v>
                </c:pt>
                <c:pt idx="190">
                  <c:v>266.8355</c:v>
                </c:pt>
                <c:pt idx="191">
                  <c:v>268.2857</c:v>
                </c:pt>
                <c:pt idx="192">
                  <c:v>269.7358</c:v>
                </c:pt>
                <c:pt idx="193">
                  <c:v>271.186</c:v>
                </c:pt>
                <c:pt idx="194">
                  <c:v>272.6362</c:v>
                </c:pt>
                <c:pt idx="195">
                  <c:v>274.0864</c:v>
                </c:pt>
                <c:pt idx="196">
                  <c:v>275.5366</c:v>
                </c:pt>
                <c:pt idx="197">
                  <c:v>276.9868</c:v>
                </c:pt>
                <c:pt idx="198">
                  <c:v>278.437</c:v>
                </c:pt>
                <c:pt idx="199">
                  <c:v>279.8872</c:v>
                </c:pt>
                <c:pt idx="200">
                  <c:v>281.3374</c:v>
                </c:pt>
                <c:pt idx="201">
                  <c:v>282.7876</c:v>
                </c:pt>
                <c:pt idx="202">
                  <c:v>284.2378</c:v>
                </c:pt>
                <c:pt idx="203">
                  <c:v>285.688</c:v>
                </c:pt>
                <c:pt idx="204">
                  <c:v>287.1382</c:v>
                </c:pt>
                <c:pt idx="205">
                  <c:v>288.5884</c:v>
                </c:pt>
                <c:pt idx="206">
                  <c:v>290.0385</c:v>
                </c:pt>
                <c:pt idx="207">
                  <c:v>291.4887</c:v>
                </c:pt>
                <c:pt idx="208">
                  <c:v>292.9389</c:v>
                </c:pt>
                <c:pt idx="209">
                  <c:v>294.3891</c:v>
                </c:pt>
                <c:pt idx="210">
                  <c:v>295.8393</c:v>
                </c:pt>
                <c:pt idx="211">
                  <c:v>297.2895</c:v>
                </c:pt>
                <c:pt idx="212">
                  <c:v>298.7397</c:v>
                </c:pt>
                <c:pt idx="213">
                  <c:v>300.1899</c:v>
                </c:pt>
                <c:pt idx="214">
                  <c:v>301.6401</c:v>
                </c:pt>
                <c:pt idx="215">
                  <c:v>303.0903</c:v>
                </c:pt>
                <c:pt idx="216">
                  <c:v>304.5405</c:v>
                </c:pt>
                <c:pt idx="217">
                  <c:v>305.9907</c:v>
                </c:pt>
                <c:pt idx="218">
                  <c:v>307.4409</c:v>
                </c:pt>
                <c:pt idx="219">
                  <c:v>308.891</c:v>
                </c:pt>
                <c:pt idx="220">
                  <c:v>310.3412</c:v>
                </c:pt>
                <c:pt idx="221">
                  <c:v>311.7914</c:v>
                </c:pt>
                <c:pt idx="222">
                  <c:v>313.2416</c:v>
                </c:pt>
                <c:pt idx="223">
                  <c:v>314.6918</c:v>
                </c:pt>
                <c:pt idx="224">
                  <c:v>316.142</c:v>
                </c:pt>
                <c:pt idx="225">
                  <c:v>317.5922</c:v>
                </c:pt>
                <c:pt idx="226">
                  <c:v>319.0424</c:v>
                </c:pt>
                <c:pt idx="227">
                  <c:v>320.4926</c:v>
                </c:pt>
                <c:pt idx="228">
                  <c:v>321.9428</c:v>
                </c:pt>
                <c:pt idx="229">
                  <c:v>323.393</c:v>
                </c:pt>
                <c:pt idx="230">
                  <c:v>324.8432</c:v>
                </c:pt>
                <c:pt idx="231">
                  <c:v>326.2934</c:v>
                </c:pt>
                <c:pt idx="232">
                  <c:v>327.7436</c:v>
                </c:pt>
                <c:pt idx="233">
                  <c:v>329.1937</c:v>
                </c:pt>
                <c:pt idx="234">
                  <c:v>330.6439</c:v>
                </c:pt>
                <c:pt idx="235">
                  <c:v>332.0941</c:v>
                </c:pt>
                <c:pt idx="236">
                  <c:v>333.5443</c:v>
                </c:pt>
                <c:pt idx="237">
                  <c:v>334.9945</c:v>
                </c:pt>
                <c:pt idx="238">
                  <c:v>336.4447</c:v>
                </c:pt>
                <c:pt idx="239">
                  <c:v>337.8949</c:v>
                </c:pt>
                <c:pt idx="240">
                  <c:v>339.3451</c:v>
                </c:pt>
                <c:pt idx="241">
                  <c:v>340.7953</c:v>
                </c:pt>
                <c:pt idx="242">
                  <c:v>342.2455</c:v>
                </c:pt>
                <c:pt idx="243">
                  <c:v>343.6957</c:v>
                </c:pt>
                <c:pt idx="244">
                  <c:v>345.1459</c:v>
                </c:pt>
                <c:pt idx="245">
                  <c:v>346.5961</c:v>
                </c:pt>
                <c:pt idx="246">
                  <c:v>348.0463</c:v>
                </c:pt>
                <c:pt idx="247">
                  <c:v>349.4964</c:v>
                </c:pt>
                <c:pt idx="248">
                  <c:v>350.9466</c:v>
                </c:pt>
                <c:pt idx="249">
                  <c:v>352.3968</c:v>
                </c:pt>
                <c:pt idx="250">
                  <c:v>353.847</c:v>
                </c:pt>
                <c:pt idx="251">
                  <c:v>355.2972</c:v>
                </c:pt>
                <c:pt idx="252">
                  <c:v>356.7474</c:v>
                </c:pt>
                <c:pt idx="253">
                  <c:v>358.1976</c:v>
                </c:pt>
                <c:pt idx="254">
                  <c:v>359.6478</c:v>
                </c:pt>
                <c:pt idx="255">
                  <c:v>361.098</c:v>
                </c:pt>
                <c:pt idx="256">
                  <c:v>362.5482</c:v>
                </c:pt>
                <c:pt idx="257">
                  <c:v>363.9984</c:v>
                </c:pt>
                <c:pt idx="258">
                  <c:v>365.4486</c:v>
                </c:pt>
                <c:pt idx="259">
                  <c:v>366.8988</c:v>
                </c:pt>
                <c:pt idx="260">
                  <c:v>368.3489</c:v>
                </c:pt>
                <c:pt idx="261">
                  <c:v>369.7991</c:v>
                </c:pt>
                <c:pt idx="262">
                  <c:v>371.2493</c:v>
                </c:pt>
                <c:pt idx="263">
                  <c:v>372.6995</c:v>
                </c:pt>
                <c:pt idx="264">
                  <c:v>374.1497</c:v>
                </c:pt>
                <c:pt idx="265">
                  <c:v>375.5999</c:v>
                </c:pt>
                <c:pt idx="266">
                  <c:v>377.0501</c:v>
                </c:pt>
                <c:pt idx="267">
                  <c:v>378.5003</c:v>
                </c:pt>
                <c:pt idx="268">
                  <c:v>379.9505</c:v>
                </c:pt>
                <c:pt idx="269">
                  <c:v>381.4007</c:v>
                </c:pt>
                <c:pt idx="270">
                  <c:v>382.8509</c:v>
                </c:pt>
                <c:pt idx="271">
                  <c:v>384.3011</c:v>
                </c:pt>
                <c:pt idx="272">
                  <c:v>385.7513</c:v>
                </c:pt>
                <c:pt idx="273">
                  <c:v>387.2015</c:v>
                </c:pt>
                <c:pt idx="274">
                  <c:v>388.6516</c:v>
                </c:pt>
                <c:pt idx="275">
                  <c:v>390.1018</c:v>
                </c:pt>
                <c:pt idx="276">
                  <c:v>391.552</c:v>
                </c:pt>
                <c:pt idx="277">
                  <c:v>393.0022</c:v>
                </c:pt>
                <c:pt idx="278">
                  <c:v>394.4524</c:v>
                </c:pt>
                <c:pt idx="279">
                  <c:v>395.9026</c:v>
                </c:pt>
                <c:pt idx="280">
                  <c:v>397.3528</c:v>
                </c:pt>
                <c:pt idx="281">
                  <c:v>398.803</c:v>
                </c:pt>
                <c:pt idx="282">
                  <c:v>400.2532</c:v>
                </c:pt>
                <c:pt idx="283">
                  <c:v>401.7034</c:v>
                </c:pt>
                <c:pt idx="284">
                  <c:v>403.1536</c:v>
                </c:pt>
                <c:pt idx="285">
                  <c:v>404.6038</c:v>
                </c:pt>
                <c:pt idx="286">
                  <c:v>406.054</c:v>
                </c:pt>
                <c:pt idx="287">
                  <c:v>407.5042</c:v>
                </c:pt>
                <c:pt idx="288">
                  <c:v>408.9543</c:v>
                </c:pt>
                <c:pt idx="289">
                  <c:v>410.4045</c:v>
                </c:pt>
                <c:pt idx="290">
                  <c:v>411.8547</c:v>
                </c:pt>
                <c:pt idx="291">
                  <c:v>413.3049</c:v>
                </c:pt>
                <c:pt idx="292">
                  <c:v>414.7551</c:v>
                </c:pt>
                <c:pt idx="293">
                  <c:v>416.2053</c:v>
                </c:pt>
                <c:pt idx="294">
                  <c:v>417.6555</c:v>
                </c:pt>
                <c:pt idx="295">
                  <c:v>419.1057</c:v>
                </c:pt>
                <c:pt idx="296">
                  <c:v>420.5559</c:v>
                </c:pt>
                <c:pt idx="297">
                  <c:v>422.0061</c:v>
                </c:pt>
                <c:pt idx="298">
                  <c:v>423.4563</c:v>
                </c:pt>
                <c:pt idx="299">
                  <c:v>424.9065</c:v>
                </c:pt>
                <c:pt idx="300">
                  <c:v>426.3567</c:v>
                </c:pt>
                <c:pt idx="301">
                  <c:v>427.8069</c:v>
                </c:pt>
                <c:pt idx="302">
                  <c:v>429.257</c:v>
                </c:pt>
                <c:pt idx="303">
                  <c:v>430.7072</c:v>
                </c:pt>
                <c:pt idx="304">
                  <c:v>432.1574</c:v>
                </c:pt>
                <c:pt idx="305">
                  <c:v>433.6076</c:v>
                </c:pt>
                <c:pt idx="306">
                  <c:v>435.0578</c:v>
                </c:pt>
                <c:pt idx="307">
                  <c:v>436.508</c:v>
                </c:pt>
                <c:pt idx="308">
                  <c:v>437.9582</c:v>
                </c:pt>
                <c:pt idx="309">
                  <c:v>439.4084</c:v>
                </c:pt>
                <c:pt idx="310">
                  <c:v>440.8586</c:v>
                </c:pt>
                <c:pt idx="311">
                  <c:v>442.3088</c:v>
                </c:pt>
                <c:pt idx="312">
                  <c:v>443.759</c:v>
                </c:pt>
                <c:pt idx="313">
                  <c:v>445.2092</c:v>
                </c:pt>
                <c:pt idx="314">
                  <c:v>446.6594</c:v>
                </c:pt>
                <c:pt idx="315">
                  <c:v>448.1095</c:v>
                </c:pt>
                <c:pt idx="316">
                  <c:v>449.5597</c:v>
                </c:pt>
                <c:pt idx="317">
                  <c:v>451.0099</c:v>
                </c:pt>
                <c:pt idx="318">
                  <c:v>452.4601</c:v>
                </c:pt>
                <c:pt idx="319">
                  <c:v>453.9103</c:v>
                </c:pt>
                <c:pt idx="320">
                  <c:v>455.3605</c:v>
                </c:pt>
                <c:pt idx="321">
                  <c:v>456.8107</c:v>
                </c:pt>
                <c:pt idx="322">
                  <c:v>458.2609</c:v>
                </c:pt>
                <c:pt idx="323">
                  <c:v>459.7111</c:v>
                </c:pt>
                <c:pt idx="324">
                  <c:v>461.1613</c:v>
                </c:pt>
                <c:pt idx="325">
                  <c:v>462.6115</c:v>
                </c:pt>
                <c:pt idx="326">
                  <c:v>464.0617</c:v>
                </c:pt>
                <c:pt idx="327">
                  <c:v>465.5119</c:v>
                </c:pt>
                <c:pt idx="328">
                  <c:v>466.9621</c:v>
                </c:pt>
                <c:pt idx="329">
                  <c:v>468.4122</c:v>
                </c:pt>
                <c:pt idx="330">
                  <c:v>469.8624</c:v>
                </c:pt>
                <c:pt idx="331">
                  <c:v>471.3126</c:v>
                </c:pt>
                <c:pt idx="332">
                  <c:v>472.7628</c:v>
                </c:pt>
                <c:pt idx="333">
                  <c:v>474.213</c:v>
                </c:pt>
                <c:pt idx="334">
                  <c:v>475.6632</c:v>
                </c:pt>
                <c:pt idx="335">
                  <c:v>477.1134</c:v>
                </c:pt>
                <c:pt idx="336">
                  <c:v>478.5636</c:v>
                </c:pt>
                <c:pt idx="337">
                  <c:v>480.0138</c:v>
                </c:pt>
                <c:pt idx="338">
                  <c:v>481.464</c:v>
                </c:pt>
                <c:pt idx="339">
                  <c:v>482.9142</c:v>
                </c:pt>
                <c:pt idx="340">
                  <c:v>484.3644</c:v>
                </c:pt>
                <c:pt idx="341">
                  <c:v>485.8146</c:v>
                </c:pt>
                <c:pt idx="342">
                  <c:v>487.2648</c:v>
                </c:pt>
                <c:pt idx="343">
                  <c:v>488.7149</c:v>
                </c:pt>
                <c:pt idx="344">
                  <c:v>490.1651</c:v>
                </c:pt>
                <c:pt idx="345">
                  <c:v>491.6153</c:v>
                </c:pt>
                <c:pt idx="346">
                  <c:v>493.0655</c:v>
                </c:pt>
                <c:pt idx="347">
                  <c:v>494.5157</c:v>
                </c:pt>
                <c:pt idx="348">
                  <c:v>495.9659</c:v>
                </c:pt>
                <c:pt idx="349">
                  <c:v>497.4161</c:v>
                </c:pt>
                <c:pt idx="350">
                  <c:v>498.8663</c:v>
                </c:pt>
                <c:pt idx="351">
                  <c:v>500.3165</c:v>
                </c:pt>
                <c:pt idx="352">
                  <c:v>501.7667</c:v>
                </c:pt>
                <c:pt idx="353">
                  <c:v>503.2169</c:v>
                </c:pt>
                <c:pt idx="354">
                  <c:v>504.6671</c:v>
                </c:pt>
                <c:pt idx="355">
                  <c:v>506.1173</c:v>
                </c:pt>
                <c:pt idx="356">
                  <c:v>507.5675</c:v>
                </c:pt>
                <c:pt idx="357">
                  <c:v>509.0176</c:v>
                </c:pt>
                <c:pt idx="358">
                  <c:v>510.4678</c:v>
                </c:pt>
                <c:pt idx="359">
                  <c:v>511.918</c:v>
                </c:pt>
                <c:pt idx="360">
                  <c:v>513.3682</c:v>
                </c:pt>
                <c:pt idx="361">
                  <c:v>514.8184</c:v>
                </c:pt>
                <c:pt idx="362">
                  <c:v>516.2686</c:v>
                </c:pt>
                <c:pt idx="363">
                  <c:v>517.7188</c:v>
                </c:pt>
                <c:pt idx="364">
                  <c:v>519.169</c:v>
                </c:pt>
                <c:pt idx="365">
                  <c:v>520.6192</c:v>
                </c:pt>
                <c:pt idx="366">
                  <c:v>522.0694</c:v>
                </c:pt>
                <c:pt idx="367">
                  <c:v>523.5196</c:v>
                </c:pt>
                <c:pt idx="368">
                  <c:v>524.9698</c:v>
                </c:pt>
                <c:pt idx="369">
                  <c:v>526.42</c:v>
                </c:pt>
                <c:pt idx="370">
                  <c:v>527.8701</c:v>
                </c:pt>
                <c:pt idx="371">
                  <c:v>529.3203</c:v>
                </c:pt>
                <c:pt idx="372">
                  <c:v>530.7705</c:v>
                </c:pt>
                <c:pt idx="373">
                  <c:v>532.2207</c:v>
                </c:pt>
                <c:pt idx="374">
                  <c:v>533.6709</c:v>
                </c:pt>
                <c:pt idx="375">
                  <c:v>535.1211</c:v>
                </c:pt>
                <c:pt idx="376">
                  <c:v>536.5713</c:v>
                </c:pt>
                <c:pt idx="377">
                  <c:v>538.0215</c:v>
                </c:pt>
                <c:pt idx="378">
                  <c:v>539.4717</c:v>
                </c:pt>
                <c:pt idx="379">
                  <c:v>540.9219</c:v>
                </c:pt>
                <c:pt idx="380">
                  <c:v>542.3721</c:v>
                </c:pt>
                <c:pt idx="381">
                  <c:v>543.8223</c:v>
                </c:pt>
                <c:pt idx="382">
                  <c:v>545.2725</c:v>
                </c:pt>
                <c:pt idx="383">
                  <c:v>546.7227</c:v>
                </c:pt>
                <c:pt idx="384">
                  <c:v>554.6785</c:v>
                </c:pt>
                <c:pt idx="385">
                  <c:v>556.1344</c:v>
                </c:pt>
                <c:pt idx="386">
                  <c:v>557.5902</c:v>
                </c:pt>
                <c:pt idx="387">
                  <c:v>559.046</c:v>
                </c:pt>
                <c:pt idx="388">
                  <c:v>560.5019</c:v>
                </c:pt>
                <c:pt idx="389">
                  <c:v>561.9577</c:v>
                </c:pt>
                <c:pt idx="390">
                  <c:v>563.4136</c:v>
                </c:pt>
                <c:pt idx="391">
                  <c:v>564.8694</c:v>
                </c:pt>
                <c:pt idx="392">
                  <c:v>566.3253</c:v>
                </c:pt>
                <c:pt idx="393">
                  <c:v>567.7811</c:v>
                </c:pt>
                <c:pt idx="394">
                  <c:v>569.237</c:v>
                </c:pt>
                <c:pt idx="395">
                  <c:v>570.6928</c:v>
                </c:pt>
              </c:strCache>
            </c:strRef>
          </c:cat>
          <c:val>
            <c:numRef>
              <c:f>Sheet1!$B$2:$B$397</c:f>
              <c:numCache>
                <c:formatCode>General</c:formatCode>
                <c:ptCount val="396"/>
                <c:pt idx="0">
                  <c:v>0</c:v>
                </c:pt>
                <c:pt idx="2">
                  <c:v>0</c:v>
                </c:pt>
                <c:pt idx="3">
                  <c:v>0</c:v>
                </c:pt>
                <c:pt idx="5">
                  <c:v>0</c:v>
                </c:pt>
                <c:pt idx="6">
                  <c:v>0.25538889799999998</c:v>
                </c:pt>
                <c:pt idx="7">
                  <c:v>0.63420897399999998</c:v>
                </c:pt>
                <c:pt idx="8">
                  <c:v>0.783273679</c:v>
                </c:pt>
                <c:pt idx="9">
                  <c:v>0.751832642</c:v>
                </c:pt>
                <c:pt idx="10">
                  <c:v>0.83736382200000004</c:v>
                </c:pt>
                <c:pt idx="11">
                  <c:v>0.90476856800000005</c:v>
                </c:pt>
                <c:pt idx="12">
                  <c:v>0.95544335899999999</c:v>
                </c:pt>
                <c:pt idx="13">
                  <c:v>1.0785058830000001</c:v>
                </c:pt>
                <c:pt idx="14">
                  <c:v>1.1906378209999999</c:v>
                </c:pt>
                <c:pt idx="15">
                  <c:v>1.262677066</c:v>
                </c:pt>
                <c:pt idx="16">
                  <c:v>1.2901771179999999</c:v>
                </c:pt>
                <c:pt idx="17">
                  <c:v>1.2717627419999999</c:v>
                </c:pt>
                <c:pt idx="18">
                  <c:v>1.2618865109999999</c:v>
                </c:pt>
                <c:pt idx="19">
                  <c:v>1.25908223</c:v>
                </c:pt>
                <c:pt idx="20">
                  <c:v>1.284719967</c:v>
                </c:pt>
                <c:pt idx="21">
                  <c:v>1.3536278719999999</c:v>
                </c:pt>
                <c:pt idx="22">
                  <c:v>1.436140382</c:v>
                </c:pt>
                <c:pt idx="23">
                  <c:v>1.2894002259999999</c:v>
                </c:pt>
                <c:pt idx="24">
                  <c:v>1.031648927</c:v>
                </c:pt>
                <c:pt idx="25">
                  <c:v>1.145722535</c:v>
                </c:pt>
                <c:pt idx="26">
                  <c:v>1.111243644</c:v>
                </c:pt>
                <c:pt idx="27">
                  <c:v>0.861376747</c:v>
                </c:pt>
                <c:pt idx="28">
                  <c:v>0.79433845599999997</c:v>
                </c:pt>
                <c:pt idx="29">
                  <c:v>0.58004836699999995</c:v>
                </c:pt>
                <c:pt idx="30">
                  <c:v>0.34091221799999999</c:v>
                </c:pt>
                <c:pt idx="31">
                  <c:v>0.30626102399999999</c:v>
                </c:pt>
                <c:pt idx="32">
                  <c:v>5.4960637999999999E-2</c:v>
                </c:pt>
                <c:pt idx="33">
                  <c:v>-0.212566857</c:v>
                </c:pt>
                <c:pt idx="34">
                  <c:v>-0.25343630299999997</c:v>
                </c:pt>
                <c:pt idx="35">
                  <c:v>-0.20554504100000001</c:v>
                </c:pt>
                <c:pt idx="36">
                  <c:v>-0.21507921799999999</c:v>
                </c:pt>
                <c:pt idx="37">
                  <c:v>-0.29578431999999999</c:v>
                </c:pt>
                <c:pt idx="38">
                  <c:v>-0.31792791199999998</c:v>
                </c:pt>
                <c:pt idx="39">
                  <c:v>-0.26074634099999999</c:v>
                </c:pt>
                <c:pt idx="40">
                  <c:v>-0.21758006899999999</c:v>
                </c:pt>
                <c:pt idx="41">
                  <c:v>-0.22788884600000001</c:v>
                </c:pt>
                <c:pt idx="42">
                  <c:v>-0.26576781199999999</c:v>
                </c:pt>
                <c:pt idx="43">
                  <c:v>-0.290433685</c:v>
                </c:pt>
                <c:pt idx="44">
                  <c:v>-0.34521853499999999</c:v>
                </c:pt>
                <c:pt idx="45">
                  <c:v>-0.37367877700000002</c:v>
                </c:pt>
                <c:pt idx="46">
                  <c:v>-0.28696167099999997</c:v>
                </c:pt>
                <c:pt idx="47">
                  <c:v>-0.27493834099999998</c:v>
                </c:pt>
                <c:pt idx="48">
                  <c:v>-0.286677191</c:v>
                </c:pt>
                <c:pt idx="49">
                  <c:v>-0.324571481</c:v>
                </c:pt>
                <c:pt idx="50">
                  <c:v>-0.36260569500000001</c:v>
                </c:pt>
                <c:pt idx="51">
                  <c:v>-0.21116296100000001</c:v>
                </c:pt>
                <c:pt idx="52">
                  <c:v>1.9031679999999999E-2</c:v>
                </c:pt>
                <c:pt idx="53">
                  <c:v>0.120827952</c:v>
                </c:pt>
                <c:pt idx="54">
                  <c:v>0.41734022199999998</c:v>
                </c:pt>
                <c:pt idx="55">
                  <c:v>0.762367248</c:v>
                </c:pt>
                <c:pt idx="56">
                  <c:v>0.84606301699999997</c:v>
                </c:pt>
                <c:pt idx="57">
                  <c:v>0.97322458000000001</c:v>
                </c:pt>
                <c:pt idx="58">
                  <c:v>1.045229575</c:v>
                </c:pt>
                <c:pt idx="59">
                  <c:v>1.104920138</c:v>
                </c:pt>
                <c:pt idx="60">
                  <c:v>1.2750012289999999</c:v>
                </c:pt>
                <c:pt idx="61">
                  <c:v>1.3482058130000001</c:v>
                </c:pt>
                <c:pt idx="62">
                  <c:v>1.321279681</c:v>
                </c:pt>
                <c:pt idx="63">
                  <c:v>1.34118739</c:v>
                </c:pt>
                <c:pt idx="64">
                  <c:v>1.4377625730000001</c:v>
                </c:pt>
                <c:pt idx="65">
                  <c:v>1.5132833299999999</c:v>
                </c:pt>
                <c:pt idx="66">
                  <c:v>1.5627537600000001</c:v>
                </c:pt>
                <c:pt idx="67">
                  <c:v>1.6152568970000001</c:v>
                </c:pt>
                <c:pt idx="68">
                  <c:v>1.6833967990000001</c:v>
                </c:pt>
                <c:pt idx="69">
                  <c:v>1.6786880930000001</c:v>
                </c:pt>
                <c:pt idx="70">
                  <c:v>1.741547521</c:v>
                </c:pt>
                <c:pt idx="71">
                  <c:v>1.6752533700000001</c:v>
                </c:pt>
                <c:pt idx="72">
                  <c:v>1.6156991510000001</c:v>
                </c:pt>
                <c:pt idx="73">
                  <c:v>1.676101383</c:v>
                </c:pt>
                <c:pt idx="74">
                  <c:v>1.4404266729999999</c:v>
                </c:pt>
                <c:pt idx="75">
                  <c:v>1.191820847</c:v>
                </c:pt>
                <c:pt idx="76">
                  <c:v>1.1094540399999999</c:v>
                </c:pt>
                <c:pt idx="77">
                  <c:v>0.91398600299999999</c:v>
                </c:pt>
                <c:pt idx="78">
                  <c:v>0.58738219700000005</c:v>
                </c:pt>
                <c:pt idx="79">
                  <c:v>0.497169729</c:v>
                </c:pt>
                <c:pt idx="80">
                  <c:v>0.37416587899999998</c:v>
                </c:pt>
                <c:pt idx="81">
                  <c:v>0.14200847599999999</c:v>
                </c:pt>
                <c:pt idx="82">
                  <c:v>4.6207450999999997E-2</c:v>
                </c:pt>
                <c:pt idx="83">
                  <c:v>-8.8105753999999994E-2</c:v>
                </c:pt>
                <c:pt idx="84">
                  <c:v>-0.27375540900000001</c:v>
                </c:pt>
                <c:pt idx="85">
                  <c:v>-0.245734964</c:v>
                </c:pt>
                <c:pt idx="86">
                  <c:v>-0.16294705100000001</c:v>
                </c:pt>
                <c:pt idx="87">
                  <c:v>-8.1150889000000004E-2</c:v>
                </c:pt>
                <c:pt idx="88">
                  <c:v>-9.1189110000000004E-3</c:v>
                </c:pt>
                <c:pt idx="89">
                  <c:v>-7.7805856000000007E-2</c:v>
                </c:pt>
                <c:pt idx="90">
                  <c:v>-0.11073110799999999</c:v>
                </c:pt>
                <c:pt idx="91">
                  <c:v>-7.9920564999999999E-2</c:v>
                </c:pt>
                <c:pt idx="92">
                  <c:v>-0.15065139399999999</c:v>
                </c:pt>
                <c:pt idx="93">
                  <c:v>-0.23209954799999999</c:v>
                </c:pt>
                <c:pt idx="94">
                  <c:v>-0.241467763</c:v>
                </c:pt>
                <c:pt idx="95">
                  <c:v>-0.27068234600000002</c:v>
                </c:pt>
                <c:pt idx="96">
                  <c:v>-0.367547507</c:v>
                </c:pt>
                <c:pt idx="97">
                  <c:v>-0.44855152300000001</c:v>
                </c:pt>
                <c:pt idx="98">
                  <c:v>-0.40858600299999998</c:v>
                </c:pt>
                <c:pt idx="99">
                  <c:v>-0.35194758799999998</c:v>
                </c:pt>
                <c:pt idx="100">
                  <c:v>-0.317953763</c:v>
                </c:pt>
                <c:pt idx="101">
                  <c:v>-0.18029175</c:v>
                </c:pt>
                <c:pt idx="102">
                  <c:v>0.120255319</c:v>
                </c:pt>
                <c:pt idx="103">
                  <c:v>0.33028677000000001</c:v>
                </c:pt>
                <c:pt idx="104">
                  <c:v>0.49670684100000001</c:v>
                </c:pt>
                <c:pt idx="105">
                  <c:v>0.69286979500000001</c:v>
                </c:pt>
                <c:pt idx="106">
                  <c:v>0.76730311699999998</c:v>
                </c:pt>
                <c:pt idx="107">
                  <c:v>0.84035497999999997</c:v>
                </c:pt>
                <c:pt idx="108">
                  <c:v>0.94340049400000003</c:v>
                </c:pt>
                <c:pt idx="109">
                  <c:v>0.90728518700000005</c:v>
                </c:pt>
                <c:pt idx="110">
                  <c:v>0.99020429700000001</c:v>
                </c:pt>
                <c:pt idx="111">
                  <c:v>1.1472740749999999</c:v>
                </c:pt>
                <c:pt idx="112">
                  <c:v>1.255246428</c:v>
                </c:pt>
                <c:pt idx="113">
                  <c:v>1.291130595</c:v>
                </c:pt>
                <c:pt idx="114">
                  <c:v>1.3145376900000001</c:v>
                </c:pt>
                <c:pt idx="115">
                  <c:v>1.2532238120000001</c:v>
                </c:pt>
                <c:pt idx="116">
                  <c:v>1.130393083</c:v>
                </c:pt>
                <c:pt idx="117">
                  <c:v>1.1074375999999999</c:v>
                </c:pt>
                <c:pt idx="118">
                  <c:v>1.017503061</c:v>
                </c:pt>
                <c:pt idx="119">
                  <c:v>1.02635217</c:v>
                </c:pt>
                <c:pt idx="120">
                  <c:v>1.044315589</c:v>
                </c:pt>
                <c:pt idx="121">
                  <c:v>0.91103798499999999</c:v>
                </c:pt>
                <c:pt idx="122">
                  <c:v>0.77562196000000005</c:v>
                </c:pt>
                <c:pt idx="123">
                  <c:v>0.56468826699999997</c:v>
                </c:pt>
                <c:pt idx="124">
                  <c:v>0.47061445000000002</c:v>
                </c:pt>
                <c:pt idx="125">
                  <c:v>0.38928543399999999</c:v>
                </c:pt>
                <c:pt idx="126">
                  <c:v>0.137936855</c:v>
                </c:pt>
                <c:pt idx="127">
                  <c:v>0.105187244</c:v>
                </c:pt>
                <c:pt idx="128">
                  <c:v>9.9110915999999993E-2</c:v>
                </c:pt>
                <c:pt idx="129">
                  <c:v>0.10042029600000001</c:v>
                </c:pt>
                <c:pt idx="130">
                  <c:v>0.15376473199999999</c:v>
                </c:pt>
                <c:pt idx="131">
                  <c:v>8.1074136000000005E-2</c:v>
                </c:pt>
                <c:pt idx="132">
                  <c:v>0.11178885500000001</c:v>
                </c:pt>
                <c:pt idx="133">
                  <c:v>0.269381598</c:v>
                </c:pt>
                <c:pt idx="134">
                  <c:v>0.40167061100000001</c:v>
                </c:pt>
                <c:pt idx="135">
                  <c:v>0.543673191</c:v>
                </c:pt>
                <c:pt idx="136">
                  <c:v>0.70283735899999999</c:v>
                </c:pt>
                <c:pt idx="137">
                  <c:v>0.80064708299999998</c:v>
                </c:pt>
                <c:pt idx="138">
                  <c:v>0.963047773</c:v>
                </c:pt>
                <c:pt idx="139">
                  <c:v>1.1381082950000001</c:v>
                </c:pt>
                <c:pt idx="140">
                  <c:v>1.2686895149999999</c:v>
                </c:pt>
                <c:pt idx="141">
                  <c:v>1.3797815099999999</c:v>
                </c:pt>
                <c:pt idx="142">
                  <c:v>1.4119009950000001</c:v>
                </c:pt>
                <c:pt idx="143">
                  <c:v>1.4605221960000001</c:v>
                </c:pt>
                <c:pt idx="144">
                  <c:v>1.531000543</c:v>
                </c:pt>
                <c:pt idx="145">
                  <c:v>1.513620027</c:v>
                </c:pt>
                <c:pt idx="146">
                  <c:v>1.5570096019999999</c:v>
                </c:pt>
                <c:pt idx="147">
                  <c:v>1.581067258</c:v>
                </c:pt>
                <c:pt idx="148">
                  <c:v>1.5706682009999999</c:v>
                </c:pt>
                <c:pt idx="149">
                  <c:v>1.5100202309999999</c:v>
                </c:pt>
                <c:pt idx="150">
                  <c:v>1.417257736</c:v>
                </c:pt>
                <c:pt idx="151">
                  <c:v>1.32114474</c:v>
                </c:pt>
                <c:pt idx="152">
                  <c:v>1.3907430700000001</c:v>
                </c:pt>
                <c:pt idx="153">
                  <c:v>1.3316080850000001</c:v>
                </c:pt>
                <c:pt idx="154">
                  <c:v>1.0695723660000001</c:v>
                </c:pt>
                <c:pt idx="155">
                  <c:v>1.0663655089999999</c:v>
                </c:pt>
                <c:pt idx="156">
                  <c:v>1.0350277830000001</c:v>
                </c:pt>
                <c:pt idx="157">
                  <c:v>0.92602091399999997</c:v>
                </c:pt>
                <c:pt idx="158">
                  <c:v>0.74614711099999997</c:v>
                </c:pt>
                <c:pt idx="159">
                  <c:v>0.62915374499999999</c:v>
                </c:pt>
                <c:pt idx="160">
                  <c:v>0.581718658</c:v>
                </c:pt>
                <c:pt idx="161">
                  <c:v>0.60021435400000001</c:v>
                </c:pt>
                <c:pt idx="162">
                  <c:v>0.664221061</c:v>
                </c:pt>
                <c:pt idx="163">
                  <c:v>0.63073022300000003</c:v>
                </c:pt>
                <c:pt idx="164">
                  <c:v>0.62159466900000004</c:v>
                </c:pt>
                <c:pt idx="165">
                  <c:v>0.62549429199999995</c:v>
                </c:pt>
                <c:pt idx="166">
                  <c:v>0.613423681</c:v>
                </c:pt>
                <c:pt idx="167">
                  <c:v>0.71759481000000003</c:v>
                </c:pt>
                <c:pt idx="168">
                  <c:v>0.75728927800000001</c:v>
                </c:pt>
                <c:pt idx="169">
                  <c:v>0.55324318500000003</c:v>
                </c:pt>
                <c:pt idx="170">
                  <c:v>0.42472378999999999</c:v>
                </c:pt>
                <c:pt idx="171">
                  <c:v>0.48136882600000003</c:v>
                </c:pt>
                <c:pt idx="172">
                  <c:v>0.46945711200000001</c:v>
                </c:pt>
                <c:pt idx="173">
                  <c:v>0.185567171</c:v>
                </c:pt>
                <c:pt idx="174">
                  <c:v>-3.8065028000000001E-2</c:v>
                </c:pt>
                <c:pt idx="175">
                  <c:v>-0.23427642900000001</c:v>
                </c:pt>
                <c:pt idx="176">
                  <c:v>-0.468127495</c:v>
                </c:pt>
                <c:pt idx="177">
                  <c:v>-0.37855709599999998</c:v>
                </c:pt>
                <c:pt idx="178">
                  <c:v>-0.33762630900000001</c:v>
                </c:pt>
                <c:pt idx="179">
                  <c:v>-0.38868507800000002</c:v>
                </c:pt>
                <c:pt idx="180">
                  <c:v>-0.40082620099999999</c:v>
                </c:pt>
                <c:pt idx="181">
                  <c:v>-0.41142369200000001</c:v>
                </c:pt>
                <c:pt idx="182">
                  <c:v>-0.35183700099999998</c:v>
                </c:pt>
                <c:pt idx="183">
                  <c:v>-0.27227711799999998</c:v>
                </c:pt>
                <c:pt idx="184">
                  <c:v>-0.223300903</c:v>
                </c:pt>
                <c:pt idx="185">
                  <c:v>-0.19540852</c:v>
                </c:pt>
                <c:pt idx="186">
                  <c:v>-0.192875034</c:v>
                </c:pt>
                <c:pt idx="187">
                  <c:v>-0.170893345</c:v>
                </c:pt>
                <c:pt idx="188">
                  <c:v>-0.220775627</c:v>
                </c:pt>
                <c:pt idx="189">
                  <c:v>-0.30371179199999998</c:v>
                </c:pt>
                <c:pt idx="190">
                  <c:v>-0.28145398700000002</c:v>
                </c:pt>
                <c:pt idx="191">
                  <c:v>-0.23994331499999999</c:v>
                </c:pt>
                <c:pt idx="192">
                  <c:v>-0.27653140599999998</c:v>
                </c:pt>
                <c:pt idx="193">
                  <c:v>-0.29530531300000001</c:v>
                </c:pt>
                <c:pt idx="194">
                  <c:v>-0.27850688099999998</c:v>
                </c:pt>
                <c:pt idx="195">
                  <c:v>-0.281390166</c:v>
                </c:pt>
                <c:pt idx="196">
                  <c:v>-0.27996584800000002</c:v>
                </c:pt>
                <c:pt idx="197">
                  <c:v>-0.14791243200000001</c:v>
                </c:pt>
                <c:pt idx="198">
                  <c:v>-6.95388E-3</c:v>
                </c:pt>
                <c:pt idx="199">
                  <c:v>9.2063091999999999E-2</c:v>
                </c:pt>
                <c:pt idx="200">
                  <c:v>0.22753551499999999</c:v>
                </c:pt>
                <c:pt idx="201">
                  <c:v>0.32388973500000001</c:v>
                </c:pt>
                <c:pt idx="202">
                  <c:v>0.46150144900000001</c:v>
                </c:pt>
                <c:pt idx="203">
                  <c:v>0.54468571499999996</c:v>
                </c:pt>
                <c:pt idx="204">
                  <c:v>0.68225260600000004</c:v>
                </c:pt>
                <c:pt idx="205">
                  <c:v>0.67873530000000004</c:v>
                </c:pt>
                <c:pt idx="206">
                  <c:v>0.64941808400000001</c:v>
                </c:pt>
                <c:pt idx="207">
                  <c:v>0.68127517299999996</c:v>
                </c:pt>
                <c:pt idx="208">
                  <c:v>0.73356808500000004</c:v>
                </c:pt>
                <c:pt idx="209">
                  <c:v>0.69503282600000005</c:v>
                </c:pt>
                <c:pt idx="210">
                  <c:v>0.55553198599999998</c:v>
                </c:pt>
                <c:pt idx="211">
                  <c:v>0.43935387999999997</c:v>
                </c:pt>
                <c:pt idx="212">
                  <c:v>0.50966172700000001</c:v>
                </c:pt>
                <c:pt idx="213">
                  <c:v>0.67012158899999996</c:v>
                </c:pt>
                <c:pt idx="214">
                  <c:v>0.73043113100000001</c:v>
                </c:pt>
                <c:pt idx="215">
                  <c:v>0.68201935999999996</c:v>
                </c:pt>
                <c:pt idx="216">
                  <c:v>0.65681100999999997</c:v>
                </c:pt>
                <c:pt idx="217">
                  <c:v>0.51692995799999997</c:v>
                </c:pt>
                <c:pt idx="218">
                  <c:v>0.36273069299999999</c:v>
                </c:pt>
                <c:pt idx="219">
                  <c:v>0.38213302900000001</c:v>
                </c:pt>
                <c:pt idx="220">
                  <c:v>0.26401561600000001</c:v>
                </c:pt>
                <c:pt idx="221">
                  <c:v>7.4414957000000004E-2</c:v>
                </c:pt>
                <c:pt idx="222">
                  <c:v>-9.8498549999999994E-3</c:v>
                </c:pt>
                <c:pt idx="223">
                  <c:v>-9.9254477999999993E-2</c:v>
                </c:pt>
                <c:pt idx="224">
                  <c:v>-0.12852901</c:v>
                </c:pt>
                <c:pt idx="225">
                  <c:v>-0.18708444900000001</c:v>
                </c:pt>
                <c:pt idx="226">
                  <c:v>-0.31044107999999998</c:v>
                </c:pt>
                <c:pt idx="227">
                  <c:v>-0.356987681</c:v>
                </c:pt>
                <c:pt idx="228">
                  <c:v>-0.34674422300000002</c:v>
                </c:pt>
                <c:pt idx="229">
                  <c:v>-0.369542751</c:v>
                </c:pt>
                <c:pt idx="230">
                  <c:v>-0.32450611600000001</c:v>
                </c:pt>
                <c:pt idx="231">
                  <c:v>-0.27638027599999998</c:v>
                </c:pt>
                <c:pt idx="232">
                  <c:v>-0.19762823700000001</c:v>
                </c:pt>
                <c:pt idx="233">
                  <c:v>-0.31949681000000002</c:v>
                </c:pt>
                <c:pt idx="234">
                  <c:v>-0.44072415700000001</c:v>
                </c:pt>
                <c:pt idx="235">
                  <c:v>-0.44069481999999999</c:v>
                </c:pt>
                <c:pt idx="236">
                  <c:v>-0.39562671900000002</c:v>
                </c:pt>
                <c:pt idx="237">
                  <c:v>-0.41557756899999998</c:v>
                </c:pt>
                <c:pt idx="238">
                  <c:v>-0.38158825899999999</c:v>
                </c:pt>
                <c:pt idx="239">
                  <c:v>-0.34784157700000001</c:v>
                </c:pt>
                <c:pt idx="240">
                  <c:v>-0.34154354799999997</c:v>
                </c:pt>
                <c:pt idx="241">
                  <c:v>-0.266893661</c:v>
                </c:pt>
                <c:pt idx="242">
                  <c:v>-0.18351609499999999</c:v>
                </c:pt>
                <c:pt idx="243">
                  <c:v>-0.111064039</c:v>
                </c:pt>
                <c:pt idx="244">
                  <c:v>-9.9940388000000005E-2</c:v>
                </c:pt>
                <c:pt idx="245">
                  <c:v>-0.12897161500000001</c:v>
                </c:pt>
                <c:pt idx="246">
                  <c:v>-0.186643329</c:v>
                </c:pt>
                <c:pt idx="247">
                  <c:v>-0.150521928</c:v>
                </c:pt>
                <c:pt idx="248">
                  <c:v>3.5942612999999998E-2</c:v>
                </c:pt>
                <c:pt idx="249">
                  <c:v>0.28797810200000001</c:v>
                </c:pt>
                <c:pt idx="250">
                  <c:v>0.47490874199999999</c:v>
                </c:pt>
                <c:pt idx="251">
                  <c:v>0.31519435299999998</c:v>
                </c:pt>
                <c:pt idx="252">
                  <c:v>2.9676128999999999E-2</c:v>
                </c:pt>
                <c:pt idx="253">
                  <c:v>-0.110377848</c:v>
                </c:pt>
                <c:pt idx="254">
                  <c:v>0.10408334</c:v>
                </c:pt>
                <c:pt idx="255">
                  <c:v>0.14771643000000001</c:v>
                </c:pt>
                <c:pt idx="256">
                  <c:v>-2.4825766999999999E-2</c:v>
                </c:pt>
                <c:pt idx="257">
                  <c:v>-6.4279517999999994E-2</c:v>
                </c:pt>
                <c:pt idx="258">
                  <c:v>3.5251427000000002E-2</c:v>
                </c:pt>
                <c:pt idx="259">
                  <c:v>8.2117073999999998E-2</c:v>
                </c:pt>
                <c:pt idx="260">
                  <c:v>-0.10261508599999999</c:v>
                </c:pt>
                <c:pt idx="261">
                  <c:v>-0.21332622600000001</c:v>
                </c:pt>
                <c:pt idx="262">
                  <c:v>-0.15702280099999999</c:v>
                </c:pt>
                <c:pt idx="263">
                  <c:v>-7.0914923000000005E-2</c:v>
                </c:pt>
                <c:pt idx="264">
                  <c:v>-4.905238E-2</c:v>
                </c:pt>
                <c:pt idx="265">
                  <c:v>-6.7570188000000003E-2</c:v>
                </c:pt>
                <c:pt idx="266">
                  <c:v>-4.2415081E-2</c:v>
                </c:pt>
                <c:pt idx="267">
                  <c:v>6.2591354000000002E-2</c:v>
                </c:pt>
                <c:pt idx="268">
                  <c:v>0.18263976300000001</c:v>
                </c:pt>
                <c:pt idx="269">
                  <c:v>0.31178410200000001</c:v>
                </c:pt>
                <c:pt idx="270">
                  <c:v>0.36277341200000002</c:v>
                </c:pt>
                <c:pt idx="271">
                  <c:v>0.33934091</c:v>
                </c:pt>
                <c:pt idx="272">
                  <c:v>0.443001635</c:v>
                </c:pt>
                <c:pt idx="273">
                  <c:v>0.51722047400000004</c:v>
                </c:pt>
                <c:pt idx="274">
                  <c:v>0.36008823299999998</c:v>
                </c:pt>
                <c:pt idx="275">
                  <c:v>0.35438812800000002</c:v>
                </c:pt>
                <c:pt idx="276">
                  <c:v>0.51481736600000005</c:v>
                </c:pt>
                <c:pt idx="277">
                  <c:v>0.56274177800000003</c:v>
                </c:pt>
                <c:pt idx="278">
                  <c:v>0.51006659600000004</c:v>
                </c:pt>
                <c:pt idx="279">
                  <c:v>0.55030195100000001</c:v>
                </c:pt>
                <c:pt idx="280">
                  <c:v>0.61219896600000001</c:v>
                </c:pt>
                <c:pt idx="281">
                  <c:v>0.54171444300000005</c:v>
                </c:pt>
                <c:pt idx="282">
                  <c:v>0.57505756600000002</c:v>
                </c:pt>
                <c:pt idx="283">
                  <c:v>0.56277724399999995</c:v>
                </c:pt>
                <c:pt idx="284">
                  <c:v>0.49441757200000003</c:v>
                </c:pt>
                <c:pt idx="285">
                  <c:v>0.48768119599999998</c:v>
                </c:pt>
                <c:pt idx="286">
                  <c:v>0.36813656299999997</c:v>
                </c:pt>
                <c:pt idx="287">
                  <c:v>0.27149563999999998</c:v>
                </c:pt>
                <c:pt idx="288">
                  <c:v>0.181474775</c:v>
                </c:pt>
                <c:pt idx="289">
                  <c:v>2.9148967000000001E-2</c:v>
                </c:pt>
                <c:pt idx="290">
                  <c:v>-0.104344846</c:v>
                </c:pt>
                <c:pt idx="291">
                  <c:v>-0.13204450300000001</c:v>
                </c:pt>
                <c:pt idx="292">
                  <c:v>-0.126864953</c:v>
                </c:pt>
                <c:pt idx="293">
                  <c:v>-0.22103769500000001</c:v>
                </c:pt>
                <c:pt idx="294">
                  <c:v>-0.22394842200000001</c:v>
                </c:pt>
                <c:pt idx="295">
                  <c:v>-0.21795993</c:v>
                </c:pt>
                <c:pt idx="296">
                  <c:v>-0.28996677300000001</c:v>
                </c:pt>
                <c:pt idx="297">
                  <c:v>-0.249400756</c:v>
                </c:pt>
                <c:pt idx="298">
                  <c:v>-0.15420378100000001</c:v>
                </c:pt>
                <c:pt idx="299">
                  <c:v>-0.16303859500000001</c:v>
                </c:pt>
                <c:pt idx="300">
                  <c:v>-0.20511385300000001</c:v>
                </c:pt>
                <c:pt idx="301">
                  <c:v>-6.6980196000000006E-2</c:v>
                </c:pt>
                <c:pt idx="302">
                  <c:v>-2.7770197E-2</c:v>
                </c:pt>
                <c:pt idx="303">
                  <c:v>-0.22275522</c:v>
                </c:pt>
                <c:pt idx="304">
                  <c:v>-0.185268923</c:v>
                </c:pt>
                <c:pt idx="305">
                  <c:v>-4.9489028999999997E-2</c:v>
                </c:pt>
                <c:pt idx="306">
                  <c:v>-5.9811432999999997E-2</c:v>
                </c:pt>
                <c:pt idx="307">
                  <c:v>-8.3689820999999998E-2</c:v>
                </c:pt>
                <c:pt idx="308">
                  <c:v>-1.451085E-2</c:v>
                </c:pt>
                <c:pt idx="309">
                  <c:v>-5.1132149999999999E-3</c:v>
                </c:pt>
                <c:pt idx="310">
                  <c:v>-9.0014069000000002E-2</c:v>
                </c:pt>
                <c:pt idx="311">
                  <c:v>-0.148229208</c:v>
                </c:pt>
                <c:pt idx="312">
                  <c:v>-0.21297048599999999</c:v>
                </c:pt>
                <c:pt idx="313">
                  <c:v>-0.27274538799999998</c:v>
                </c:pt>
                <c:pt idx="314">
                  <c:v>-0.21131236</c:v>
                </c:pt>
                <c:pt idx="315">
                  <c:v>-0.173689379</c:v>
                </c:pt>
                <c:pt idx="316">
                  <c:v>-0.23121487600000001</c:v>
                </c:pt>
                <c:pt idx="317">
                  <c:v>-0.21940762</c:v>
                </c:pt>
                <c:pt idx="318">
                  <c:v>-0.16720684799999999</c:v>
                </c:pt>
                <c:pt idx="319">
                  <c:v>-0.14381545100000001</c:v>
                </c:pt>
                <c:pt idx="320">
                  <c:v>-0.15440337300000001</c:v>
                </c:pt>
                <c:pt idx="321">
                  <c:v>-8.0316749000000007E-2</c:v>
                </c:pt>
                <c:pt idx="322">
                  <c:v>-8.7140076999999996E-2</c:v>
                </c:pt>
                <c:pt idx="323">
                  <c:v>-0.13527804199999999</c:v>
                </c:pt>
                <c:pt idx="324">
                  <c:v>-0.111137498</c:v>
                </c:pt>
                <c:pt idx="325">
                  <c:v>-0.106708698</c:v>
                </c:pt>
                <c:pt idx="326">
                  <c:v>-0.118880702</c:v>
                </c:pt>
                <c:pt idx="327">
                  <c:v>-8.1425256000000001E-2</c:v>
                </c:pt>
                <c:pt idx="328">
                  <c:v>-5.7564472999999998E-2</c:v>
                </c:pt>
                <c:pt idx="329">
                  <c:v>-9.2860050999999999E-2</c:v>
                </c:pt>
                <c:pt idx="330">
                  <c:v>-8.9024336999999995E-2</c:v>
                </c:pt>
                <c:pt idx="331">
                  <c:v>-5.7948502999999998E-2</c:v>
                </c:pt>
                <c:pt idx="332">
                  <c:v>-7.0582776E-2</c:v>
                </c:pt>
                <c:pt idx="333">
                  <c:v>-0.114370675</c:v>
                </c:pt>
                <c:pt idx="334">
                  <c:v>-0.17249404800000001</c:v>
                </c:pt>
                <c:pt idx="335">
                  <c:v>-0.20693075899999999</c:v>
                </c:pt>
                <c:pt idx="336">
                  <c:v>-0.279986599</c:v>
                </c:pt>
                <c:pt idx="337">
                  <c:v>-0.23861315999999999</c:v>
                </c:pt>
                <c:pt idx="338">
                  <c:v>-0.15745087799999999</c:v>
                </c:pt>
                <c:pt idx="339">
                  <c:v>-3.2820505E-2</c:v>
                </c:pt>
                <c:pt idx="340">
                  <c:v>0.27200005500000002</c:v>
                </c:pt>
                <c:pt idx="341">
                  <c:v>0.70386359300000001</c:v>
                </c:pt>
                <c:pt idx="342">
                  <c:v>1.1630601920000001</c:v>
                </c:pt>
                <c:pt idx="343">
                  <c:v>1.504518724</c:v>
                </c:pt>
                <c:pt idx="344">
                  <c:v>1.7578225890000001</c:v>
                </c:pt>
                <c:pt idx="345">
                  <c:v>2.1196213519999998</c:v>
                </c:pt>
                <c:pt idx="346">
                  <c:v>2.542170273</c:v>
                </c:pt>
                <c:pt idx="347">
                  <c:v>2.9129507459999999</c:v>
                </c:pt>
                <c:pt idx="348">
                  <c:v>3.0660734559999998</c:v>
                </c:pt>
                <c:pt idx="349">
                  <c:v>3.2260074049999998</c:v>
                </c:pt>
                <c:pt idx="350">
                  <c:v>3.3906266660000002</c:v>
                </c:pt>
                <c:pt idx="351">
                  <c:v>3.5116040630000001</c:v>
                </c:pt>
                <c:pt idx="352">
                  <c:v>3.6000253359999999</c:v>
                </c:pt>
                <c:pt idx="353">
                  <c:v>3.6856729279999998</c:v>
                </c:pt>
                <c:pt idx="354">
                  <c:v>3.8040181359999998</c:v>
                </c:pt>
                <c:pt idx="355">
                  <c:v>3.9403035559999999</c:v>
                </c:pt>
                <c:pt idx="356">
                  <c:v>3.9702297369999999</c:v>
                </c:pt>
                <c:pt idx="357">
                  <c:v>3.9588744899999999</c:v>
                </c:pt>
                <c:pt idx="358">
                  <c:v>3.9844402649999999</c:v>
                </c:pt>
                <c:pt idx="359">
                  <c:v>4.022969722</c:v>
                </c:pt>
                <c:pt idx="360">
                  <c:v>3.929803621</c:v>
                </c:pt>
                <c:pt idx="361">
                  <c:v>3.8428814830000002</c:v>
                </c:pt>
                <c:pt idx="362">
                  <c:v>3.8890784269999998</c:v>
                </c:pt>
                <c:pt idx="363">
                  <c:v>3.8107374809999999</c:v>
                </c:pt>
                <c:pt idx="364">
                  <c:v>3.656218011</c:v>
                </c:pt>
                <c:pt idx="365">
                  <c:v>3.6562513249999999</c:v>
                </c:pt>
                <c:pt idx="366">
                  <c:v>3.7456042709999999</c:v>
                </c:pt>
                <c:pt idx="367">
                  <c:v>3.4455717460000002</c:v>
                </c:pt>
                <c:pt idx="368">
                  <c:v>3.1575880760000001</c:v>
                </c:pt>
                <c:pt idx="369">
                  <c:v>3.1944278709999998</c:v>
                </c:pt>
                <c:pt idx="370">
                  <c:v>2.846963347</c:v>
                </c:pt>
                <c:pt idx="371">
                  <c:v>2.3734391530000001</c:v>
                </c:pt>
                <c:pt idx="372">
                  <c:v>2.1906294499999999</c:v>
                </c:pt>
                <c:pt idx="373">
                  <c:v>1.968012001</c:v>
                </c:pt>
                <c:pt idx="374">
                  <c:v>1.740367303</c:v>
                </c:pt>
                <c:pt idx="375">
                  <c:v>1.338415862</c:v>
                </c:pt>
                <c:pt idx="376">
                  <c:v>1.2244582909999999</c:v>
                </c:pt>
                <c:pt idx="377">
                  <c:v>1.0279567679999999</c:v>
                </c:pt>
                <c:pt idx="378">
                  <c:v>0.64359602100000002</c:v>
                </c:pt>
                <c:pt idx="379">
                  <c:v>0.57268679</c:v>
                </c:pt>
                <c:pt idx="380">
                  <c:v>0.40076818199999997</c:v>
                </c:pt>
                <c:pt idx="381">
                  <c:v>5.4480960000000004E-3</c:v>
                </c:pt>
                <c:pt idx="382">
                  <c:v>-0.18022197500000001</c:v>
                </c:pt>
                <c:pt idx="383">
                  <c:v>-0.20865925599999999</c:v>
                </c:pt>
                <c:pt idx="384">
                  <c:v>0.86068903500000005</c:v>
                </c:pt>
                <c:pt idx="385">
                  <c:v>0.78569849700000005</c:v>
                </c:pt>
                <c:pt idx="386">
                  <c:v>0.44442651500000002</c:v>
                </c:pt>
                <c:pt idx="387">
                  <c:v>0.14668868800000001</c:v>
                </c:pt>
                <c:pt idx="388">
                  <c:v>4.1998248000000002E-2</c:v>
                </c:pt>
                <c:pt idx="389">
                  <c:v>-0.219229796</c:v>
                </c:pt>
                <c:pt idx="390">
                  <c:v>-0.38117092000000002</c:v>
                </c:pt>
                <c:pt idx="391">
                  <c:v>-0.33226166000000001</c:v>
                </c:pt>
                <c:pt idx="392">
                  <c:v>-0.28564894499999999</c:v>
                </c:pt>
                <c:pt idx="393">
                  <c:v>-0.27441104700000002</c:v>
                </c:pt>
                <c:pt idx="394">
                  <c:v>-0.28831119700000002</c:v>
                </c:pt>
                <c:pt idx="395">
                  <c:v>-0.37270520499999998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22-4735-ADA4-ED5F80B58D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Sheet1!$A$2:$A$397</c:f>
              <c:strCache>
                <c:ptCount val="396"/>
                <c:pt idx="0">
                  <c:v>Y Unit:</c:v>
                </c:pt>
                <c:pt idx="2">
                  <c:v>X Unit:</c:v>
                </c:pt>
                <c:pt idx="3">
                  <c:v>Y Unit:</c:v>
                </c:pt>
                <c:pt idx="5">
                  <c:v>X</c:v>
                </c:pt>
                <c:pt idx="6">
                  <c:v>0</c:v>
                </c:pt>
                <c:pt idx="7">
                  <c:v>1.4502</c:v>
                </c:pt>
                <c:pt idx="8">
                  <c:v>2.9004</c:v>
                </c:pt>
                <c:pt idx="9">
                  <c:v>4.3506</c:v>
                </c:pt>
                <c:pt idx="10">
                  <c:v>5.8008</c:v>
                </c:pt>
                <c:pt idx="11">
                  <c:v>7.251</c:v>
                </c:pt>
                <c:pt idx="12">
                  <c:v>8.7012</c:v>
                </c:pt>
                <c:pt idx="13">
                  <c:v>10.1513</c:v>
                </c:pt>
                <c:pt idx="14">
                  <c:v>11.6015</c:v>
                </c:pt>
                <c:pt idx="15">
                  <c:v>13.0517</c:v>
                </c:pt>
                <c:pt idx="16">
                  <c:v>14.5019</c:v>
                </c:pt>
                <c:pt idx="17">
                  <c:v>15.9521</c:v>
                </c:pt>
                <c:pt idx="18">
                  <c:v>17.4023</c:v>
                </c:pt>
                <c:pt idx="19">
                  <c:v>18.8525</c:v>
                </c:pt>
                <c:pt idx="20">
                  <c:v>20.3027</c:v>
                </c:pt>
                <c:pt idx="21">
                  <c:v>21.7529</c:v>
                </c:pt>
                <c:pt idx="22">
                  <c:v>23.2031</c:v>
                </c:pt>
                <c:pt idx="23">
                  <c:v>24.6533</c:v>
                </c:pt>
                <c:pt idx="24">
                  <c:v>26.1035</c:v>
                </c:pt>
                <c:pt idx="25">
                  <c:v>27.5537</c:v>
                </c:pt>
                <c:pt idx="26">
                  <c:v>29.0039</c:v>
                </c:pt>
                <c:pt idx="27">
                  <c:v>30.454</c:v>
                </c:pt>
                <c:pt idx="28">
                  <c:v>31.9042</c:v>
                </c:pt>
                <c:pt idx="29">
                  <c:v>33.3544</c:v>
                </c:pt>
                <c:pt idx="30">
                  <c:v>34.8046</c:v>
                </c:pt>
                <c:pt idx="31">
                  <c:v>36.2548</c:v>
                </c:pt>
                <c:pt idx="32">
                  <c:v>37.705</c:v>
                </c:pt>
                <c:pt idx="33">
                  <c:v>39.1552</c:v>
                </c:pt>
                <c:pt idx="34">
                  <c:v>40.6054</c:v>
                </c:pt>
                <c:pt idx="35">
                  <c:v>42.0556</c:v>
                </c:pt>
                <c:pt idx="36">
                  <c:v>43.5058</c:v>
                </c:pt>
                <c:pt idx="37">
                  <c:v>44.956</c:v>
                </c:pt>
                <c:pt idx="38">
                  <c:v>46.4062</c:v>
                </c:pt>
                <c:pt idx="39">
                  <c:v>47.8564</c:v>
                </c:pt>
                <c:pt idx="40">
                  <c:v>49.3066</c:v>
                </c:pt>
                <c:pt idx="41">
                  <c:v>50.7567</c:v>
                </c:pt>
                <c:pt idx="42">
                  <c:v>52.2069</c:v>
                </c:pt>
                <c:pt idx="43">
                  <c:v>53.6571</c:v>
                </c:pt>
                <c:pt idx="44">
                  <c:v>55.1073</c:v>
                </c:pt>
                <c:pt idx="45">
                  <c:v>56.5575</c:v>
                </c:pt>
                <c:pt idx="46">
                  <c:v>58.0077</c:v>
                </c:pt>
                <c:pt idx="47">
                  <c:v>59.4579</c:v>
                </c:pt>
                <c:pt idx="48">
                  <c:v>60.9081</c:v>
                </c:pt>
                <c:pt idx="49">
                  <c:v>62.3583</c:v>
                </c:pt>
                <c:pt idx="50">
                  <c:v>63.8085</c:v>
                </c:pt>
                <c:pt idx="51">
                  <c:v>65.2587</c:v>
                </c:pt>
                <c:pt idx="52">
                  <c:v>66.7089</c:v>
                </c:pt>
                <c:pt idx="53">
                  <c:v>68.1591</c:v>
                </c:pt>
                <c:pt idx="54">
                  <c:v>69.6093</c:v>
                </c:pt>
                <c:pt idx="55">
                  <c:v>71.0594</c:v>
                </c:pt>
                <c:pt idx="56">
                  <c:v>72.5096</c:v>
                </c:pt>
                <c:pt idx="57">
                  <c:v>73.9598</c:v>
                </c:pt>
                <c:pt idx="58">
                  <c:v>75.41</c:v>
                </c:pt>
                <c:pt idx="59">
                  <c:v>76.8602</c:v>
                </c:pt>
                <c:pt idx="60">
                  <c:v>78.3104</c:v>
                </c:pt>
                <c:pt idx="61">
                  <c:v>79.7606</c:v>
                </c:pt>
                <c:pt idx="62">
                  <c:v>81.2108</c:v>
                </c:pt>
                <c:pt idx="63">
                  <c:v>82.661</c:v>
                </c:pt>
                <c:pt idx="64">
                  <c:v>84.1112</c:v>
                </c:pt>
                <c:pt idx="65">
                  <c:v>85.5614</c:v>
                </c:pt>
                <c:pt idx="66">
                  <c:v>87.0116</c:v>
                </c:pt>
                <c:pt idx="67">
                  <c:v>88.4618</c:v>
                </c:pt>
                <c:pt idx="68">
                  <c:v>89.9119</c:v>
                </c:pt>
                <c:pt idx="69">
                  <c:v>91.3621</c:v>
                </c:pt>
                <c:pt idx="70">
                  <c:v>92.8123</c:v>
                </c:pt>
                <c:pt idx="71">
                  <c:v>94.2625</c:v>
                </c:pt>
                <c:pt idx="72">
                  <c:v>95.7127</c:v>
                </c:pt>
                <c:pt idx="73">
                  <c:v>97.1629</c:v>
                </c:pt>
                <c:pt idx="74">
                  <c:v>98.6131</c:v>
                </c:pt>
                <c:pt idx="75">
                  <c:v>100.0633</c:v>
                </c:pt>
                <c:pt idx="76">
                  <c:v>101.5135</c:v>
                </c:pt>
                <c:pt idx="77">
                  <c:v>102.9637</c:v>
                </c:pt>
                <c:pt idx="78">
                  <c:v>104.4139</c:v>
                </c:pt>
                <c:pt idx="79">
                  <c:v>105.8641</c:v>
                </c:pt>
                <c:pt idx="80">
                  <c:v>107.3143</c:v>
                </c:pt>
                <c:pt idx="81">
                  <c:v>108.7645</c:v>
                </c:pt>
                <c:pt idx="82">
                  <c:v>110.2146</c:v>
                </c:pt>
                <c:pt idx="83">
                  <c:v>111.6648</c:v>
                </c:pt>
                <c:pt idx="84">
                  <c:v>113.115</c:v>
                </c:pt>
                <c:pt idx="85">
                  <c:v>114.5652</c:v>
                </c:pt>
                <c:pt idx="86">
                  <c:v>116.0154</c:v>
                </c:pt>
                <c:pt idx="87">
                  <c:v>117.4656</c:v>
                </c:pt>
                <c:pt idx="88">
                  <c:v>118.9158</c:v>
                </c:pt>
                <c:pt idx="89">
                  <c:v>120.366</c:v>
                </c:pt>
                <c:pt idx="90">
                  <c:v>121.8162</c:v>
                </c:pt>
                <c:pt idx="91">
                  <c:v>123.2664</c:v>
                </c:pt>
                <c:pt idx="92">
                  <c:v>124.7166</c:v>
                </c:pt>
                <c:pt idx="93">
                  <c:v>126.1668</c:v>
                </c:pt>
                <c:pt idx="94">
                  <c:v>127.617</c:v>
                </c:pt>
                <c:pt idx="95">
                  <c:v>129.0672</c:v>
                </c:pt>
                <c:pt idx="96">
                  <c:v>130.5173</c:v>
                </c:pt>
                <c:pt idx="97">
                  <c:v>131.9675</c:v>
                </c:pt>
                <c:pt idx="98">
                  <c:v>133.4177</c:v>
                </c:pt>
                <c:pt idx="99">
                  <c:v>134.8679</c:v>
                </c:pt>
                <c:pt idx="100">
                  <c:v>136.3181</c:v>
                </c:pt>
                <c:pt idx="101">
                  <c:v>137.7683</c:v>
                </c:pt>
                <c:pt idx="102">
                  <c:v>139.2185</c:v>
                </c:pt>
                <c:pt idx="103">
                  <c:v>140.6687</c:v>
                </c:pt>
                <c:pt idx="104">
                  <c:v>142.1189</c:v>
                </c:pt>
                <c:pt idx="105">
                  <c:v>143.5691</c:v>
                </c:pt>
                <c:pt idx="106">
                  <c:v>145.0193</c:v>
                </c:pt>
                <c:pt idx="107">
                  <c:v>146.4695</c:v>
                </c:pt>
                <c:pt idx="108">
                  <c:v>147.9197</c:v>
                </c:pt>
                <c:pt idx="109">
                  <c:v>149.3698</c:v>
                </c:pt>
                <c:pt idx="110">
                  <c:v>150.82</c:v>
                </c:pt>
                <c:pt idx="111">
                  <c:v>152.2702</c:v>
                </c:pt>
                <c:pt idx="112">
                  <c:v>153.7204</c:v>
                </c:pt>
                <c:pt idx="113">
                  <c:v>155.1706</c:v>
                </c:pt>
                <c:pt idx="114">
                  <c:v>156.6208</c:v>
                </c:pt>
                <c:pt idx="115">
                  <c:v>158.071</c:v>
                </c:pt>
                <c:pt idx="116">
                  <c:v>159.5212</c:v>
                </c:pt>
                <c:pt idx="117">
                  <c:v>160.9714</c:v>
                </c:pt>
                <c:pt idx="118">
                  <c:v>162.4216</c:v>
                </c:pt>
                <c:pt idx="119">
                  <c:v>163.8718</c:v>
                </c:pt>
                <c:pt idx="120">
                  <c:v>165.322</c:v>
                </c:pt>
                <c:pt idx="121">
                  <c:v>166.7722</c:v>
                </c:pt>
                <c:pt idx="122">
                  <c:v>168.2224</c:v>
                </c:pt>
                <c:pt idx="123">
                  <c:v>169.6725</c:v>
                </c:pt>
                <c:pt idx="124">
                  <c:v>171.1227</c:v>
                </c:pt>
                <c:pt idx="125">
                  <c:v>172.5729</c:v>
                </c:pt>
                <c:pt idx="126">
                  <c:v>174.0231</c:v>
                </c:pt>
                <c:pt idx="127">
                  <c:v>175.4733</c:v>
                </c:pt>
                <c:pt idx="128">
                  <c:v>176.9235</c:v>
                </c:pt>
                <c:pt idx="129">
                  <c:v>178.3737</c:v>
                </c:pt>
                <c:pt idx="130">
                  <c:v>179.8239</c:v>
                </c:pt>
                <c:pt idx="131">
                  <c:v>181.2741</c:v>
                </c:pt>
                <c:pt idx="132">
                  <c:v>182.7243</c:v>
                </c:pt>
                <c:pt idx="133">
                  <c:v>184.1745</c:v>
                </c:pt>
                <c:pt idx="134">
                  <c:v>185.6247</c:v>
                </c:pt>
                <c:pt idx="135">
                  <c:v>187.0749</c:v>
                </c:pt>
                <c:pt idx="136">
                  <c:v>188.5251</c:v>
                </c:pt>
                <c:pt idx="137">
                  <c:v>189.9752</c:v>
                </c:pt>
                <c:pt idx="138">
                  <c:v>191.4254</c:v>
                </c:pt>
                <c:pt idx="139">
                  <c:v>192.8756</c:v>
                </c:pt>
                <c:pt idx="140">
                  <c:v>194.3258</c:v>
                </c:pt>
                <c:pt idx="141">
                  <c:v>195.776</c:v>
                </c:pt>
                <c:pt idx="142">
                  <c:v>197.2262</c:v>
                </c:pt>
                <c:pt idx="143">
                  <c:v>198.6764</c:v>
                </c:pt>
                <c:pt idx="144">
                  <c:v>200.1266</c:v>
                </c:pt>
                <c:pt idx="145">
                  <c:v>201.5768</c:v>
                </c:pt>
                <c:pt idx="146">
                  <c:v>203.027</c:v>
                </c:pt>
                <c:pt idx="147">
                  <c:v>204.4772</c:v>
                </c:pt>
                <c:pt idx="148">
                  <c:v>205.9274</c:v>
                </c:pt>
                <c:pt idx="149">
                  <c:v>207.3776</c:v>
                </c:pt>
                <c:pt idx="150">
                  <c:v>208.8278</c:v>
                </c:pt>
                <c:pt idx="151">
                  <c:v>210.2779</c:v>
                </c:pt>
                <c:pt idx="152">
                  <c:v>211.7281</c:v>
                </c:pt>
                <c:pt idx="153">
                  <c:v>213.1783</c:v>
                </c:pt>
                <c:pt idx="154">
                  <c:v>214.6285</c:v>
                </c:pt>
                <c:pt idx="155">
                  <c:v>216.0787</c:v>
                </c:pt>
                <c:pt idx="156">
                  <c:v>217.5289</c:v>
                </c:pt>
                <c:pt idx="157">
                  <c:v>218.9791</c:v>
                </c:pt>
                <c:pt idx="158">
                  <c:v>220.4293</c:v>
                </c:pt>
                <c:pt idx="159">
                  <c:v>221.8795</c:v>
                </c:pt>
                <c:pt idx="160">
                  <c:v>223.3297</c:v>
                </c:pt>
                <c:pt idx="161">
                  <c:v>224.7799</c:v>
                </c:pt>
                <c:pt idx="162">
                  <c:v>226.2301</c:v>
                </c:pt>
                <c:pt idx="163">
                  <c:v>227.6803</c:v>
                </c:pt>
                <c:pt idx="164">
                  <c:v>229.1304</c:v>
                </c:pt>
                <c:pt idx="165">
                  <c:v>230.5806</c:v>
                </c:pt>
                <c:pt idx="166">
                  <c:v>232.0308</c:v>
                </c:pt>
                <c:pt idx="167">
                  <c:v>233.481</c:v>
                </c:pt>
                <c:pt idx="168">
                  <c:v>234.9312</c:v>
                </c:pt>
                <c:pt idx="169">
                  <c:v>236.3814</c:v>
                </c:pt>
                <c:pt idx="170">
                  <c:v>237.8316</c:v>
                </c:pt>
                <c:pt idx="171">
                  <c:v>239.2818</c:v>
                </c:pt>
                <c:pt idx="172">
                  <c:v>240.732</c:v>
                </c:pt>
                <c:pt idx="173">
                  <c:v>242.1822</c:v>
                </c:pt>
                <c:pt idx="174">
                  <c:v>243.6324</c:v>
                </c:pt>
                <c:pt idx="175">
                  <c:v>245.0826</c:v>
                </c:pt>
                <c:pt idx="176">
                  <c:v>246.5328</c:v>
                </c:pt>
                <c:pt idx="177">
                  <c:v>247.983</c:v>
                </c:pt>
                <c:pt idx="178">
                  <c:v>249.4331</c:v>
                </c:pt>
                <c:pt idx="179">
                  <c:v>250.8833</c:v>
                </c:pt>
                <c:pt idx="180">
                  <c:v>252.3335</c:v>
                </c:pt>
                <c:pt idx="181">
                  <c:v>253.7837</c:v>
                </c:pt>
                <c:pt idx="182">
                  <c:v>255.2339</c:v>
                </c:pt>
                <c:pt idx="183">
                  <c:v>256.6841</c:v>
                </c:pt>
                <c:pt idx="184">
                  <c:v>258.1343</c:v>
                </c:pt>
                <c:pt idx="185">
                  <c:v>259.5845</c:v>
                </c:pt>
                <c:pt idx="186">
                  <c:v>261.0347</c:v>
                </c:pt>
                <c:pt idx="187">
                  <c:v>262.4849</c:v>
                </c:pt>
                <c:pt idx="188">
                  <c:v>263.9351</c:v>
                </c:pt>
                <c:pt idx="189">
                  <c:v>265.3853</c:v>
                </c:pt>
                <c:pt idx="190">
                  <c:v>266.8355</c:v>
                </c:pt>
                <c:pt idx="191">
                  <c:v>268.2857</c:v>
                </c:pt>
                <c:pt idx="192">
                  <c:v>269.7358</c:v>
                </c:pt>
                <c:pt idx="193">
                  <c:v>271.186</c:v>
                </c:pt>
                <c:pt idx="194">
                  <c:v>272.6362</c:v>
                </c:pt>
                <c:pt idx="195">
                  <c:v>274.0864</c:v>
                </c:pt>
                <c:pt idx="196">
                  <c:v>275.5366</c:v>
                </c:pt>
                <c:pt idx="197">
                  <c:v>276.9868</c:v>
                </c:pt>
                <c:pt idx="198">
                  <c:v>278.437</c:v>
                </c:pt>
                <c:pt idx="199">
                  <c:v>279.8872</c:v>
                </c:pt>
                <c:pt idx="200">
                  <c:v>281.3374</c:v>
                </c:pt>
                <c:pt idx="201">
                  <c:v>282.7876</c:v>
                </c:pt>
                <c:pt idx="202">
                  <c:v>284.2378</c:v>
                </c:pt>
                <c:pt idx="203">
                  <c:v>285.688</c:v>
                </c:pt>
                <c:pt idx="204">
                  <c:v>287.1382</c:v>
                </c:pt>
                <c:pt idx="205">
                  <c:v>288.5884</c:v>
                </c:pt>
                <c:pt idx="206">
                  <c:v>290.0385</c:v>
                </c:pt>
                <c:pt idx="207">
                  <c:v>291.4887</c:v>
                </c:pt>
                <c:pt idx="208">
                  <c:v>292.9389</c:v>
                </c:pt>
                <c:pt idx="209">
                  <c:v>294.3891</c:v>
                </c:pt>
                <c:pt idx="210">
                  <c:v>295.8393</c:v>
                </c:pt>
                <c:pt idx="211">
                  <c:v>297.2895</c:v>
                </c:pt>
                <c:pt idx="212">
                  <c:v>298.7397</c:v>
                </c:pt>
                <c:pt idx="213">
                  <c:v>300.1899</c:v>
                </c:pt>
                <c:pt idx="214">
                  <c:v>301.6401</c:v>
                </c:pt>
                <c:pt idx="215">
                  <c:v>303.0903</c:v>
                </c:pt>
                <c:pt idx="216">
                  <c:v>304.5405</c:v>
                </c:pt>
                <c:pt idx="217">
                  <c:v>305.9907</c:v>
                </c:pt>
                <c:pt idx="218">
                  <c:v>307.4409</c:v>
                </c:pt>
                <c:pt idx="219">
                  <c:v>308.891</c:v>
                </c:pt>
                <c:pt idx="220">
                  <c:v>310.3412</c:v>
                </c:pt>
                <c:pt idx="221">
                  <c:v>311.7914</c:v>
                </c:pt>
                <c:pt idx="222">
                  <c:v>313.2416</c:v>
                </c:pt>
                <c:pt idx="223">
                  <c:v>314.6918</c:v>
                </c:pt>
                <c:pt idx="224">
                  <c:v>316.142</c:v>
                </c:pt>
                <c:pt idx="225">
                  <c:v>317.5922</c:v>
                </c:pt>
                <c:pt idx="226">
                  <c:v>319.0424</c:v>
                </c:pt>
                <c:pt idx="227">
                  <c:v>320.4926</c:v>
                </c:pt>
                <c:pt idx="228">
                  <c:v>321.9428</c:v>
                </c:pt>
                <c:pt idx="229">
                  <c:v>323.393</c:v>
                </c:pt>
                <c:pt idx="230">
                  <c:v>324.8432</c:v>
                </c:pt>
                <c:pt idx="231">
                  <c:v>326.2934</c:v>
                </c:pt>
                <c:pt idx="232">
                  <c:v>327.7436</c:v>
                </c:pt>
                <c:pt idx="233">
                  <c:v>329.1937</c:v>
                </c:pt>
                <c:pt idx="234">
                  <c:v>330.6439</c:v>
                </c:pt>
                <c:pt idx="235">
                  <c:v>332.0941</c:v>
                </c:pt>
                <c:pt idx="236">
                  <c:v>333.5443</c:v>
                </c:pt>
                <c:pt idx="237">
                  <c:v>334.9945</c:v>
                </c:pt>
                <c:pt idx="238">
                  <c:v>336.4447</c:v>
                </c:pt>
                <c:pt idx="239">
                  <c:v>337.8949</c:v>
                </c:pt>
                <c:pt idx="240">
                  <c:v>339.3451</c:v>
                </c:pt>
                <c:pt idx="241">
                  <c:v>340.7953</c:v>
                </c:pt>
                <c:pt idx="242">
                  <c:v>342.2455</c:v>
                </c:pt>
                <c:pt idx="243">
                  <c:v>343.6957</c:v>
                </c:pt>
                <c:pt idx="244">
                  <c:v>345.1459</c:v>
                </c:pt>
                <c:pt idx="245">
                  <c:v>346.5961</c:v>
                </c:pt>
                <c:pt idx="246">
                  <c:v>348.0463</c:v>
                </c:pt>
                <c:pt idx="247">
                  <c:v>349.4964</c:v>
                </c:pt>
                <c:pt idx="248">
                  <c:v>350.9466</c:v>
                </c:pt>
                <c:pt idx="249">
                  <c:v>352.3968</c:v>
                </c:pt>
                <c:pt idx="250">
                  <c:v>353.847</c:v>
                </c:pt>
                <c:pt idx="251">
                  <c:v>355.2972</c:v>
                </c:pt>
                <c:pt idx="252">
                  <c:v>356.7474</c:v>
                </c:pt>
                <c:pt idx="253">
                  <c:v>358.1976</c:v>
                </c:pt>
                <c:pt idx="254">
                  <c:v>359.6478</c:v>
                </c:pt>
                <c:pt idx="255">
                  <c:v>361.098</c:v>
                </c:pt>
                <c:pt idx="256">
                  <c:v>362.5482</c:v>
                </c:pt>
                <c:pt idx="257">
                  <c:v>363.9984</c:v>
                </c:pt>
                <c:pt idx="258">
                  <c:v>365.4486</c:v>
                </c:pt>
                <c:pt idx="259">
                  <c:v>366.8988</c:v>
                </c:pt>
                <c:pt idx="260">
                  <c:v>368.3489</c:v>
                </c:pt>
                <c:pt idx="261">
                  <c:v>369.7991</c:v>
                </c:pt>
                <c:pt idx="262">
                  <c:v>371.2493</c:v>
                </c:pt>
                <c:pt idx="263">
                  <c:v>372.6995</c:v>
                </c:pt>
                <c:pt idx="264">
                  <c:v>374.1497</c:v>
                </c:pt>
                <c:pt idx="265">
                  <c:v>375.5999</c:v>
                </c:pt>
                <c:pt idx="266">
                  <c:v>377.0501</c:v>
                </c:pt>
                <c:pt idx="267">
                  <c:v>378.5003</c:v>
                </c:pt>
                <c:pt idx="268">
                  <c:v>379.9505</c:v>
                </c:pt>
                <c:pt idx="269">
                  <c:v>381.4007</c:v>
                </c:pt>
                <c:pt idx="270">
                  <c:v>382.8509</c:v>
                </c:pt>
                <c:pt idx="271">
                  <c:v>384.3011</c:v>
                </c:pt>
                <c:pt idx="272">
                  <c:v>385.7513</c:v>
                </c:pt>
                <c:pt idx="273">
                  <c:v>387.2015</c:v>
                </c:pt>
                <c:pt idx="274">
                  <c:v>388.6516</c:v>
                </c:pt>
                <c:pt idx="275">
                  <c:v>390.1018</c:v>
                </c:pt>
                <c:pt idx="276">
                  <c:v>391.552</c:v>
                </c:pt>
                <c:pt idx="277">
                  <c:v>393.0022</c:v>
                </c:pt>
                <c:pt idx="278">
                  <c:v>394.4524</c:v>
                </c:pt>
                <c:pt idx="279">
                  <c:v>395.9026</c:v>
                </c:pt>
                <c:pt idx="280">
                  <c:v>397.3528</c:v>
                </c:pt>
                <c:pt idx="281">
                  <c:v>398.803</c:v>
                </c:pt>
                <c:pt idx="282">
                  <c:v>400.2532</c:v>
                </c:pt>
                <c:pt idx="283">
                  <c:v>401.7034</c:v>
                </c:pt>
                <c:pt idx="284">
                  <c:v>403.1536</c:v>
                </c:pt>
                <c:pt idx="285">
                  <c:v>404.6038</c:v>
                </c:pt>
                <c:pt idx="286">
                  <c:v>406.054</c:v>
                </c:pt>
                <c:pt idx="287">
                  <c:v>407.5042</c:v>
                </c:pt>
                <c:pt idx="288">
                  <c:v>408.9543</c:v>
                </c:pt>
                <c:pt idx="289">
                  <c:v>410.4045</c:v>
                </c:pt>
                <c:pt idx="290">
                  <c:v>411.8547</c:v>
                </c:pt>
                <c:pt idx="291">
                  <c:v>413.3049</c:v>
                </c:pt>
                <c:pt idx="292">
                  <c:v>414.7551</c:v>
                </c:pt>
                <c:pt idx="293">
                  <c:v>416.2053</c:v>
                </c:pt>
                <c:pt idx="294">
                  <c:v>417.6555</c:v>
                </c:pt>
                <c:pt idx="295">
                  <c:v>419.1057</c:v>
                </c:pt>
                <c:pt idx="296">
                  <c:v>420.5559</c:v>
                </c:pt>
                <c:pt idx="297">
                  <c:v>422.0061</c:v>
                </c:pt>
                <c:pt idx="298">
                  <c:v>423.4563</c:v>
                </c:pt>
                <c:pt idx="299">
                  <c:v>424.9065</c:v>
                </c:pt>
                <c:pt idx="300">
                  <c:v>426.3567</c:v>
                </c:pt>
                <c:pt idx="301">
                  <c:v>427.8069</c:v>
                </c:pt>
                <c:pt idx="302">
                  <c:v>429.257</c:v>
                </c:pt>
                <c:pt idx="303">
                  <c:v>430.7072</c:v>
                </c:pt>
                <c:pt idx="304">
                  <c:v>432.1574</c:v>
                </c:pt>
                <c:pt idx="305">
                  <c:v>433.6076</c:v>
                </c:pt>
                <c:pt idx="306">
                  <c:v>435.0578</c:v>
                </c:pt>
                <c:pt idx="307">
                  <c:v>436.508</c:v>
                </c:pt>
                <c:pt idx="308">
                  <c:v>437.9582</c:v>
                </c:pt>
                <c:pt idx="309">
                  <c:v>439.4084</c:v>
                </c:pt>
                <c:pt idx="310">
                  <c:v>440.8586</c:v>
                </c:pt>
                <c:pt idx="311">
                  <c:v>442.3088</c:v>
                </c:pt>
                <c:pt idx="312">
                  <c:v>443.759</c:v>
                </c:pt>
                <c:pt idx="313">
                  <c:v>445.2092</c:v>
                </c:pt>
                <c:pt idx="314">
                  <c:v>446.6594</c:v>
                </c:pt>
                <c:pt idx="315">
                  <c:v>448.1095</c:v>
                </c:pt>
                <c:pt idx="316">
                  <c:v>449.5597</c:v>
                </c:pt>
                <c:pt idx="317">
                  <c:v>451.0099</c:v>
                </c:pt>
                <c:pt idx="318">
                  <c:v>452.4601</c:v>
                </c:pt>
                <c:pt idx="319">
                  <c:v>453.9103</c:v>
                </c:pt>
                <c:pt idx="320">
                  <c:v>455.3605</c:v>
                </c:pt>
                <c:pt idx="321">
                  <c:v>456.8107</c:v>
                </c:pt>
                <c:pt idx="322">
                  <c:v>458.2609</c:v>
                </c:pt>
                <c:pt idx="323">
                  <c:v>459.7111</c:v>
                </c:pt>
                <c:pt idx="324">
                  <c:v>461.1613</c:v>
                </c:pt>
                <c:pt idx="325">
                  <c:v>462.6115</c:v>
                </c:pt>
                <c:pt idx="326">
                  <c:v>464.0617</c:v>
                </c:pt>
                <c:pt idx="327">
                  <c:v>465.5119</c:v>
                </c:pt>
                <c:pt idx="328">
                  <c:v>466.9621</c:v>
                </c:pt>
                <c:pt idx="329">
                  <c:v>468.4122</c:v>
                </c:pt>
                <c:pt idx="330">
                  <c:v>469.8624</c:v>
                </c:pt>
                <c:pt idx="331">
                  <c:v>471.3126</c:v>
                </c:pt>
                <c:pt idx="332">
                  <c:v>472.7628</c:v>
                </c:pt>
                <c:pt idx="333">
                  <c:v>474.213</c:v>
                </c:pt>
                <c:pt idx="334">
                  <c:v>475.6632</c:v>
                </c:pt>
                <c:pt idx="335">
                  <c:v>477.1134</c:v>
                </c:pt>
                <c:pt idx="336">
                  <c:v>478.5636</c:v>
                </c:pt>
                <c:pt idx="337">
                  <c:v>480.0138</c:v>
                </c:pt>
                <c:pt idx="338">
                  <c:v>481.464</c:v>
                </c:pt>
                <c:pt idx="339">
                  <c:v>482.9142</c:v>
                </c:pt>
                <c:pt idx="340">
                  <c:v>484.3644</c:v>
                </c:pt>
                <c:pt idx="341">
                  <c:v>485.8146</c:v>
                </c:pt>
                <c:pt idx="342">
                  <c:v>487.2648</c:v>
                </c:pt>
                <c:pt idx="343">
                  <c:v>488.7149</c:v>
                </c:pt>
                <c:pt idx="344">
                  <c:v>490.1651</c:v>
                </c:pt>
                <c:pt idx="345">
                  <c:v>491.6153</c:v>
                </c:pt>
                <c:pt idx="346">
                  <c:v>493.0655</c:v>
                </c:pt>
                <c:pt idx="347">
                  <c:v>494.5157</c:v>
                </c:pt>
                <c:pt idx="348">
                  <c:v>495.9659</c:v>
                </c:pt>
                <c:pt idx="349">
                  <c:v>497.4161</c:v>
                </c:pt>
                <c:pt idx="350">
                  <c:v>498.8663</c:v>
                </c:pt>
                <c:pt idx="351">
                  <c:v>500.3165</c:v>
                </c:pt>
                <c:pt idx="352">
                  <c:v>501.7667</c:v>
                </c:pt>
                <c:pt idx="353">
                  <c:v>503.2169</c:v>
                </c:pt>
                <c:pt idx="354">
                  <c:v>504.6671</c:v>
                </c:pt>
                <c:pt idx="355">
                  <c:v>506.1173</c:v>
                </c:pt>
                <c:pt idx="356">
                  <c:v>507.5675</c:v>
                </c:pt>
                <c:pt idx="357">
                  <c:v>509.0176</c:v>
                </c:pt>
                <c:pt idx="358">
                  <c:v>510.4678</c:v>
                </c:pt>
                <c:pt idx="359">
                  <c:v>511.918</c:v>
                </c:pt>
                <c:pt idx="360">
                  <c:v>513.3682</c:v>
                </c:pt>
                <c:pt idx="361">
                  <c:v>514.8184</c:v>
                </c:pt>
                <c:pt idx="362">
                  <c:v>516.2686</c:v>
                </c:pt>
                <c:pt idx="363">
                  <c:v>517.7188</c:v>
                </c:pt>
                <c:pt idx="364">
                  <c:v>519.169</c:v>
                </c:pt>
                <c:pt idx="365">
                  <c:v>520.6192</c:v>
                </c:pt>
                <c:pt idx="366">
                  <c:v>522.0694</c:v>
                </c:pt>
                <c:pt idx="367">
                  <c:v>523.5196</c:v>
                </c:pt>
                <c:pt idx="368">
                  <c:v>524.9698</c:v>
                </c:pt>
                <c:pt idx="369">
                  <c:v>526.42</c:v>
                </c:pt>
                <c:pt idx="370">
                  <c:v>527.8701</c:v>
                </c:pt>
                <c:pt idx="371">
                  <c:v>529.3203</c:v>
                </c:pt>
                <c:pt idx="372">
                  <c:v>530.7705</c:v>
                </c:pt>
                <c:pt idx="373">
                  <c:v>532.2207</c:v>
                </c:pt>
                <c:pt idx="374">
                  <c:v>533.6709</c:v>
                </c:pt>
                <c:pt idx="375">
                  <c:v>535.1211</c:v>
                </c:pt>
                <c:pt idx="376">
                  <c:v>536.5713</c:v>
                </c:pt>
                <c:pt idx="377">
                  <c:v>538.0215</c:v>
                </c:pt>
                <c:pt idx="378">
                  <c:v>539.4717</c:v>
                </c:pt>
                <c:pt idx="379">
                  <c:v>540.9219</c:v>
                </c:pt>
                <c:pt idx="380">
                  <c:v>542.3721</c:v>
                </c:pt>
                <c:pt idx="381">
                  <c:v>543.8223</c:v>
                </c:pt>
                <c:pt idx="382">
                  <c:v>545.2725</c:v>
                </c:pt>
                <c:pt idx="383">
                  <c:v>546.7227</c:v>
                </c:pt>
                <c:pt idx="384">
                  <c:v>554.6785</c:v>
                </c:pt>
                <c:pt idx="385">
                  <c:v>556.1344</c:v>
                </c:pt>
                <c:pt idx="386">
                  <c:v>557.5902</c:v>
                </c:pt>
                <c:pt idx="387">
                  <c:v>559.046</c:v>
                </c:pt>
                <c:pt idx="388">
                  <c:v>560.5019</c:v>
                </c:pt>
                <c:pt idx="389">
                  <c:v>561.9577</c:v>
                </c:pt>
                <c:pt idx="390">
                  <c:v>563.4136</c:v>
                </c:pt>
                <c:pt idx="391">
                  <c:v>564.8694</c:v>
                </c:pt>
                <c:pt idx="392">
                  <c:v>566.3253</c:v>
                </c:pt>
                <c:pt idx="393">
                  <c:v>567.7811</c:v>
                </c:pt>
                <c:pt idx="394">
                  <c:v>569.237</c:v>
                </c:pt>
                <c:pt idx="395">
                  <c:v>570.6928</c:v>
                </c:pt>
              </c:strCache>
            </c:strRef>
          </c:cat>
          <c:val>
            <c:numRef>
              <c:f>Sheet1!$C$2:$C$397</c:f>
            </c:numRef>
          </c:val>
          <c:smooth val="0"/>
          <c:extLst>
            <c:ext xmlns:c16="http://schemas.microsoft.com/office/drawing/2014/chart" uri="{C3380CC4-5D6E-409C-BE32-E72D297353CC}">
              <c16:uniqueId val="{00000001-3922-4735-ADA4-ED5F80B58D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Sheet1!$A$2:$A$397</c:f>
              <c:strCache>
                <c:ptCount val="396"/>
                <c:pt idx="0">
                  <c:v>Y Unit:</c:v>
                </c:pt>
                <c:pt idx="2">
                  <c:v>X Unit:</c:v>
                </c:pt>
                <c:pt idx="3">
                  <c:v>Y Unit:</c:v>
                </c:pt>
                <c:pt idx="5">
                  <c:v>X</c:v>
                </c:pt>
                <c:pt idx="6">
                  <c:v>0</c:v>
                </c:pt>
                <c:pt idx="7">
                  <c:v>1.4502</c:v>
                </c:pt>
                <c:pt idx="8">
                  <c:v>2.9004</c:v>
                </c:pt>
                <c:pt idx="9">
                  <c:v>4.3506</c:v>
                </c:pt>
                <c:pt idx="10">
                  <c:v>5.8008</c:v>
                </c:pt>
                <c:pt idx="11">
                  <c:v>7.251</c:v>
                </c:pt>
                <c:pt idx="12">
                  <c:v>8.7012</c:v>
                </c:pt>
                <c:pt idx="13">
                  <c:v>10.1513</c:v>
                </c:pt>
                <c:pt idx="14">
                  <c:v>11.6015</c:v>
                </c:pt>
                <c:pt idx="15">
                  <c:v>13.0517</c:v>
                </c:pt>
                <c:pt idx="16">
                  <c:v>14.5019</c:v>
                </c:pt>
                <c:pt idx="17">
                  <c:v>15.9521</c:v>
                </c:pt>
                <c:pt idx="18">
                  <c:v>17.4023</c:v>
                </c:pt>
                <c:pt idx="19">
                  <c:v>18.8525</c:v>
                </c:pt>
                <c:pt idx="20">
                  <c:v>20.3027</c:v>
                </c:pt>
                <c:pt idx="21">
                  <c:v>21.7529</c:v>
                </c:pt>
                <c:pt idx="22">
                  <c:v>23.2031</c:v>
                </c:pt>
                <c:pt idx="23">
                  <c:v>24.6533</c:v>
                </c:pt>
                <c:pt idx="24">
                  <c:v>26.1035</c:v>
                </c:pt>
                <c:pt idx="25">
                  <c:v>27.5537</c:v>
                </c:pt>
                <c:pt idx="26">
                  <c:v>29.0039</c:v>
                </c:pt>
                <c:pt idx="27">
                  <c:v>30.454</c:v>
                </c:pt>
                <c:pt idx="28">
                  <c:v>31.9042</c:v>
                </c:pt>
                <c:pt idx="29">
                  <c:v>33.3544</c:v>
                </c:pt>
                <c:pt idx="30">
                  <c:v>34.8046</c:v>
                </c:pt>
                <c:pt idx="31">
                  <c:v>36.2548</c:v>
                </c:pt>
                <c:pt idx="32">
                  <c:v>37.705</c:v>
                </c:pt>
                <c:pt idx="33">
                  <c:v>39.1552</c:v>
                </c:pt>
                <c:pt idx="34">
                  <c:v>40.6054</c:v>
                </c:pt>
                <c:pt idx="35">
                  <c:v>42.0556</c:v>
                </c:pt>
                <c:pt idx="36">
                  <c:v>43.5058</c:v>
                </c:pt>
                <c:pt idx="37">
                  <c:v>44.956</c:v>
                </c:pt>
                <c:pt idx="38">
                  <c:v>46.4062</c:v>
                </c:pt>
                <c:pt idx="39">
                  <c:v>47.8564</c:v>
                </c:pt>
                <c:pt idx="40">
                  <c:v>49.3066</c:v>
                </c:pt>
                <c:pt idx="41">
                  <c:v>50.7567</c:v>
                </c:pt>
                <c:pt idx="42">
                  <c:v>52.2069</c:v>
                </c:pt>
                <c:pt idx="43">
                  <c:v>53.6571</c:v>
                </c:pt>
                <c:pt idx="44">
                  <c:v>55.1073</c:v>
                </c:pt>
                <c:pt idx="45">
                  <c:v>56.5575</c:v>
                </c:pt>
                <c:pt idx="46">
                  <c:v>58.0077</c:v>
                </c:pt>
                <c:pt idx="47">
                  <c:v>59.4579</c:v>
                </c:pt>
                <c:pt idx="48">
                  <c:v>60.9081</c:v>
                </c:pt>
                <c:pt idx="49">
                  <c:v>62.3583</c:v>
                </c:pt>
                <c:pt idx="50">
                  <c:v>63.8085</c:v>
                </c:pt>
                <c:pt idx="51">
                  <c:v>65.2587</c:v>
                </c:pt>
                <c:pt idx="52">
                  <c:v>66.7089</c:v>
                </c:pt>
                <c:pt idx="53">
                  <c:v>68.1591</c:v>
                </c:pt>
                <c:pt idx="54">
                  <c:v>69.6093</c:v>
                </c:pt>
                <c:pt idx="55">
                  <c:v>71.0594</c:v>
                </c:pt>
                <c:pt idx="56">
                  <c:v>72.5096</c:v>
                </c:pt>
                <c:pt idx="57">
                  <c:v>73.9598</c:v>
                </c:pt>
                <c:pt idx="58">
                  <c:v>75.41</c:v>
                </c:pt>
                <c:pt idx="59">
                  <c:v>76.8602</c:v>
                </c:pt>
                <c:pt idx="60">
                  <c:v>78.3104</c:v>
                </c:pt>
                <c:pt idx="61">
                  <c:v>79.7606</c:v>
                </c:pt>
                <c:pt idx="62">
                  <c:v>81.2108</c:v>
                </c:pt>
                <c:pt idx="63">
                  <c:v>82.661</c:v>
                </c:pt>
                <c:pt idx="64">
                  <c:v>84.1112</c:v>
                </c:pt>
                <c:pt idx="65">
                  <c:v>85.5614</c:v>
                </c:pt>
                <c:pt idx="66">
                  <c:v>87.0116</c:v>
                </c:pt>
                <c:pt idx="67">
                  <c:v>88.4618</c:v>
                </c:pt>
                <c:pt idx="68">
                  <c:v>89.9119</c:v>
                </c:pt>
                <c:pt idx="69">
                  <c:v>91.3621</c:v>
                </c:pt>
                <c:pt idx="70">
                  <c:v>92.8123</c:v>
                </c:pt>
                <c:pt idx="71">
                  <c:v>94.2625</c:v>
                </c:pt>
                <c:pt idx="72">
                  <c:v>95.7127</c:v>
                </c:pt>
                <c:pt idx="73">
                  <c:v>97.1629</c:v>
                </c:pt>
                <c:pt idx="74">
                  <c:v>98.6131</c:v>
                </c:pt>
                <c:pt idx="75">
                  <c:v>100.0633</c:v>
                </c:pt>
                <c:pt idx="76">
                  <c:v>101.5135</c:v>
                </c:pt>
                <c:pt idx="77">
                  <c:v>102.9637</c:v>
                </c:pt>
                <c:pt idx="78">
                  <c:v>104.4139</c:v>
                </c:pt>
                <c:pt idx="79">
                  <c:v>105.8641</c:v>
                </c:pt>
                <c:pt idx="80">
                  <c:v>107.3143</c:v>
                </c:pt>
                <c:pt idx="81">
                  <c:v>108.7645</c:v>
                </c:pt>
                <c:pt idx="82">
                  <c:v>110.2146</c:v>
                </c:pt>
                <c:pt idx="83">
                  <c:v>111.6648</c:v>
                </c:pt>
                <c:pt idx="84">
                  <c:v>113.115</c:v>
                </c:pt>
                <c:pt idx="85">
                  <c:v>114.5652</c:v>
                </c:pt>
                <c:pt idx="86">
                  <c:v>116.0154</c:v>
                </c:pt>
                <c:pt idx="87">
                  <c:v>117.4656</c:v>
                </c:pt>
                <c:pt idx="88">
                  <c:v>118.9158</c:v>
                </c:pt>
                <c:pt idx="89">
                  <c:v>120.366</c:v>
                </c:pt>
                <c:pt idx="90">
                  <c:v>121.8162</c:v>
                </c:pt>
                <c:pt idx="91">
                  <c:v>123.2664</c:v>
                </c:pt>
                <c:pt idx="92">
                  <c:v>124.7166</c:v>
                </c:pt>
                <c:pt idx="93">
                  <c:v>126.1668</c:v>
                </c:pt>
                <c:pt idx="94">
                  <c:v>127.617</c:v>
                </c:pt>
                <c:pt idx="95">
                  <c:v>129.0672</c:v>
                </c:pt>
                <c:pt idx="96">
                  <c:v>130.5173</c:v>
                </c:pt>
                <c:pt idx="97">
                  <c:v>131.9675</c:v>
                </c:pt>
                <c:pt idx="98">
                  <c:v>133.4177</c:v>
                </c:pt>
                <c:pt idx="99">
                  <c:v>134.8679</c:v>
                </c:pt>
                <c:pt idx="100">
                  <c:v>136.3181</c:v>
                </c:pt>
                <c:pt idx="101">
                  <c:v>137.7683</c:v>
                </c:pt>
                <c:pt idx="102">
                  <c:v>139.2185</c:v>
                </c:pt>
                <c:pt idx="103">
                  <c:v>140.6687</c:v>
                </c:pt>
                <c:pt idx="104">
                  <c:v>142.1189</c:v>
                </c:pt>
                <c:pt idx="105">
                  <c:v>143.5691</c:v>
                </c:pt>
                <c:pt idx="106">
                  <c:v>145.0193</c:v>
                </c:pt>
                <c:pt idx="107">
                  <c:v>146.4695</c:v>
                </c:pt>
                <c:pt idx="108">
                  <c:v>147.9197</c:v>
                </c:pt>
                <c:pt idx="109">
                  <c:v>149.3698</c:v>
                </c:pt>
                <c:pt idx="110">
                  <c:v>150.82</c:v>
                </c:pt>
                <c:pt idx="111">
                  <c:v>152.2702</c:v>
                </c:pt>
                <c:pt idx="112">
                  <c:v>153.7204</c:v>
                </c:pt>
                <c:pt idx="113">
                  <c:v>155.1706</c:v>
                </c:pt>
                <c:pt idx="114">
                  <c:v>156.6208</c:v>
                </c:pt>
                <c:pt idx="115">
                  <c:v>158.071</c:v>
                </c:pt>
                <c:pt idx="116">
                  <c:v>159.5212</c:v>
                </c:pt>
                <c:pt idx="117">
                  <c:v>160.9714</c:v>
                </c:pt>
                <c:pt idx="118">
                  <c:v>162.4216</c:v>
                </c:pt>
                <c:pt idx="119">
                  <c:v>163.8718</c:v>
                </c:pt>
                <c:pt idx="120">
                  <c:v>165.322</c:v>
                </c:pt>
                <c:pt idx="121">
                  <c:v>166.7722</c:v>
                </c:pt>
                <c:pt idx="122">
                  <c:v>168.2224</c:v>
                </c:pt>
                <c:pt idx="123">
                  <c:v>169.6725</c:v>
                </c:pt>
                <c:pt idx="124">
                  <c:v>171.1227</c:v>
                </c:pt>
                <c:pt idx="125">
                  <c:v>172.5729</c:v>
                </c:pt>
                <c:pt idx="126">
                  <c:v>174.0231</c:v>
                </c:pt>
                <c:pt idx="127">
                  <c:v>175.4733</c:v>
                </c:pt>
                <c:pt idx="128">
                  <c:v>176.9235</c:v>
                </c:pt>
                <c:pt idx="129">
                  <c:v>178.3737</c:v>
                </c:pt>
                <c:pt idx="130">
                  <c:v>179.8239</c:v>
                </c:pt>
                <c:pt idx="131">
                  <c:v>181.2741</c:v>
                </c:pt>
                <c:pt idx="132">
                  <c:v>182.7243</c:v>
                </c:pt>
                <c:pt idx="133">
                  <c:v>184.1745</c:v>
                </c:pt>
                <c:pt idx="134">
                  <c:v>185.6247</c:v>
                </c:pt>
                <c:pt idx="135">
                  <c:v>187.0749</c:v>
                </c:pt>
                <c:pt idx="136">
                  <c:v>188.5251</c:v>
                </c:pt>
                <c:pt idx="137">
                  <c:v>189.9752</c:v>
                </c:pt>
                <c:pt idx="138">
                  <c:v>191.4254</c:v>
                </c:pt>
                <c:pt idx="139">
                  <c:v>192.8756</c:v>
                </c:pt>
                <c:pt idx="140">
                  <c:v>194.3258</c:v>
                </c:pt>
                <c:pt idx="141">
                  <c:v>195.776</c:v>
                </c:pt>
                <c:pt idx="142">
                  <c:v>197.2262</c:v>
                </c:pt>
                <c:pt idx="143">
                  <c:v>198.6764</c:v>
                </c:pt>
                <c:pt idx="144">
                  <c:v>200.1266</c:v>
                </c:pt>
                <c:pt idx="145">
                  <c:v>201.5768</c:v>
                </c:pt>
                <c:pt idx="146">
                  <c:v>203.027</c:v>
                </c:pt>
                <c:pt idx="147">
                  <c:v>204.4772</c:v>
                </c:pt>
                <c:pt idx="148">
                  <c:v>205.9274</c:v>
                </c:pt>
                <c:pt idx="149">
                  <c:v>207.3776</c:v>
                </c:pt>
                <c:pt idx="150">
                  <c:v>208.8278</c:v>
                </c:pt>
                <c:pt idx="151">
                  <c:v>210.2779</c:v>
                </c:pt>
                <c:pt idx="152">
                  <c:v>211.7281</c:v>
                </c:pt>
                <c:pt idx="153">
                  <c:v>213.1783</c:v>
                </c:pt>
                <c:pt idx="154">
                  <c:v>214.6285</c:v>
                </c:pt>
                <c:pt idx="155">
                  <c:v>216.0787</c:v>
                </c:pt>
                <c:pt idx="156">
                  <c:v>217.5289</c:v>
                </c:pt>
                <c:pt idx="157">
                  <c:v>218.9791</c:v>
                </c:pt>
                <c:pt idx="158">
                  <c:v>220.4293</c:v>
                </c:pt>
                <c:pt idx="159">
                  <c:v>221.8795</c:v>
                </c:pt>
                <c:pt idx="160">
                  <c:v>223.3297</c:v>
                </c:pt>
                <c:pt idx="161">
                  <c:v>224.7799</c:v>
                </c:pt>
                <c:pt idx="162">
                  <c:v>226.2301</c:v>
                </c:pt>
                <c:pt idx="163">
                  <c:v>227.6803</c:v>
                </c:pt>
                <c:pt idx="164">
                  <c:v>229.1304</c:v>
                </c:pt>
                <c:pt idx="165">
                  <c:v>230.5806</c:v>
                </c:pt>
                <c:pt idx="166">
                  <c:v>232.0308</c:v>
                </c:pt>
                <c:pt idx="167">
                  <c:v>233.481</c:v>
                </c:pt>
                <c:pt idx="168">
                  <c:v>234.9312</c:v>
                </c:pt>
                <c:pt idx="169">
                  <c:v>236.3814</c:v>
                </c:pt>
                <c:pt idx="170">
                  <c:v>237.8316</c:v>
                </c:pt>
                <c:pt idx="171">
                  <c:v>239.2818</c:v>
                </c:pt>
                <c:pt idx="172">
                  <c:v>240.732</c:v>
                </c:pt>
                <c:pt idx="173">
                  <c:v>242.1822</c:v>
                </c:pt>
                <c:pt idx="174">
                  <c:v>243.6324</c:v>
                </c:pt>
                <c:pt idx="175">
                  <c:v>245.0826</c:v>
                </c:pt>
                <c:pt idx="176">
                  <c:v>246.5328</c:v>
                </c:pt>
                <c:pt idx="177">
                  <c:v>247.983</c:v>
                </c:pt>
                <c:pt idx="178">
                  <c:v>249.4331</c:v>
                </c:pt>
                <c:pt idx="179">
                  <c:v>250.8833</c:v>
                </c:pt>
                <c:pt idx="180">
                  <c:v>252.3335</c:v>
                </c:pt>
                <c:pt idx="181">
                  <c:v>253.7837</c:v>
                </c:pt>
                <c:pt idx="182">
                  <c:v>255.2339</c:v>
                </c:pt>
                <c:pt idx="183">
                  <c:v>256.6841</c:v>
                </c:pt>
                <c:pt idx="184">
                  <c:v>258.1343</c:v>
                </c:pt>
                <c:pt idx="185">
                  <c:v>259.5845</c:v>
                </c:pt>
                <c:pt idx="186">
                  <c:v>261.0347</c:v>
                </c:pt>
                <c:pt idx="187">
                  <c:v>262.4849</c:v>
                </c:pt>
                <c:pt idx="188">
                  <c:v>263.9351</c:v>
                </c:pt>
                <c:pt idx="189">
                  <c:v>265.3853</c:v>
                </c:pt>
                <c:pt idx="190">
                  <c:v>266.8355</c:v>
                </c:pt>
                <c:pt idx="191">
                  <c:v>268.2857</c:v>
                </c:pt>
                <c:pt idx="192">
                  <c:v>269.7358</c:v>
                </c:pt>
                <c:pt idx="193">
                  <c:v>271.186</c:v>
                </c:pt>
                <c:pt idx="194">
                  <c:v>272.6362</c:v>
                </c:pt>
                <c:pt idx="195">
                  <c:v>274.0864</c:v>
                </c:pt>
                <c:pt idx="196">
                  <c:v>275.5366</c:v>
                </c:pt>
                <c:pt idx="197">
                  <c:v>276.9868</c:v>
                </c:pt>
                <c:pt idx="198">
                  <c:v>278.437</c:v>
                </c:pt>
                <c:pt idx="199">
                  <c:v>279.8872</c:v>
                </c:pt>
                <c:pt idx="200">
                  <c:v>281.3374</c:v>
                </c:pt>
                <c:pt idx="201">
                  <c:v>282.7876</c:v>
                </c:pt>
                <c:pt idx="202">
                  <c:v>284.2378</c:v>
                </c:pt>
                <c:pt idx="203">
                  <c:v>285.688</c:v>
                </c:pt>
                <c:pt idx="204">
                  <c:v>287.1382</c:v>
                </c:pt>
                <c:pt idx="205">
                  <c:v>288.5884</c:v>
                </c:pt>
                <c:pt idx="206">
                  <c:v>290.0385</c:v>
                </c:pt>
                <c:pt idx="207">
                  <c:v>291.4887</c:v>
                </c:pt>
                <c:pt idx="208">
                  <c:v>292.9389</c:v>
                </c:pt>
                <c:pt idx="209">
                  <c:v>294.3891</c:v>
                </c:pt>
                <c:pt idx="210">
                  <c:v>295.8393</c:v>
                </c:pt>
                <c:pt idx="211">
                  <c:v>297.2895</c:v>
                </c:pt>
                <c:pt idx="212">
                  <c:v>298.7397</c:v>
                </c:pt>
                <c:pt idx="213">
                  <c:v>300.1899</c:v>
                </c:pt>
                <c:pt idx="214">
                  <c:v>301.6401</c:v>
                </c:pt>
                <c:pt idx="215">
                  <c:v>303.0903</c:v>
                </c:pt>
                <c:pt idx="216">
                  <c:v>304.5405</c:v>
                </c:pt>
                <c:pt idx="217">
                  <c:v>305.9907</c:v>
                </c:pt>
                <c:pt idx="218">
                  <c:v>307.4409</c:v>
                </c:pt>
                <c:pt idx="219">
                  <c:v>308.891</c:v>
                </c:pt>
                <c:pt idx="220">
                  <c:v>310.3412</c:v>
                </c:pt>
                <c:pt idx="221">
                  <c:v>311.7914</c:v>
                </c:pt>
                <c:pt idx="222">
                  <c:v>313.2416</c:v>
                </c:pt>
                <c:pt idx="223">
                  <c:v>314.6918</c:v>
                </c:pt>
                <c:pt idx="224">
                  <c:v>316.142</c:v>
                </c:pt>
                <c:pt idx="225">
                  <c:v>317.5922</c:v>
                </c:pt>
                <c:pt idx="226">
                  <c:v>319.0424</c:v>
                </c:pt>
                <c:pt idx="227">
                  <c:v>320.4926</c:v>
                </c:pt>
                <c:pt idx="228">
                  <c:v>321.9428</c:v>
                </c:pt>
                <c:pt idx="229">
                  <c:v>323.393</c:v>
                </c:pt>
                <c:pt idx="230">
                  <c:v>324.8432</c:v>
                </c:pt>
                <c:pt idx="231">
                  <c:v>326.2934</c:v>
                </c:pt>
                <c:pt idx="232">
                  <c:v>327.7436</c:v>
                </c:pt>
                <c:pt idx="233">
                  <c:v>329.1937</c:v>
                </c:pt>
                <c:pt idx="234">
                  <c:v>330.6439</c:v>
                </c:pt>
                <c:pt idx="235">
                  <c:v>332.0941</c:v>
                </c:pt>
                <c:pt idx="236">
                  <c:v>333.5443</c:v>
                </c:pt>
                <c:pt idx="237">
                  <c:v>334.9945</c:v>
                </c:pt>
                <c:pt idx="238">
                  <c:v>336.4447</c:v>
                </c:pt>
                <c:pt idx="239">
                  <c:v>337.8949</c:v>
                </c:pt>
                <c:pt idx="240">
                  <c:v>339.3451</c:v>
                </c:pt>
                <c:pt idx="241">
                  <c:v>340.7953</c:v>
                </c:pt>
                <c:pt idx="242">
                  <c:v>342.2455</c:v>
                </c:pt>
                <c:pt idx="243">
                  <c:v>343.6957</c:v>
                </c:pt>
                <c:pt idx="244">
                  <c:v>345.1459</c:v>
                </c:pt>
                <c:pt idx="245">
                  <c:v>346.5961</c:v>
                </c:pt>
                <c:pt idx="246">
                  <c:v>348.0463</c:v>
                </c:pt>
                <c:pt idx="247">
                  <c:v>349.4964</c:v>
                </c:pt>
                <c:pt idx="248">
                  <c:v>350.9466</c:v>
                </c:pt>
                <c:pt idx="249">
                  <c:v>352.3968</c:v>
                </c:pt>
                <c:pt idx="250">
                  <c:v>353.847</c:v>
                </c:pt>
                <c:pt idx="251">
                  <c:v>355.2972</c:v>
                </c:pt>
                <c:pt idx="252">
                  <c:v>356.7474</c:v>
                </c:pt>
                <c:pt idx="253">
                  <c:v>358.1976</c:v>
                </c:pt>
                <c:pt idx="254">
                  <c:v>359.6478</c:v>
                </c:pt>
                <c:pt idx="255">
                  <c:v>361.098</c:v>
                </c:pt>
                <c:pt idx="256">
                  <c:v>362.5482</c:v>
                </c:pt>
                <c:pt idx="257">
                  <c:v>363.9984</c:v>
                </c:pt>
                <c:pt idx="258">
                  <c:v>365.4486</c:v>
                </c:pt>
                <c:pt idx="259">
                  <c:v>366.8988</c:v>
                </c:pt>
                <c:pt idx="260">
                  <c:v>368.3489</c:v>
                </c:pt>
                <c:pt idx="261">
                  <c:v>369.7991</c:v>
                </c:pt>
                <c:pt idx="262">
                  <c:v>371.2493</c:v>
                </c:pt>
                <c:pt idx="263">
                  <c:v>372.6995</c:v>
                </c:pt>
                <c:pt idx="264">
                  <c:v>374.1497</c:v>
                </c:pt>
                <c:pt idx="265">
                  <c:v>375.5999</c:v>
                </c:pt>
                <c:pt idx="266">
                  <c:v>377.0501</c:v>
                </c:pt>
                <c:pt idx="267">
                  <c:v>378.5003</c:v>
                </c:pt>
                <c:pt idx="268">
                  <c:v>379.9505</c:v>
                </c:pt>
                <c:pt idx="269">
                  <c:v>381.4007</c:v>
                </c:pt>
                <c:pt idx="270">
                  <c:v>382.8509</c:v>
                </c:pt>
                <c:pt idx="271">
                  <c:v>384.3011</c:v>
                </c:pt>
                <c:pt idx="272">
                  <c:v>385.7513</c:v>
                </c:pt>
                <c:pt idx="273">
                  <c:v>387.2015</c:v>
                </c:pt>
                <c:pt idx="274">
                  <c:v>388.6516</c:v>
                </c:pt>
                <c:pt idx="275">
                  <c:v>390.1018</c:v>
                </c:pt>
                <c:pt idx="276">
                  <c:v>391.552</c:v>
                </c:pt>
                <c:pt idx="277">
                  <c:v>393.0022</c:v>
                </c:pt>
                <c:pt idx="278">
                  <c:v>394.4524</c:v>
                </c:pt>
                <c:pt idx="279">
                  <c:v>395.9026</c:v>
                </c:pt>
                <c:pt idx="280">
                  <c:v>397.3528</c:v>
                </c:pt>
                <c:pt idx="281">
                  <c:v>398.803</c:v>
                </c:pt>
                <c:pt idx="282">
                  <c:v>400.2532</c:v>
                </c:pt>
                <c:pt idx="283">
                  <c:v>401.7034</c:v>
                </c:pt>
                <c:pt idx="284">
                  <c:v>403.1536</c:v>
                </c:pt>
                <c:pt idx="285">
                  <c:v>404.6038</c:v>
                </c:pt>
                <c:pt idx="286">
                  <c:v>406.054</c:v>
                </c:pt>
                <c:pt idx="287">
                  <c:v>407.5042</c:v>
                </c:pt>
                <c:pt idx="288">
                  <c:v>408.9543</c:v>
                </c:pt>
                <c:pt idx="289">
                  <c:v>410.4045</c:v>
                </c:pt>
                <c:pt idx="290">
                  <c:v>411.8547</c:v>
                </c:pt>
                <c:pt idx="291">
                  <c:v>413.3049</c:v>
                </c:pt>
                <c:pt idx="292">
                  <c:v>414.7551</c:v>
                </c:pt>
                <c:pt idx="293">
                  <c:v>416.2053</c:v>
                </c:pt>
                <c:pt idx="294">
                  <c:v>417.6555</c:v>
                </c:pt>
                <c:pt idx="295">
                  <c:v>419.1057</c:v>
                </c:pt>
                <c:pt idx="296">
                  <c:v>420.5559</c:v>
                </c:pt>
                <c:pt idx="297">
                  <c:v>422.0061</c:v>
                </c:pt>
                <c:pt idx="298">
                  <c:v>423.4563</c:v>
                </c:pt>
                <c:pt idx="299">
                  <c:v>424.9065</c:v>
                </c:pt>
                <c:pt idx="300">
                  <c:v>426.3567</c:v>
                </c:pt>
                <c:pt idx="301">
                  <c:v>427.8069</c:v>
                </c:pt>
                <c:pt idx="302">
                  <c:v>429.257</c:v>
                </c:pt>
                <c:pt idx="303">
                  <c:v>430.7072</c:v>
                </c:pt>
                <c:pt idx="304">
                  <c:v>432.1574</c:v>
                </c:pt>
                <c:pt idx="305">
                  <c:v>433.6076</c:v>
                </c:pt>
                <c:pt idx="306">
                  <c:v>435.0578</c:v>
                </c:pt>
                <c:pt idx="307">
                  <c:v>436.508</c:v>
                </c:pt>
                <c:pt idx="308">
                  <c:v>437.9582</c:v>
                </c:pt>
                <c:pt idx="309">
                  <c:v>439.4084</c:v>
                </c:pt>
                <c:pt idx="310">
                  <c:v>440.8586</c:v>
                </c:pt>
                <c:pt idx="311">
                  <c:v>442.3088</c:v>
                </c:pt>
                <c:pt idx="312">
                  <c:v>443.759</c:v>
                </c:pt>
                <c:pt idx="313">
                  <c:v>445.2092</c:v>
                </c:pt>
                <c:pt idx="314">
                  <c:v>446.6594</c:v>
                </c:pt>
                <c:pt idx="315">
                  <c:v>448.1095</c:v>
                </c:pt>
                <c:pt idx="316">
                  <c:v>449.5597</c:v>
                </c:pt>
                <c:pt idx="317">
                  <c:v>451.0099</c:v>
                </c:pt>
                <c:pt idx="318">
                  <c:v>452.4601</c:v>
                </c:pt>
                <c:pt idx="319">
                  <c:v>453.9103</c:v>
                </c:pt>
                <c:pt idx="320">
                  <c:v>455.3605</c:v>
                </c:pt>
                <c:pt idx="321">
                  <c:v>456.8107</c:v>
                </c:pt>
                <c:pt idx="322">
                  <c:v>458.2609</c:v>
                </c:pt>
                <c:pt idx="323">
                  <c:v>459.7111</c:v>
                </c:pt>
                <c:pt idx="324">
                  <c:v>461.1613</c:v>
                </c:pt>
                <c:pt idx="325">
                  <c:v>462.6115</c:v>
                </c:pt>
                <c:pt idx="326">
                  <c:v>464.0617</c:v>
                </c:pt>
                <c:pt idx="327">
                  <c:v>465.5119</c:v>
                </c:pt>
                <c:pt idx="328">
                  <c:v>466.9621</c:v>
                </c:pt>
                <c:pt idx="329">
                  <c:v>468.4122</c:v>
                </c:pt>
                <c:pt idx="330">
                  <c:v>469.8624</c:v>
                </c:pt>
                <c:pt idx="331">
                  <c:v>471.3126</c:v>
                </c:pt>
                <c:pt idx="332">
                  <c:v>472.7628</c:v>
                </c:pt>
                <c:pt idx="333">
                  <c:v>474.213</c:v>
                </c:pt>
                <c:pt idx="334">
                  <c:v>475.6632</c:v>
                </c:pt>
                <c:pt idx="335">
                  <c:v>477.1134</c:v>
                </c:pt>
                <c:pt idx="336">
                  <c:v>478.5636</c:v>
                </c:pt>
                <c:pt idx="337">
                  <c:v>480.0138</c:v>
                </c:pt>
                <c:pt idx="338">
                  <c:v>481.464</c:v>
                </c:pt>
                <c:pt idx="339">
                  <c:v>482.9142</c:v>
                </c:pt>
                <c:pt idx="340">
                  <c:v>484.3644</c:v>
                </c:pt>
                <c:pt idx="341">
                  <c:v>485.8146</c:v>
                </c:pt>
                <c:pt idx="342">
                  <c:v>487.2648</c:v>
                </c:pt>
                <c:pt idx="343">
                  <c:v>488.7149</c:v>
                </c:pt>
                <c:pt idx="344">
                  <c:v>490.1651</c:v>
                </c:pt>
                <c:pt idx="345">
                  <c:v>491.6153</c:v>
                </c:pt>
                <c:pt idx="346">
                  <c:v>493.0655</c:v>
                </c:pt>
                <c:pt idx="347">
                  <c:v>494.5157</c:v>
                </c:pt>
                <c:pt idx="348">
                  <c:v>495.9659</c:v>
                </c:pt>
                <c:pt idx="349">
                  <c:v>497.4161</c:v>
                </c:pt>
                <c:pt idx="350">
                  <c:v>498.8663</c:v>
                </c:pt>
                <c:pt idx="351">
                  <c:v>500.3165</c:v>
                </c:pt>
                <c:pt idx="352">
                  <c:v>501.7667</c:v>
                </c:pt>
                <c:pt idx="353">
                  <c:v>503.2169</c:v>
                </c:pt>
                <c:pt idx="354">
                  <c:v>504.6671</c:v>
                </c:pt>
                <c:pt idx="355">
                  <c:v>506.1173</c:v>
                </c:pt>
                <c:pt idx="356">
                  <c:v>507.5675</c:v>
                </c:pt>
                <c:pt idx="357">
                  <c:v>509.0176</c:v>
                </c:pt>
                <c:pt idx="358">
                  <c:v>510.4678</c:v>
                </c:pt>
                <c:pt idx="359">
                  <c:v>511.918</c:v>
                </c:pt>
                <c:pt idx="360">
                  <c:v>513.3682</c:v>
                </c:pt>
                <c:pt idx="361">
                  <c:v>514.8184</c:v>
                </c:pt>
                <c:pt idx="362">
                  <c:v>516.2686</c:v>
                </c:pt>
                <c:pt idx="363">
                  <c:v>517.7188</c:v>
                </c:pt>
                <c:pt idx="364">
                  <c:v>519.169</c:v>
                </c:pt>
                <c:pt idx="365">
                  <c:v>520.6192</c:v>
                </c:pt>
                <c:pt idx="366">
                  <c:v>522.0694</c:v>
                </c:pt>
                <c:pt idx="367">
                  <c:v>523.5196</c:v>
                </c:pt>
                <c:pt idx="368">
                  <c:v>524.9698</c:v>
                </c:pt>
                <c:pt idx="369">
                  <c:v>526.42</c:v>
                </c:pt>
                <c:pt idx="370">
                  <c:v>527.8701</c:v>
                </c:pt>
                <c:pt idx="371">
                  <c:v>529.3203</c:v>
                </c:pt>
                <c:pt idx="372">
                  <c:v>530.7705</c:v>
                </c:pt>
                <c:pt idx="373">
                  <c:v>532.2207</c:v>
                </c:pt>
                <c:pt idx="374">
                  <c:v>533.6709</c:v>
                </c:pt>
                <c:pt idx="375">
                  <c:v>535.1211</c:v>
                </c:pt>
                <c:pt idx="376">
                  <c:v>536.5713</c:v>
                </c:pt>
                <c:pt idx="377">
                  <c:v>538.0215</c:v>
                </c:pt>
                <c:pt idx="378">
                  <c:v>539.4717</c:v>
                </c:pt>
                <c:pt idx="379">
                  <c:v>540.9219</c:v>
                </c:pt>
                <c:pt idx="380">
                  <c:v>542.3721</c:v>
                </c:pt>
                <c:pt idx="381">
                  <c:v>543.8223</c:v>
                </c:pt>
                <c:pt idx="382">
                  <c:v>545.2725</c:v>
                </c:pt>
                <c:pt idx="383">
                  <c:v>546.7227</c:v>
                </c:pt>
                <c:pt idx="384">
                  <c:v>554.6785</c:v>
                </c:pt>
                <c:pt idx="385">
                  <c:v>556.1344</c:v>
                </c:pt>
                <c:pt idx="386">
                  <c:v>557.5902</c:v>
                </c:pt>
                <c:pt idx="387">
                  <c:v>559.046</c:v>
                </c:pt>
                <c:pt idx="388">
                  <c:v>560.5019</c:v>
                </c:pt>
                <c:pt idx="389">
                  <c:v>561.9577</c:v>
                </c:pt>
                <c:pt idx="390">
                  <c:v>563.4136</c:v>
                </c:pt>
                <c:pt idx="391">
                  <c:v>564.8694</c:v>
                </c:pt>
                <c:pt idx="392">
                  <c:v>566.3253</c:v>
                </c:pt>
                <c:pt idx="393">
                  <c:v>567.7811</c:v>
                </c:pt>
                <c:pt idx="394">
                  <c:v>569.237</c:v>
                </c:pt>
                <c:pt idx="395">
                  <c:v>570.6928</c:v>
                </c:pt>
              </c:strCache>
            </c:strRef>
          </c:cat>
          <c:val>
            <c:numRef>
              <c:f>Sheet1!$D$2:$D$397</c:f>
            </c:numRef>
          </c:val>
          <c:smooth val="0"/>
          <c:extLst>
            <c:ext xmlns:c16="http://schemas.microsoft.com/office/drawing/2014/chart" uri="{C3380CC4-5D6E-409C-BE32-E72D297353CC}">
              <c16:uniqueId val="{00000002-3922-4735-ADA4-ED5F80B58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2641632"/>
        <c:axId val="1142665344"/>
      </c:lineChart>
      <c:catAx>
        <c:axId val="11426416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100" b="1" dirty="0"/>
                  <a:t>0                                      500nm</a:t>
                </a:r>
                <a:endParaRPr lang="zh-CN" sz="1100" b="1" dirty="0"/>
              </a:p>
            </c:rich>
          </c:tx>
          <c:layout>
            <c:manualLayout>
              <c:xMode val="edge"/>
              <c:yMode val="edge"/>
              <c:x val="0.20270086783925637"/>
              <c:y val="0.835213512619779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142665344"/>
        <c:crosses val="autoZero"/>
        <c:auto val="1"/>
        <c:lblAlgn val="ctr"/>
        <c:lblOffset val="100"/>
        <c:noMultiLvlLbl val="0"/>
      </c:catAx>
      <c:valAx>
        <c:axId val="114266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Height (nm)</a:t>
                </a:r>
                <a:endParaRPr lang="zh-CN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264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9146-F495-4B5E-9A57-D04D7773032E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2BC04-60BB-4002-9C6B-931CDD383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06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6089D-0CAF-4F63-AA44-2945611D8DA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6089D-0CAF-4F63-AA44-2945611D8D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570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6089D-0CAF-4F63-AA44-2945611D8D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16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6089D-0CAF-4F63-AA44-2945611D8DA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22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6089D-0CAF-4F63-AA44-2945611D8DA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52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22F97-E840-4553-BEFA-97FD3DA2E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938DE9-3E58-4884-9B3D-D5DB50BF9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7A9B7-47CF-4C42-B9D2-7F1F6132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161360-DFDD-4975-90D6-0869F91F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81CA7C-FD7A-4A3F-A1E8-BDDE9753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1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06CF9-468F-4819-A311-3F4D3A17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E565AC-871D-4B78-A7CB-08CBDF5F9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03ADA1-E657-4864-A67F-0F468179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51D10-7CED-4CCB-8D0F-74B94927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E16503-ECD3-42FC-B6E3-B4337CCA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44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152805-177E-4DFF-B918-1E4FC7282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F8917C-53C5-4E9B-A40E-561A4FAE0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A5C452-D5EA-46B0-B720-5CF73FA2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436A3D-2482-4FC7-89FB-0E809F50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8B6BD9-9394-4528-89AC-7260FB03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15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6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>
            <a:extLst>
              <a:ext uri="{FF2B5EF4-FFF2-40B4-BE49-F238E27FC236}">
                <a16:creationId xmlns:a16="http://schemas.microsoft.com/office/drawing/2014/main" id="{2306B353-C07C-4919-AB49-AB860AEB071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3671" y="384176"/>
            <a:ext cx="4602542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WRITE YOUR GREAT TITLE HERE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A183E44-B5D3-4141-A237-8BBF5DF98B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13795" y="771526"/>
            <a:ext cx="276229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This is a good space for a short subtitle</a:t>
            </a:r>
          </a:p>
        </p:txBody>
      </p:sp>
    </p:spTree>
    <p:extLst>
      <p:ext uri="{BB962C8B-B14F-4D97-AF65-F5344CB8AC3E}">
        <p14:creationId xmlns:p14="http://schemas.microsoft.com/office/powerpoint/2010/main" val="198455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89BA6-0242-471A-A633-C7B1E938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70852D-9E6D-4B87-9511-DD3B2CC29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B7CE06-9080-4C3B-9D54-EC5BBEDC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C70B7E-C9F5-4939-939A-0FF20B28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54CDB-1D64-4C1C-A85B-89A71679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76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DB591-1D78-45A7-B312-80CBFAD0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0B8F84-E693-4A21-8C74-356E92380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493237-19D9-469E-A3D2-D17D697D2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A0EEB2-2FCD-4A2C-9D8D-B581BEEE1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BBB62-1ED3-4B38-BB3B-BBCF2E62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57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63041-DE74-4E8F-9F06-6FAC6B08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021A71-AA57-4A32-888A-8F42C5C30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2071F6-4754-4F30-84ED-F882E364E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ACA298-D0CD-4172-94BC-AC0DF830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421B8B-AFBC-40D6-B8DF-CB9CF7ED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8673E4-A347-4F8E-93EB-AF45C805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14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30013-500D-4B4C-A1B6-58ACEED6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B92162-0A5B-4100-8F86-074251425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9E34AC-94ED-4111-852D-265958F23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1195BE-2656-4A81-A261-57A3FA0D3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872041-8FC4-4ACC-BF52-538180F83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3BE2AD-CC0C-4F26-A73A-2324F5F7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E78F23-5CFF-4E2A-9928-1AD245D90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9935C8-277D-437A-B1C3-8C51AD0C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2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DB534-ECDC-4D1D-AC0D-3FA5229F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0BA62D-A992-4CE6-B1A0-0C8591A7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5D6280-07CC-4056-A8D8-584AFB99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C95677-142C-4DD6-A797-A1941478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49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1E0C4E-869D-4518-85BF-E1224F94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BC73C9-FD7F-488B-B2C5-997C9EA9A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B50AD-B04C-4318-9E22-188B2863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6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D9B1D-F23B-489F-B9AB-2104C51E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991AB-BEA7-4795-AE7E-137B219EC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E487CC-DB48-4E4F-A16B-7AAF5CBA2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420B74-1A26-49A2-8149-F196A19D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B034D-92C3-4E29-BE0D-299A27AF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374048-385F-4393-956C-F2E50730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5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4798C-8B62-4F47-90E0-F115D029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6B3BA9-93D6-49A8-AB5B-759502DF4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4A5FDA-1B50-4492-B45C-D32264F4B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E3F4AE-D831-45DF-8461-73A8F443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8A19DE-0D0F-4896-862A-39EF30AB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5F0A5D-372C-44CE-A353-DAACC4C58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01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87521A-ECBE-4831-A827-75C6A9D1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887EED-F887-486A-88FC-F7011C1E5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C6B5CC-4731-46DF-935A-EB4143997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4A0DC-00E3-4099-9379-FC18A207A17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403CD3-BE54-4505-9892-697946347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8CC9A5-543E-43F3-AD43-E49B851B4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15205-D85E-4772-BA89-97670DE63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8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tiff"/><Relationship Id="rId18" Type="http://schemas.openxmlformats.org/officeDocument/2006/relationships/image" Target="../media/image3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12" Type="http://schemas.openxmlformats.org/officeDocument/2006/relationships/image" Target="../media/image24.tiff"/><Relationship Id="rId17" Type="http://schemas.openxmlformats.org/officeDocument/2006/relationships/image" Target="../media/image29.tiff"/><Relationship Id="rId2" Type="http://schemas.openxmlformats.org/officeDocument/2006/relationships/image" Target="../media/image14.tiff"/><Relationship Id="rId16" Type="http://schemas.openxmlformats.org/officeDocument/2006/relationships/image" Target="../media/image28.tiff"/><Relationship Id="rId20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5" Type="http://schemas.openxmlformats.org/officeDocument/2006/relationships/image" Target="../media/image27.tiff"/><Relationship Id="rId10" Type="http://schemas.openxmlformats.org/officeDocument/2006/relationships/image" Target="../media/image22.tiff"/><Relationship Id="rId19" Type="http://schemas.openxmlformats.org/officeDocument/2006/relationships/image" Target="../media/image31.tiff"/><Relationship Id="rId4" Type="http://schemas.openxmlformats.org/officeDocument/2006/relationships/image" Target="../media/image16.tiff"/><Relationship Id="rId9" Type="http://schemas.openxmlformats.org/officeDocument/2006/relationships/image" Target="../media/image21.png"/><Relationship Id="rId1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0.tiff"/><Relationship Id="rId17" Type="http://schemas.openxmlformats.org/officeDocument/2006/relationships/chart" Target="../charts/chart4.xml"/><Relationship Id="rId2" Type="http://schemas.openxmlformats.org/officeDocument/2006/relationships/image" Target="../media/image33.png"/><Relationship Id="rId16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chart" Target="../charts/chart2.xml"/><Relationship Id="rId5" Type="http://schemas.openxmlformats.org/officeDocument/2006/relationships/image" Target="../media/image35.tiff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chart" Target="../charts/chart1.xml"/><Relationship Id="rId9" Type="http://schemas.openxmlformats.org/officeDocument/2006/relationships/image" Target="../media/image23.tiff"/><Relationship Id="rId1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35.tiff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12" Type="http://schemas.openxmlformats.org/officeDocument/2006/relationships/chart" Target="../charts/chart6.xml"/><Relationship Id="rId17" Type="http://schemas.openxmlformats.org/officeDocument/2006/relationships/chart" Target="../charts/chart8.xml"/><Relationship Id="rId2" Type="http://schemas.openxmlformats.org/officeDocument/2006/relationships/image" Target="../media/image44.png"/><Relationship Id="rId16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3.tiff"/><Relationship Id="rId5" Type="http://schemas.openxmlformats.org/officeDocument/2006/relationships/image" Target="../media/image36.png"/><Relationship Id="rId15" Type="http://schemas.openxmlformats.org/officeDocument/2006/relationships/image" Target="../media/image31.tiff"/><Relationship Id="rId10" Type="http://schemas.openxmlformats.org/officeDocument/2006/relationships/chart" Target="../charts/chart5.xml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12" Type="http://schemas.openxmlformats.org/officeDocument/2006/relationships/chart" Target="../charts/chart10.xml"/><Relationship Id="rId2" Type="http://schemas.openxmlformats.org/officeDocument/2006/relationships/image" Target="../media/image46.png"/><Relationship Id="rId16" Type="http://schemas.openxmlformats.org/officeDocument/2006/relationships/chart" Target="../charts/chart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11" Type="http://schemas.openxmlformats.org/officeDocument/2006/relationships/image" Target="../media/image51.png"/><Relationship Id="rId5" Type="http://schemas.openxmlformats.org/officeDocument/2006/relationships/image" Target="../media/image27.tiff"/><Relationship Id="rId15" Type="http://schemas.openxmlformats.org/officeDocument/2006/relationships/chart" Target="../charts/chart12.xml"/><Relationship Id="rId10" Type="http://schemas.openxmlformats.org/officeDocument/2006/relationships/chart" Target="../charts/chart9.xml"/><Relationship Id="rId4" Type="http://schemas.openxmlformats.org/officeDocument/2006/relationships/image" Target="../media/image19.tiff"/><Relationship Id="rId9" Type="http://schemas.openxmlformats.org/officeDocument/2006/relationships/image" Target="../media/image50.tiff"/><Relationship Id="rId14" Type="http://schemas.openxmlformats.org/officeDocument/2006/relationships/chart" Target="../charts/char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13" Type="http://schemas.openxmlformats.org/officeDocument/2006/relationships/chart" Target="../charts/chart17.xml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12" Type="http://schemas.openxmlformats.org/officeDocument/2006/relationships/chart" Target="../charts/chart16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11" Type="http://schemas.openxmlformats.org/officeDocument/2006/relationships/image" Target="../media/image17.tiff"/><Relationship Id="rId5" Type="http://schemas.openxmlformats.org/officeDocument/2006/relationships/image" Target="../media/image27.tiff"/><Relationship Id="rId10" Type="http://schemas.openxmlformats.org/officeDocument/2006/relationships/image" Target="../media/image55.tiff"/><Relationship Id="rId4" Type="http://schemas.openxmlformats.org/officeDocument/2006/relationships/image" Target="../media/image46.png"/><Relationship Id="rId9" Type="http://schemas.openxmlformats.org/officeDocument/2006/relationships/chart" Target="../charts/char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13" Type="http://schemas.openxmlformats.org/officeDocument/2006/relationships/image" Target="../media/image62.tiff"/><Relationship Id="rId3" Type="http://schemas.openxmlformats.org/officeDocument/2006/relationships/image" Target="../media/image30.tiff"/><Relationship Id="rId7" Type="http://schemas.openxmlformats.org/officeDocument/2006/relationships/image" Target="../media/image58.tiff"/><Relationship Id="rId12" Type="http://schemas.openxmlformats.org/officeDocument/2006/relationships/image" Target="../media/image61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11" Type="http://schemas.openxmlformats.org/officeDocument/2006/relationships/image" Target="../media/image32.tiff"/><Relationship Id="rId5" Type="http://schemas.openxmlformats.org/officeDocument/2006/relationships/image" Target="../media/image57.tiff"/><Relationship Id="rId10" Type="http://schemas.openxmlformats.org/officeDocument/2006/relationships/image" Target="../media/image31.tiff"/><Relationship Id="rId4" Type="http://schemas.openxmlformats.org/officeDocument/2006/relationships/image" Target="../media/image56.tiff"/><Relationship Id="rId9" Type="http://schemas.openxmlformats.org/officeDocument/2006/relationships/image" Target="../media/image60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hart" Target="../charts/chart19.xml"/><Relationship Id="rId3" Type="http://schemas.openxmlformats.org/officeDocument/2006/relationships/image" Target="../media/image64.png"/><Relationship Id="rId7" Type="http://schemas.openxmlformats.org/officeDocument/2006/relationships/image" Target="../media/image36.png"/><Relationship Id="rId12" Type="http://schemas.openxmlformats.org/officeDocument/2006/relationships/image" Target="../media/image29.tiff"/><Relationship Id="rId17" Type="http://schemas.openxmlformats.org/officeDocument/2006/relationships/chart" Target="../charts/chart21.xml"/><Relationship Id="rId2" Type="http://schemas.openxmlformats.org/officeDocument/2006/relationships/image" Target="../media/image63.png"/><Relationship Id="rId16" Type="http://schemas.openxmlformats.org/officeDocument/2006/relationships/chart" Target="../charts/chart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46.png"/><Relationship Id="rId5" Type="http://schemas.openxmlformats.org/officeDocument/2006/relationships/image" Target="../media/image66.png"/><Relationship Id="rId15" Type="http://schemas.openxmlformats.org/officeDocument/2006/relationships/image" Target="../media/image56.tiff"/><Relationship Id="rId10" Type="http://schemas.openxmlformats.org/officeDocument/2006/relationships/chart" Target="../charts/chart18.xml"/><Relationship Id="rId4" Type="http://schemas.openxmlformats.org/officeDocument/2006/relationships/image" Target="../media/image65.png"/><Relationship Id="rId9" Type="http://schemas.openxmlformats.org/officeDocument/2006/relationships/image" Target="../media/image43.tiff"/><Relationship Id="rId14" Type="http://schemas.openxmlformats.org/officeDocument/2006/relationships/image" Target="../media/image57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54.png"/><Relationship Id="rId7" Type="http://schemas.openxmlformats.org/officeDocument/2006/relationships/chart" Target="../charts/chart22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69.tiff"/><Relationship Id="rId5" Type="http://schemas.openxmlformats.org/officeDocument/2006/relationships/image" Target="../media/image34.png"/><Relationship Id="rId10" Type="http://schemas.openxmlformats.org/officeDocument/2006/relationships/image" Target="../media/image59.tiff"/><Relationship Id="rId4" Type="http://schemas.openxmlformats.org/officeDocument/2006/relationships/image" Target="../media/image33.png"/><Relationship Id="rId9" Type="http://schemas.openxmlformats.org/officeDocument/2006/relationships/chart" Target="../charts/chart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13" Type="http://schemas.openxmlformats.org/officeDocument/2006/relationships/image" Target="../media/image62.tiff"/><Relationship Id="rId3" Type="http://schemas.openxmlformats.org/officeDocument/2006/relationships/image" Target="../media/image71.png"/><Relationship Id="rId7" Type="http://schemas.openxmlformats.org/officeDocument/2006/relationships/image" Target="../media/image45.png"/><Relationship Id="rId12" Type="http://schemas.openxmlformats.org/officeDocument/2006/relationships/image" Target="../media/image73.tiff"/><Relationship Id="rId17" Type="http://schemas.openxmlformats.org/officeDocument/2006/relationships/chart" Target="../charts/chart27.xml"/><Relationship Id="rId2" Type="http://schemas.openxmlformats.org/officeDocument/2006/relationships/image" Target="../media/image70.png"/><Relationship Id="rId16" Type="http://schemas.openxmlformats.org/officeDocument/2006/relationships/chart" Target="../charts/chart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55.tiff"/><Relationship Id="rId5" Type="http://schemas.openxmlformats.org/officeDocument/2006/relationships/image" Target="../media/image53.png"/><Relationship Id="rId15" Type="http://schemas.openxmlformats.org/officeDocument/2006/relationships/image" Target="../media/image75.png"/><Relationship Id="rId10" Type="http://schemas.openxmlformats.org/officeDocument/2006/relationships/chart" Target="../charts/chart25.xml"/><Relationship Id="rId4" Type="http://schemas.openxmlformats.org/officeDocument/2006/relationships/image" Target="../media/image72.png"/><Relationship Id="rId9" Type="http://schemas.openxmlformats.org/officeDocument/2006/relationships/chart" Target="../charts/chart24.xml"/><Relationship Id="rId1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13" Type="http://schemas.openxmlformats.org/officeDocument/2006/relationships/image" Target="../media/image83.tiff"/><Relationship Id="rId3" Type="http://schemas.openxmlformats.org/officeDocument/2006/relationships/image" Target="../media/image57.tiff"/><Relationship Id="rId7" Type="http://schemas.openxmlformats.org/officeDocument/2006/relationships/image" Target="../media/image62.tiff"/><Relationship Id="rId12" Type="http://schemas.openxmlformats.org/officeDocument/2006/relationships/image" Target="../media/image82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tiff"/><Relationship Id="rId11" Type="http://schemas.openxmlformats.org/officeDocument/2006/relationships/image" Target="../media/image81.tiff"/><Relationship Id="rId5" Type="http://schemas.openxmlformats.org/officeDocument/2006/relationships/image" Target="../media/image60.tiff"/><Relationship Id="rId10" Type="http://schemas.openxmlformats.org/officeDocument/2006/relationships/image" Target="../media/image80.tiff"/><Relationship Id="rId4" Type="http://schemas.openxmlformats.org/officeDocument/2006/relationships/image" Target="../media/image59.tiff"/><Relationship Id="rId9" Type="http://schemas.openxmlformats.org/officeDocument/2006/relationships/image" Target="../media/image7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iff"/><Relationship Id="rId13" Type="http://schemas.openxmlformats.org/officeDocument/2006/relationships/image" Target="../media/image92.png"/><Relationship Id="rId3" Type="http://schemas.openxmlformats.org/officeDocument/2006/relationships/image" Target="../media/image85.png"/><Relationship Id="rId7" Type="http://schemas.openxmlformats.org/officeDocument/2006/relationships/image" Target="../media/image87.tiff"/><Relationship Id="rId12" Type="http://schemas.openxmlformats.org/officeDocument/2006/relationships/image" Target="../media/image91.png"/><Relationship Id="rId17" Type="http://schemas.openxmlformats.org/officeDocument/2006/relationships/image" Target="../media/image95.png"/><Relationship Id="rId2" Type="http://schemas.openxmlformats.org/officeDocument/2006/relationships/image" Target="../media/image84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tiff"/><Relationship Id="rId11" Type="http://schemas.openxmlformats.org/officeDocument/2006/relationships/image" Target="../media/image90.png"/><Relationship Id="rId5" Type="http://schemas.openxmlformats.org/officeDocument/2006/relationships/image" Target="../media/image78.tiff"/><Relationship Id="rId15" Type="http://schemas.openxmlformats.org/officeDocument/2006/relationships/image" Target="../media/image82.tiff"/><Relationship Id="rId10" Type="http://schemas.openxmlformats.org/officeDocument/2006/relationships/image" Target="../media/image83.tiff"/><Relationship Id="rId4" Type="http://schemas.openxmlformats.org/officeDocument/2006/relationships/image" Target="../media/image86.png"/><Relationship Id="rId9" Type="http://schemas.openxmlformats.org/officeDocument/2006/relationships/image" Target="../media/image89.tiff"/><Relationship Id="rId1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5.png"/><Relationship Id="rId7" Type="http://schemas.openxmlformats.org/officeDocument/2006/relationships/image" Target="../media/image82.tiff"/><Relationship Id="rId12" Type="http://schemas.openxmlformats.org/officeDocument/2006/relationships/image" Target="../media/image61.tif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tiff"/><Relationship Id="rId11" Type="http://schemas.openxmlformats.org/officeDocument/2006/relationships/chart" Target="../charts/chart29.xml"/><Relationship Id="rId5" Type="http://schemas.openxmlformats.org/officeDocument/2006/relationships/image" Target="../media/image89.tiff"/><Relationship Id="rId10" Type="http://schemas.openxmlformats.org/officeDocument/2006/relationships/chart" Target="../charts/chart28.xml"/><Relationship Id="rId4" Type="http://schemas.openxmlformats.org/officeDocument/2006/relationships/image" Target="../media/image86.png"/><Relationship Id="rId9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hyperlink" Target="https://doi.org/10.1088/1361-648X/ab634b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tiff"/><Relationship Id="rId3" Type="http://schemas.openxmlformats.org/officeDocument/2006/relationships/image" Target="../media/image105.tiff"/><Relationship Id="rId7" Type="http://schemas.openxmlformats.org/officeDocument/2006/relationships/image" Target="../media/image109.tif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tiff"/><Relationship Id="rId11" Type="http://schemas.openxmlformats.org/officeDocument/2006/relationships/image" Target="../media/image113.tiff"/><Relationship Id="rId5" Type="http://schemas.openxmlformats.org/officeDocument/2006/relationships/image" Target="../media/image107.tiff"/><Relationship Id="rId10" Type="http://schemas.openxmlformats.org/officeDocument/2006/relationships/image" Target="../media/image112.tiff"/><Relationship Id="rId4" Type="http://schemas.openxmlformats.org/officeDocument/2006/relationships/image" Target="../media/image106.tiff"/><Relationship Id="rId9" Type="http://schemas.openxmlformats.org/officeDocument/2006/relationships/image" Target="../media/image11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zotero://open-pdf/library/items/L8HYY84V" TargetMode="External"/><Relationship Id="rId3" Type="http://schemas.openxmlformats.org/officeDocument/2006/relationships/hyperlink" Target="zotero://open-pdf/library/items/FM5JSKQ9" TargetMode="External"/><Relationship Id="rId7" Type="http://schemas.openxmlformats.org/officeDocument/2006/relationships/hyperlink" Target="zotero://open-pdf/library/items/ILXMYUUN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hyperlink" Target="zotero://open-pdf/library/items/6RKLASND" TargetMode="External"/><Relationship Id="rId5" Type="http://schemas.openxmlformats.org/officeDocument/2006/relationships/hyperlink" Target="zotero://open-pdf/library/items/NV6W38RI" TargetMode="External"/><Relationship Id="rId4" Type="http://schemas.openxmlformats.org/officeDocument/2006/relationships/hyperlink" Target="zotero://open-pdf/library/items/SKU2PAM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zotero://open-pdf/library/items/FRNY7PHF" TargetMode="External"/><Relationship Id="rId13" Type="http://schemas.openxmlformats.org/officeDocument/2006/relationships/hyperlink" Target="zotero://open-pdf/library/items/KHRGP7BG" TargetMode="External"/><Relationship Id="rId3" Type="http://schemas.openxmlformats.org/officeDocument/2006/relationships/hyperlink" Target="zotero://open-pdf/library/items/C9C6MVUA" TargetMode="External"/><Relationship Id="rId7" Type="http://schemas.openxmlformats.org/officeDocument/2006/relationships/hyperlink" Target="zotero://open-pdf/library/items/98I2HASJ" TargetMode="External"/><Relationship Id="rId12" Type="http://schemas.openxmlformats.org/officeDocument/2006/relationships/hyperlink" Target="zotero://open-pdf/library/items/NGUJD5PH" TargetMode="External"/><Relationship Id="rId2" Type="http://schemas.openxmlformats.org/officeDocument/2006/relationships/hyperlink" Target="zotero://open-pdf/library/items/8IBTBHTA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zotero://open-pdf/library/items/GM8CRMZT" TargetMode="External"/><Relationship Id="rId11" Type="http://schemas.openxmlformats.org/officeDocument/2006/relationships/hyperlink" Target="zotero://open-pdf/library/items/V9DCZ62Q" TargetMode="External"/><Relationship Id="rId5" Type="http://schemas.openxmlformats.org/officeDocument/2006/relationships/hyperlink" Target="zotero://open-pdf/library/items/DFICJXLP" TargetMode="External"/><Relationship Id="rId15" Type="http://schemas.openxmlformats.org/officeDocument/2006/relationships/hyperlink" Target="zotero://open-pdf/library/items/HMSTHFCE" TargetMode="External"/><Relationship Id="rId10" Type="http://schemas.openxmlformats.org/officeDocument/2006/relationships/hyperlink" Target="zotero://open-pdf/library/items/FB8ZSLL7" TargetMode="External"/><Relationship Id="rId4" Type="http://schemas.openxmlformats.org/officeDocument/2006/relationships/hyperlink" Target="zotero://open-pdf/library/items/NETTZRQV" TargetMode="External"/><Relationship Id="rId9" Type="http://schemas.openxmlformats.org/officeDocument/2006/relationships/hyperlink" Target="zotero://open-pdf/library/items/SKU2PAMD" TargetMode="External"/><Relationship Id="rId14" Type="http://schemas.openxmlformats.org/officeDocument/2006/relationships/hyperlink" Target="zotero://open-pdf/library/items/ZTTKMMZ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zotero://open-pdf/library/items/SRS7GKG3" TargetMode="External"/><Relationship Id="rId13" Type="http://schemas.openxmlformats.org/officeDocument/2006/relationships/hyperlink" Target="zotero://open-pdf/library/items/P9DE8D5X" TargetMode="External"/><Relationship Id="rId18" Type="http://schemas.openxmlformats.org/officeDocument/2006/relationships/hyperlink" Target="zotero://open-pdf/library/items/KHRGP7BG" TargetMode="External"/><Relationship Id="rId3" Type="http://schemas.openxmlformats.org/officeDocument/2006/relationships/hyperlink" Target="zotero://open-pdf/library/items/WGIGDG3G" TargetMode="External"/><Relationship Id="rId21" Type="http://schemas.openxmlformats.org/officeDocument/2006/relationships/hyperlink" Target="zotero://open-pdf/library/items/X9DQQQQR" TargetMode="External"/><Relationship Id="rId7" Type="http://schemas.openxmlformats.org/officeDocument/2006/relationships/hyperlink" Target="zotero://open-pdf/library/items/9BU8WNIE" TargetMode="External"/><Relationship Id="rId12" Type="http://schemas.openxmlformats.org/officeDocument/2006/relationships/hyperlink" Target="zotero://open-pdf/library/items/FB8ZSLL7" TargetMode="External"/><Relationship Id="rId17" Type="http://schemas.openxmlformats.org/officeDocument/2006/relationships/hyperlink" Target="zotero://open-pdf/library/items/PTQF3YP2" TargetMode="External"/><Relationship Id="rId2" Type="http://schemas.openxmlformats.org/officeDocument/2006/relationships/slideLayout" Target="../slideLayouts/slideLayout7.xml"/><Relationship Id="rId16" Type="http://schemas.openxmlformats.org/officeDocument/2006/relationships/hyperlink" Target="zotero://open-pdf/library/items/ZQ3MXEHR" TargetMode="External"/><Relationship Id="rId20" Type="http://schemas.openxmlformats.org/officeDocument/2006/relationships/hyperlink" Target="zotero://open-pdf/library/items/HMSTHFCE" TargetMode="External"/><Relationship Id="rId1" Type="http://schemas.openxmlformats.org/officeDocument/2006/relationships/tags" Target="../tags/tag1.xml"/><Relationship Id="rId6" Type="http://schemas.openxmlformats.org/officeDocument/2006/relationships/hyperlink" Target="zotero://open-pdf/library/items/GPPELQLR" TargetMode="External"/><Relationship Id="rId11" Type="http://schemas.openxmlformats.org/officeDocument/2006/relationships/hyperlink" Target="zotero://open-pdf/library/items/ILXMYUUN" TargetMode="External"/><Relationship Id="rId5" Type="http://schemas.openxmlformats.org/officeDocument/2006/relationships/hyperlink" Target="zotero://open-pdf/library/items/DFICJXLP" TargetMode="External"/><Relationship Id="rId15" Type="http://schemas.openxmlformats.org/officeDocument/2006/relationships/hyperlink" Target="zotero://open-pdf/library/items/B883IPRI" TargetMode="External"/><Relationship Id="rId10" Type="http://schemas.openxmlformats.org/officeDocument/2006/relationships/hyperlink" Target="zotero://open-pdf/library/items/X7B7FW2H" TargetMode="External"/><Relationship Id="rId19" Type="http://schemas.openxmlformats.org/officeDocument/2006/relationships/hyperlink" Target="zotero://open-pdf/library/items/ZTTKMMZ4" TargetMode="External"/><Relationship Id="rId4" Type="http://schemas.openxmlformats.org/officeDocument/2006/relationships/hyperlink" Target="zotero://open-pdf/library/items/NETTZRQV" TargetMode="External"/><Relationship Id="rId9" Type="http://schemas.openxmlformats.org/officeDocument/2006/relationships/hyperlink" Target="zotero://open-pdf/library/items/FM5JSKQ9" TargetMode="External"/><Relationship Id="rId14" Type="http://schemas.openxmlformats.org/officeDocument/2006/relationships/hyperlink" Target="zotero://open-pdf/library/items/FBEW6VD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砖楼的房子&#10;&#10;中度可信度描述已自动生成">
            <a:extLst>
              <a:ext uri="{FF2B5EF4-FFF2-40B4-BE49-F238E27FC236}">
                <a16:creationId xmlns:a16="http://schemas.microsoft.com/office/drawing/2014/main" id="{94BA8A7E-4ED2-76A9-4AC9-20348812F4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10"/>
          <a:stretch/>
        </p:blipFill>
        <p:spPr>
          <a:xfrm>
            <a:off x="-60960" y="0"/>
            <a:ext cx="12192000" cy="7486816"/>
          </a:xfrm>
          <a:prstGeom prst="parallelogram">
            <a:avLst>
              <a:gd name="adj" fmla="val 0"/>
            </a:avLst>
          </a:prstGeom>
          <a:ln>
            <a:noFill/>
          </a:ln>
          <a:effectLst/>
        </p:spPr>
      </p:pic>
      <p:sp>
        <p:nvSpPr>
          <p:cNvPr id="2" name="矩形 1"/>
          <p:cNvSpPr/>
          <p:nvPr/>
        </p:nvSpPr>
        <p:spPr>
          <a:xfrm>
            <a:off x="-60960" y="0"/>
            <a:ext cx="12252960" cy="748681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33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D6789C-2806-4C5E-A686-2327324FB6DE}"/>
              </a:ext>
            </a:extLst>
          </p:cNvPr>
          <p:cNvSpPr/>
          <p:nvPr/>
        </p:nvSpPr>
        <p:spPr>
          <a:xfrm>
            <a:off x="1738463" y="1452116"/>
            <a:ext cx="8997810" cy="243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基于</a:t>
            </a:r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MBE</a:t>
            </a:r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生长</a:t>
            </a:r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MoSe</a:t>
            </a:r>
            <a:r>
              <a:rPr lang="en-US" altLang="zh-CN" sz="5400" b="1" baseline="-25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调研及实验进展汇报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9877C4-6CC1-4B3E-9862-6DEC0611745B}"/>
              </a:ext>
            </a:extLst>
          </p:cNvPr>
          <p:cNvSpPr txBox="1"/>
          <p:nvPr/>
        </p:nvSpPr>
        <p:spPr>
          <a:xfrm>
            <a:off x="3274992" y="4596109"/>
            <a:ext cx="5520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2133" dirty="0">
                <a:solidFill>
                  <a:schemeClr val="bg1"/>
                </a:solidFill>
                <a:cs typeface="+mn-ea"/>
                <a:sym typeface="+mn-lt"/>
              </a:rPr>
              <a:t>汇报人：龚蕊芯    汇报时间：</a:t>
            </a:r>
            <a:r>
              <a:rPr lang="en-US" altLang="zh-CN" sz="2133" dirty="0">
                <a:solidFill>
                  <a:schemeClr val="bg1"/>
                </a:solidFill>
                <a:cs typeface="+mn-ea"/>
                <a:sym typeface="+mn-lt"/>
              </a:rPr>
              <a:t>2022</a:t>
            </a:r>
            <a:r>
              <a:rPr lang="zh-CN" altLang="en-US" sz="2133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133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sz="2133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83E7EA-4878-4EEE-8FE4-A889EBE1ADE7}"/>
              </a:ext>
            </a:extLst>
          </p:cNvPr>
          <p:cNvSpPr/>
          <p:nvPr/>
        </p:nvSpPr>
        <p:spPr>
          <a:xfrm>
            <a:off x="1330486" y="987952"/>
            <a:ext cx="9813764" cy="54352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826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13">
            <a:extLst>
              <a:ext uri="{FF2B5EF4-FFF2-40B4-BE49-F238E27FC236}">
                <a16:creationId xmlns:a16="http://schemas.microsoft.com/office/drawing/2014/main" id="{8E3B7339-6456-EE96-28D4-E70193740F7B}"/>
              </a:ext>
            </a:extLst>
          </p:cNvPr>
          <p:cNvSpPr/>
          <p:nvPr/>
        </p:nvSpPr>
        <p:spPr>
          <a:xfrm>
            <a:off x="0" y="5116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505122-BCD7-2B11-CD9D-AE219C6A6726}"/>
              </a:ext>
            </a:extLst>
          </p:cNvPr>
          <p:cNvSpPr/>
          <p:nvPr/>
        </p:nvSpPr>
        <p:spPr>
          <a:xfrm>
            <a:off x="1062392" y="170473"/>
            <a:ext cx="4168128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不同衬底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生长条件调研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F8F9962-B0DC-B888-96B4-ADBA75C08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2754"/>
            <a:ext cx="6096000" cy="47204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89C5644-0242-95AC-6F63-0C29167A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653" y="942754"/>
            <a:ext cx="6237767" cy="480930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03C4387-4D17-21EB-F39F-1CA887853478}"/>
              </a:ext>
            </a:extLst>
          </p:cNvPr>
          <p:cNvSpPr txBox="1"/>
          <p:nvPr/>
        </p:nvSpPr>
        <p:spPr>
          <a:xfrm>
            <a:off x="159757" y="59559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生长温度范围在</a:t>
            </a:r>
            <a:r>
              <a:rPr lang="en-US" altLang="zh-CN" b="1" dirty="0">
                <a:cs typeface="+mn-ea"/>
                <a:sym typeface="+mn-lt"/>
              </a:rPr>
              <a:t>200-650</a:t>
            </a:r>
            <a:r>
              <a:rPr lang="zh-CN" altLang="en-US" b="1" dirty="0">
                <a:cs typeface="+mn-ea"/>
                <a:sym typeface="+mn-lt"/>
              </a:rPr>
              <a:t>℃之间，束流比在</a:t>
            </a:r>
            <a:r>
              <a:rPr lang="en-US" altLang="zh-CN" b="1" dirty="0">
                <a:cs typeface="+mn-ea"/>
                <a:sym typeface="+mn-lt"/>
              </a:rPr>
              <a:t>5-40</a:t>
            </a:r>
            <a:r>
              <a:rPr lang="zh-CN" altLang="en-US" b="1" dirty="0">
                <a:cs typeface="+mn-ea"/>
                <a:sym typeface="+mn-lt"/>
              </a:rPr>
              <a:t>之间。</a:t>
            </a:r>
            <a:endParaRPr lang="en-US" altLang="zh-CN" b="1" dirty="0">
              <a:cs typeface="+mn-ea"/>
              <a:sym typeface="+mn-lt"/>
            </a:endParaRPr>
          </a:p>
          <a:p>
            <a:r>
              <a:rPr lang="zh-CN" altLang="en-US" b="1" dirty="0">
                <a:cs typeface="+mn-ea"/>
                <a:sym typeface="+mn-lt"/>
              </a:rPr>
              <a:t>报道中</a:t>
            </a:r>
            <a:r>
              <a:rPr lang="en-US" altLang="zh-CN" b="1" dirty="0">
                <a:cs typeface="+mn-ea"/>
                <a:sym typeface="+mn-lt"/>
              </a:rPr>
              <a:t>200-400</a:t>
            </a:r>
            <a:r>
              <a:rPr lang="zh-CN" altLang="en-US" b="1" dirty="0">
                <a:cs typeface="+mn-ea"/>
                <a:sym typeface="+mn-lt"/>
              </a:rPr>
              <a:t>℃为最佳温度。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8699CA6-F537-7905-471E-84E818098F5C}"/>
              </a:ext>
            </a:extLst>
          </p:cNvPr>
          <p:cNvSpPr txBox="1"/>
          <p:nvPr/>
        </p:nvSpPr>
        <p:spPr>
          <a:xfrm>
            <a:off x="5875653" y="6104272"/>
            <a:ext cx="7018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对比文献中沉积速率，预估最低</a:t>
            </a:r>
            <a:r>
              <a:rPr lang="en-US" altLang="zh-CN" b="1" dirty="0">
                <a:cs typeface="+mn-ea"/>
                <a:sym typeface="+mn-lt"/>
              </a:rPr>
              <a:t>Mo</a:t>
            </a:r>
            <a:r>
              <a:rPr lang="zh-CN" altLang="en-US" b="1" dirty="0">
                <a:cs typeface="+mn-ea"/>
                <a:sym typeface="+mn-lt"/>
              </a:rPr>
              <a:t>的电流大概在</a:t>
            </a:r>
            <a:r>
              <a:rPr lang="en-US" altLang="zh-CN" b="1" dirty="0">
                <a:cs typeface="+mn-ea"/>
                <a:sym typeface="+mn-lt"/>
              </a:rPr>
              <a:t>100-110mA</a:t>
            </a:r>
            <a:r>
              <a:rPr lang="zh-CN" altLang="en-US" b="1" dirty="0">
                <a:cs typeface="+mn-ea"/>
                <a:sym typeface="+mn-lt"/>
              </a:rPr>
              <a:t>。</a:t>
            </a:r>
          </a:p>
        </p:txBody>
      </p:sp>
      <p:sp>
        <p:nvSpPr>
          <p:cNvPr id="23" name="sketched-right-arrow_37071">
            <a:extLst>
              <a:ext uri="{FF2B5EF4-FFF2-40B4-BE49-F238E27FC236}">
                <a16:creationId xmlns:a16="http://schemas.microsoft.com/office/drawing/2014/main" id="{1E3B18FF-2FAA-EA54-B72C-048FF81527B4}"/>
              </a:ext>
            </a:extLst>
          </p:cNvPr>
          <p:cNvSpPr/>
          <p:nvPr/>
        </p:nvSpPr>
        <p:spPr>
          <a:xfrm rot="17098481">
            <a:off x="1013718" y="5399275"/>
            <a:ext cx="792698" cy="304575"/>
          </a:xfrm>
          <a:custGeom>
            <a:avLst/>
            <a:gdLst>
              <a:gd name="connsiteX0" fmla="*/ 359049 w 599972"/>
              <a:gd name="connsiteY0" fmla="*/ 349705 h 398667"/>
              <a:gd name="connsiteX1" fmla="*/ 362846 w 599972"/>
              <a:gd name="connsiteY1" fmla="*/ 382327 h 398667"/>
              <a:gd name="connsiteX2" fmla="*/ 363606 w 599972"/>
              <a:gd name="connsiteY2" fmla="*/ 382327 h 398667"/>
              <a:gd name="connsiteX3" fmla="*/ 366860 w 599972"/>
              <a:gd name="connsiteY3" fmla="*/ 386879 h 398667"/>
              <a:gd name="connsiteX4" fmla="*/ 365124 w 599972"/>
              <a:gd name="connsiteY4" fmla="*/ 386879 h 398667"/>
              <a:gd name="connsiteX5" fmla="*/ 367402 w 599972"/>
              <a:gd name="connsiteY5" fmla="*/ 387637 h 398667"/>
              <a:gd name="connsiteX6" fmla="*/ 366860 w 599972"/>
              <a:gd name="connsiteY6" fmla="*/ 386879 h 398667"/>
              <a:gd name="connsiteX7" fmla="*/ 371959 w 599972"/>
              <a:gd name="connsiteY7" fmla="*/ 386879 h 398667"/>
              <a:gd name="connsiteX8" fmla="*/ 392462 w 599972"/>
              <a:gd name="connsiteY8" fmla="*/ 369430 h 398667"/>
              <a:gd name="connsiteX9" fmla="*/ 382590 w 599972"/>
              <a:gd name="connsiteY9" fmla="*/ 366396 h 398667"/>
              <a:gd name="connsiteX10" fmla="*/ 364365 w 599972"/>
              <a:gd name="connsiteY10" fmla="*/ 355016 h 398667"/>
              <a:gd name="connsiteX11" fmla="*/ 359049 w 599972"/>
              <a:gd name="connsiteY11" fmla="*/ 349705 h 398667"/>
              <a:gd name="connsiteX12" fmla="*/ 352974 w 599972"/>
              <a:gd name="connsiteY12" fmla="*/ 311774 h 398667"/>
              <a:gd name="connsiteX13" fmla="*/ 358290 w 599972"/>
              <a:gd name="connsiteY13" fmla="*/ 333774 h 398667"/>
              <a:gd name="connsiteX14" fmla="*/ 364365 w 599972"/>
              <a:gd name="connsiteY14" fmla="*/ 337567 h 398667"/>
              <a:gd name="connsiteX15" fmla="*/ 393981 w 599972"/>
              <a:gd name="connsiteY15" fmla="*/ 356533 h 398667"/>
              <a:gd name="connsiteX16" fmla="*/ 399296 w 599972"/>
              <a:gd name="connsiteY16" fmla="*/ 364120 h 398667"/>
              <a:gd name="connsiteX17" fmla="*/ 406890 w 599972"/>
              <a:gd name="connsiteY17" fmla="*/ 357292 h 398667"/>
              <a:gd name="connsiteX18" fmla="*/ 419800 w 599972"/>
              <a:gd name="connsiteY18" fmla="*/ 346671 h 398667"/>
              <a:gd name="connsiteX19" fmla="*/ 407649 w 599972"/>
              <a:gd name="connsiteY19" fmla="*/ 345154 h 398667"/>
              <a:gd name="connsiteX20" fmla="*/ 361327 w 599972"/>
              <a:gd name="connsiteY20" fmla="*/ 318601 h 398667"/>
              <a:gd name="connsiteX21" fmla="*/ 352974 w 599972"/>
              <a:gd name="connsiteY21" fmla="*/ 311774 h 398667"/>
              <a:gd name="connsiteX22" fmla="*/ 109123 w 599972"/>
              <a:gd name="connsiteY22" fmla="*/ 286740 h 398667"/>
              <a:gd name="connsiteX23" fmla="*/ 121475 w 599972"/>
              <a:gd name="connsiteY23" fmla="*/ 292050 h 398667"/>
              <a:gd name="connsiteX24" fmla="*/ 130698 w 599972"/>
              <a:gd name="connsiteY24" fmla="*/ 292494 h 398667"/>
              <a:gd name="connsiteX25" fmla="*/ 132688 w 599972"/>
              <a:gd name="connsiteY25" fmla="*/ 292809 h 398667"/>
              <a:gd name="connsiteX26" fmla="*/ 137248 w 599972"/>
              <a:gd name="connsiteY26" fmla="*/ 292809 h 398667"/>
              <a:gd name="connsiteX27" fmla="*/ 130698 w 599972"/>
              <a:gd name="connsiteY27" fmla="*/ 292494 h 398667"/>
              <a:gd name="connsiteX28" fmla="*/ 120715 w 599972"/>
              <a:gd name="connsiteY28" fmla="*/ 290912 h 398667"/>
              <a:gd name="connsiteX29" fmla="*/ 109883 w 599972"/>
              <a:gd name="connsiteY29" fmla="*/ 286740 h 398667"/>
              <a:gd name="connsiteX30" fmla="*/ 109123 w 599972"/>
              <a:gd name="connsiteY30" fmla="*/ 286740 h 398667"/>
              <a:gd name="connsiteX31" fmla="*/ 20258 w 599972"/>
              <a:gd name="connsiteY31" fmla="*/ 285960 h 398667"/>
              <a:gd name="connsiteX32" fmla="*/ 21777 w 599972"/>
              <a:gd name="connsiteY32" fmla="*/ 286719 h 398667"/>
              <a:gd name="connsiteX33" fmla="*/ 44566 w 599972"/>
              <a:gd name="connsiteY33" fmla="*/ 292786 h 398667"/>
              <a:gd name="connsiteX34" fmla="*/ 20258 w 599972"/>
              <a:gd name="connsiteY34" fmla="*/ 285960 h 398667"/>
              <a:gd name="connsiteX35" fmla="*/ 194216 w 599972"/>
              <a:gd name="connsiteY35" fmla="*/ 284468 h 398667"/>
              <a:gd name="connsiteX36" fmla="*/ 197254 w 599972"/>
              <a:gd name="connsiteY36" fmla="*/ 285985 h 398667"/>
              <a:gd name="connsiteX37" fmla="*/ 197300 w 599972"/>
              <a:gd name="connsiteY37" fmla="*/ 285997 h 398667"/>
              <a:gd name="connsiteX38" fmla="*/ 208174 w 599972"/>
              <a:gd name="connsiteY38" fmla="*/ 291389 h 398667"/>
              <a:gd name="connsiteX39" fmla="*/ 219064 w 599972"/>
              <a:gd name="connsiteY39" fmla="*/ 291791 h 398667"/>
              <a:gd name="connsiteX40" fmla="*/ 220044 w 599972"/>
              <a:gd name="connsiteY40" fmla="*/ 292052 h 398667"/>
              <a:gd name="connsiteX41" fmla="*/ 226121 w 599972"/>
              <a:gd name="connsiteY41" fmla="*/ 292052 h 398667"/>
              <a:gd name="connsiteX42" fmla="*/ 219064 w 599972"/>
              <a:gd name="connsiteY42" fmla="*/ 291791 h 398667"/>
              <a:gd name="connsiteX43" fmla="*/ 197300 w 599972"/>
              <a:gd name="connsiteY43" fmla="*/ 285997 h 398667"/>
              <a:gd name="connsiteX44" fmla="*/ 289186 w 599972"/>
              <a:gd name="connsiteY44" fmla="*/ 275359 h 398667"/>
              <a:gd name="connsiteX45" fmla="*/ 295261 w 599972"/>
              <a:gd name="connsiteY45" fmla="*/ 281428 h 398667"/>
              <a:gd name="connsiteX46" fmla="*/ 303615 w 599972"/>
              <a:gd name="connsiteY46" fmla="*/ 285980 h 398667"/>
              <a:gd name="connsiteX47" fmla="*/ 306652 w 599972"/>
              <a:gd name="connsiteY47" fmla="*/ 287497 h 398667"/>
              <a:gd name="connsiteX48" fmla="*/ 289186 w 599972"/>
              <a:gd name="connsiteY48" fmla="*/ 275359 h 398667"/>
              <a:gd name="connsiteX49" fmla="*/ 105322 w 599972"/>
              <a:gd name="connsiteY49" fmla="*/ 210883 h 398667"/>
              <a:gd name="connsiteX50" fmla="*/ 105322 w 599972"/>
              <a:gd name="connsiteY50" fmla="*/ 234398 h 398667"/>
              <a:gd name="connsiteX51" fmla="*/ 105322 w 599972"/>
              <a:gd name="connsiteY51" fmla="*/ 255639 h 398667"/>
              <a:gd name="connsiteX52" fmla="*/ 109883 w 599972"/>
              <a:gd name="connsiteY52" fmla="*/ 256397 h 398667"/>
              <a:gd name="connsiteX53" fmla="*/ 150171 w 599972"/>
              <a:gd name="connsiteY53" fmla="*/ 279154 h 398667"/>
              <a:gd name="connsiteX54" fmla="*/ 155492 w 599972"/>
              <a:gd name="connsiteY54" fmla="*/ 283706 h 398667"/>
              <a:gd name="connsiteX55" fmla="*/ 156252 w 599972"/>
              <a:gd name="connsiteY55" fmla="*/ 281430 h 398667"/>
              <a:gd name="connsiteX56" fmla="*/ 156252 w 599972"/>
              <a:gd name="connsiteY56" fmla="*/ 240467 h 398667"/>
              <a:gd name="connsiteX57" fmla="*/ 151691 w 599972"/>
              <a:gd name="connsiteY57" fmla="*/ 238191 h 398667"/>
              <a:gd name="connsiteX58" fmla="*/ 109883 w 599972"/>
              <a:gd name="connsiteY58" fmla="*/ 214676 h 398667"/>
              <a:gd name="connsiteX59" fmla="*/ 105322 w 599972"/>
              <a:gd name="connsiteY59" fmla="*/ 210883 h 398667"/>
              <a:gd name="connsiteX60" fmla="*/ 191177 w 599972"/>
              <a:gd name="connsiteY60" fmla="*/ 209378 h 398667"/>
              <a:gd name="connsiteX61" fmla="*/ 191177 w 599972"/>
              <a:gd name="connsiteY61" fmla="*/ 234408 h 398667"/>
              <a:gd name="connsiteX62" fmla="*/ 191177 w 599972"/>
              <a:gd name="connsiteY62" fmla="*/ 254887 h 398667"/>
              <a:gd name="connsiteX63" fmla="*/ 197254 w 599972"/>
              <a:gd name="connsiteY63" fmla="*/ 256404 h 398667"/>
              <a:gd name="connsiteX64" fmla="*/ 237516 w 599972"/>
              <a:gd name="connsiteY64" fmla="*/ 279158 h 398667"/>
              <a:gd name="connsiteX65" fmla="*/ 243593 w 599972"/>
              <a:gd name="connsiteY65" fmla="*/ 284468 h 398667"/>
              <a:gd name="connsiteX66" fmla="*/ 245112 w 599972"/>
              <a:gd name="connsiteY66" fmla="*/ 281434 h 398667"/>
              <a:gd name="connsiteX67" fmla="*/ 245112 w 599972"/>
              <a:gd name="connsiteY67" fmla="*/ 239717 h 398667"/>
              <a:gd name="connsiteX68" fmla="*/ 239035 w 599972"/>
              <a:gd name="connsiteY68" fmla="*/ 238200 h 398667"/>
              <a:gd name="connsiteX69" fmla="*/ 197254 w 599972"/>
              <a:gd name="connsiteY69" fmla="*/ 214687 h 398667"/>
              <a:gd name="connsiteX70" fmla="*/ 191177 w 599972"/>
              <a:gd name="connsiteY70" fmla="*/ 209378 h 398667"/>
              <a:gd name="connsiteX71" fmla="*/ 16459 w 599972"/>
              <a:gd name="connsiteY71" fmla="*/ 209363 h 398667"/>
              <a:gd name="connsiteX72" fmla="*/ 16459 w 599972"/>
              <a:gd name="connsiteY72" fmla="*/ 234390 h 398667"/>
              <a:gd name="connsiteX73" fmla="*/ 16459 w 599972"/>
              <a:gd name="connsiteY73" fmla="*/ 255625 h 398667"/>
              <a:gd name="connsiteX74" fmla="*/ 22536 w 599972"/>
              <a:gd name="connsiteY74" fmla="*/ 257141 h 398667"/>
              <a:gd name="connsiteX75" fmla="*/ 62798 w 599972"/>
              <a:gd name="connsiteY75" fmla="*/ 279893 h 398667"/>
              <a:gd name="connsiteX76" fmla="*/ 68115 w 599972"/>
              <a:gd name="connsiteY76" fmla="*/ 284443 h 398667"/>
              <a:gd name="connsiteX77" fmla="*/ 70394 w 599972"/>
              <a:gd name="connsiteY77" fmla="*/ 281410 h 398667"/>
              <a:gd name="connsiteX78" fmla="*/ 70394 w 599972"/>
              <a:gd name="connsiteY78" fmla="*/ 240457 h 398667"/>
              <a:gd name="connsiteX79" fmla="*/ 64317 w 599972"/>
              <a:gd name="connsiteY79" fmla="*/ 238940 h 398667"/>
              <a:gd name="connsiteX80" fmla="*/ 22536 w 599972"/>
              <a:gd name="connsiteY80" fmla="*/ 215430 h 398667"/>
              <a:gd name="connsiteX81" fmla="*/ 16459 w 599972"/>
              <a:gd name="connsiteY81" fmla="*/ 209363 h 398667"/>
              <a:gd name="connsiteX82" fmla="*/ 105322 w 599972"/>
              <a:gd name="connsiteY82" fmla="*/ 170678 h 398667"/>
              <a:gd name="connsiteX83" fmla="*/ 105322 w 599972"/>
              <a:gd name="connsiteY83" fmla="*/ 190401 h 398667"/>
              <a:gd name="connsiteX84" fmla="*/ 109123 w 599972"/>
              <a:gd name="connsiteY84" fmla="*/ 191918 h 398667"/>
              <a:gd name="connsiteX85" fmla="*/ 152451 w 599972"/>
              <a:gd name="connsiteY85" fmla="*/ 219986 h 398667"/>
              <a:gd name="connsiteX86" fmla="*/ 156252 w 599972"/>
              <a:gd name="connsiteY86" fmla="*/ 223778 h 398667"/>
              <a:gd name="connsiteX87" fmla="*/ 156252 w 599972"/>
              <a:gd name="connsiteY87" fmla="*/ 203297 h 398667"/>
              <a:gd name="connsiteX88" fmla="*/ 152451 w 599972"/>
              <a:gd name="connsiteY88" fmla="*/ 201021 h 398667"/>
              <a:gd name="connsiteX89" fmla="*/ 109123 w 599972"/>
              <a:gd name="connsiteY89" fmla="*/ 173712 h 398667"/>
              <a:gd name="connsiteX90" fmla="*/ 105322 w 599972"/>
              <a:gd name="connsiteY90" fmla="*/ 170678 h 398667"/>
              <a:gd name="connsiteX91" fmla="*/ 191177 w 599972"/>
              <a:gd name="connsiteY91" fmla="*/ 169178 h 398667"/>
              <a:gd name="connsiteX92" fmla="*/ 191177 w 599972"/>
              <a:gd name="connsiteY92" fmla="*/ 190416 h 398667"/>
              <a:gd name="connsiteX93" fmla="*/ 196495 w 599972"/>
              <a:gd name="connsiteY93" fmla="*/ 191933 h 398667"/>
              <a:gd name="connsiteX94" fmla="*/ 239795 w 599972"/>
              <a:gd name="connsiteY94" fmla="*/ 219997 h 398667"/>
              <a:gd name="connsiteX95" fmla="*/ 245112 w 599972"/>
              <a:gd name="connsiteY95" fmla="*/ 225306 h 398667"/>
              <a:gd name="connsiteX96" fmla="*/ 245112 w 599972"/>
              <a:gd name="connsiteY96" fmla="*/ 203310 h 398667"/>
              <a:gd name="connsiteX97" fmla="*/ 239795 w 599972"/>
              <a:gd name="connsiteY97" fmla="*/ 201035 h 398667"/>
              <a:gd name="connsiteX98" fmla="*/ 196495 w 599972"/>
              <a:gd name="connsiteY98" fmla="*/ 173729 h 398667"/>
              <a:gd name="connsiteX99" fmla="*/ 191177 w 599972"/>
              <a:gd name="connsiteY99" fmla="*/ 169178 h 398667"/>
              <a:gd name="connsiteX100" fmla="*/ 16459 w 599972"/>
              <a:gd name="connsiteY100" fmla="*/ 169168 h 398667"/>
              <a:gd name="connsiteX101" fmla="*/ 16459 w 599972"/>
              <a:gd name="connsiteY101" fmla="*/ 190403 h 398667"/>
              <a:gd name="connsiteX102" fmla="*/ 21777 w 599972"/>
              <a:gd name="connsiteY102" fmla="*/ 191920 h 398667"/>
              <a:gd name="connsiteX103" fmla="*/ 65077 w 599972"/>
              <a:gd name="connsiteY103" fmla="*/ 220739 h 398667"/>
              <a:gd name="connsiteX104" fmla="*/ 70394 w 599972"/>
              <a:gd name="connsiteY104" fmla="*/ 225289 h 398667"/>
              <a:gd name="connsiteX105" fmla="*/ 70394 w 599972"/>
              <a:gd name="connsiteY105" fmla="*/ 203296 h 398667"/>
              <a:gd name="connsiteX106" fmla="*/ 64317 w 599972"/>
              <a:gd name="connsiteY106" fmla="*/ 201021 h 398667"/>
              <a:gd name="connsiteX107" fmla="*/ 21777 w 599972"/>
              <a:gd name="connsiteY107" fmla="*/ 174477 h 398667"/>
              <a:gd name="connsiteX108" fmla="*/ 16459 w 599972"/>
              <a:gd name="connsiteY108" fmla="*/ 169168 h 398667"/>
              <a:gd name="connsiteX109" fmla="*/ 311968 w 599972"/>
              <a:gd name="connsiteY109" fmla="*/ 154735 h 398667"/>
              <a:gd name="connsiteX110" fmla="*/ 407649 w 599972"/>
              <a:gd name="connsiteY110" fmla="*/ 215426 h 398667"/>
              <a:gd name="connsiteX111" fmla="*/ 493459 w 599972"/>
              <a:gd name="connsiteY111" fmla="*/ 265497 h 398667"/>
              <a:gd name="connsiteX112" fmla="*/ 494219 w 599972"/>
              <a:gd name="connsiteY112" fmla="*/ 265497 h 398667"/>
              <a:gd name="connsiteX113" fmla="*/ 311968 w 599972"/>
              <a:gd name="connsiteY113" fmla="*/ 154735 h 398667"/>
              <a:gd name="connsiteX114" fmla="*/ 105322 w 599972"/>
              <a:gd name="connsiteY114" fmla="*/ 153231 h 398667"/>
              <a:gd name="connsiteX115" fmla="*/ 105322 w 599972"/>
              <a:gd name="connsiteY115" fmla="*/ 156265 h 398667"/>
              <a:gd name="connsiteX116" fmla="*/ 109123 w 599972"/>
              <a:gd name="connsiteY116" fmla="*/ 157782 h 398667"/>
              <a:gd name="connsiteX117" fmla="*/ 153972 w 599972"/>
              <a:gd name="connsiteY117" fmla="*/ 185850 h 398667"/>
              <a:gd name="connsiteX118" fmla="*/ 156252 w 599972"/>
              <a:gd name="connsiteY118" fmla="*/ 187367 h 398667"/>
              <a:gd name="connsiteX119" fmla="*/ 156252 w 599972"/>
              <a:gd name="connsiteY119" fmla="*/ 184332 h 398667"/>
              <a:gd name="connsiteX120" fmla="*/ 152451 w 599972"/>
              <a:gd name="connsiteY120" fmla="*/ 182815 h 398667"/>
              <a:gd name="connsiteX121" fmla="*/ 109883 w 599972"/>
              <a:gd name="connsiteY121" fmla="*/ 157024 h 398667"/>
              <a:gd name="connsiteX122" fmla="*/ 105322 w 599972"/>
              <a:gd name="connsiteY122" fmla="*/ 153231 h 398667"/>
              <a:gd name="connsiteX123" fmla="*/ 191177 w 599972"/>
              <a:gd name="connsiteY123" fmla="*/ 151733 h 398667"/>
              <a:gd name="connsiteX124" fmla="*/ 191177 w 599972"/>
              <a:gd name="connsiteY124" fmla="*/ 155526 h 398667"/>
              <a:gd name="connsiteX125" fmla="*/ 197254 w 599972"/>
              <a:gd name="connsiteY125" fmla="*/ 157801 h 398667"/>
              <a:gd name="connsiteX126" fmla="*/ 241314 w 599972"/>
              <a:gd name="connsiteY126" fmla="*/ 185865 h 398667"/>
              <a:gd name="connsiteX127" fmla="*/ 245112 w 599972"/>
              <a:gd name="connsiteY127" fmla="*/ 188141 h 398667"/>
              <a:gd name="connsiteX128" fmla="*/ 245112 w 599972"/>
              <a:gd name="connsiteY128" fmla="*/ 184348 h 398667"/>
              <a:gd name="connsiteX129" fmla="*/ 239795 w 599972"/>
              <a:gd name="connsiteY129" fmla="*/ 182831 h 398667"/>
              <a:gd name="connsiteX130" fmla="*/ 197254 w 599972"/>
              <a:gd name="connsiteY130" fmla="*/ 156284 h 398667"/>
              <a:gd name="connsiteX131" fmla="*/ 191177 w 599972"/>
              <a:gd name="connsiteY131" fmla="*/ 151733 h 398667"/>
              <a:gd name="connsiteX132" fmla="*/ 16459 w 599972"/>
              <a:gd name="connsiteY132" fmla="*/ 151726 h 398667"/>
              <a:gd name="connsiteX133" fmla="*/ 16459 w 599972"/>
              <a:gd name="connsiteY133" fmla="*/ 156276 h 398667"/>
              <a:gd name="connsiteX134" fmla="*/ 21777 w 599972"/>
              <a:gd name="connsiteY134" fmla="*/ 158551 h 398667"/>
              <a:gd name="connsiteX135" fmla="*/ 66596 w 599972"/>
              <a:gd name="connsiteY135" fmla="*/ 185853 h 398667"/>
              <a:gd name="connsiteX136" fmla="*/ 70394 w 599972"/>
              <a:gd name="connsiteY136" fmla="*/ 188128 h 398667"/>
              <a:gd name="connsiteX137" fmla="*/ 70394 w 599972"/>
              <a:gd name="connsiteY137" fmla="*/ 185095 h 398667"/>
              <a:gd name="connsiteX138" fmla="*/ 64317 w 599972"/>
              <a:gd name="connsiteY138" fmla="*/ 182819 h 398667"/>
              <a:gd name="connsiteX139" fmla="*/ 21777 w 599972"/>
              <a:gd name="connsiteY139" fmla="*/ 157034 h 398667"/>
              <a:gd name="connsiteX140" fmla="*/ 16459 w 599972"/>
              <a:gd name="connsiteY140" fmla="*/ 151726 h 398667"/>
              <a:gd name="connsiteX141" fmla="*/ 285390 w 599972"/>
              <a:gd name="connsiteY141" fmla="*/ 147907 h 398667"/>
              <a:gd name="connsiteX142" fmla="*/ 286908 w 599972"/>
              <a:gd name="connsiteY142" fmla="*/ 250324 h 398667"/>
              <a:gd name="connsiteX143" fmla="*/ 295261 w 599972"/>
              <a:gd name="connsiteY143" fmla="*/ 249565 h 398667"/>
              <a:gd name="connsiteX144" fmla="*/ 430431 w 599972"/>
              <a:gd name="connsiteY144" fmla="*/ 326946 h 398667"/>
              <a:gd name="connsiteX145" fmla="*/ 434228 w 599972"/>
              <a:gd name="connsiteY145" fmla="*/ 334533 h 398667"/>
              <a:gd name="connsiteX146" fmla="*/ 470678 w 599972"/>
              <a:gd name="connsiteY146" fmla="*/ 303428 h 398667"/>
              <a:gd name="connsiteX147" fmla="*/ 460047 w 599972"/>
              <a:gd name="connsiteY147" fmla="*/ 301153 h 398667"/>
              <a:gd name="connsiteX148" fmla="*/ 429671 w 599972"/>
              <a:gd name="connsiteY148" fmla="*/ 282945 h 398667"/>
              <a:gd name="connsiteX149" fmla="*/ 295261 w 599972"/>
              <a:gd name="connsiteY149" fmla="*/ 209357 h 398667"/>
              <a:gd name="connsiteX150" fmla="*/ 285390 w 599972"/>
              <a:gd name="connsiteY150" fmla="*/ 195702 h 398667"/>
              <a:gd name="connsiteX151" fmla="*/ 289186 w 599972"/>
              <a:gd name="connsiteY151" fmla="*/ 188874 h 398667"/>
              <a:gd name="connsiteX152" fmla="*/ 289186 w 599972"/>
              <a:gd name="connsiteY152" fmla="*/ 188115 h 398667"/>
              <a:gd name="connsiteX153" fmla="*/ 285390 w 599972"/>
              <a:gd name="connsiteY153" fmla="*/ 176736 h 398667"/>
              <a:gd name="connsiteX154" fmla="*/ 294502 w 599972"/>
              <a:gd name="connsiteY154" fmla="*/ 175218 h 398667"/>
              <a:gd name="connsiteX155" fmla="*/ 428912 w 599972"/>
              <a:gd name="connsiteY155" fmla="*/ 265497 h 398667"/>
              <a:gd name="connsiteX156" fmla="*/ 472956 w 599972"/>
              <a:gd name="connsiteY156" fmla="*/ 290532 h 398667"/>
              <a:gd name="connsiteX157" fmla="*/ 478272 w 599972"/>
              <a:gd name="connsiteY157" fmla="*/ 297359 h 398667"/>
              <a:gd name="connsiteX158" fmla="*/ 498015 w 599972"/>
              <a:gd name="connsiteY158" fmla="*/ 280669 h 398667"/>
              <a:gd name="connsiteX159" fmla="*/ 486625 w 599972"/>
              <a:gd name="connsiteY159" fmla="*/ 279152 h 398667"/>
              <a:gd name="connsiteX160" fmla="*/ 436506 w 599972"/>
              <a:gd name="connsiteY160" fmla="*/ 249565 h 398667"/>
              <a:gd name="connsiteX161" fmla="*/ 295261 w 599972"/>
              <a:gd name="connsiteY161" fmla="*/ 160804 h 398667"/>
              <a:gd name="connsiteX162" fmla="*/ 285390 w 599972"/>
              <a:gd name="connsiteY162" fmla="*/ 147907 h 398667"/>
              <a:gd name="connsiteX163" fmla="*/ 286149 w 599972"/>
              <a:gd name="connsiteY163" fmla="*/ 137287 h 398667"/>
              <a:gd name="connsiteX164" fmla="*/ 286149 w 599972"/>
              <a:gd name="connsiteY164" fmla="*/ 142597 h 398667"/>
              <a:gd name="connsiteX165" fmla="*/ 287668 w 599972"/>
              <a:gd name="connsiteY165" fmla="*/ 140321 h 398667"/>
              <a:gd name="connsiteX166" fmla="*/ 287668 w 599972"/>
              <a:gd name="connsiteY166" fmla="*/ 139562 h 398667"/>
              <a:gd name="connsiteX167" fmla="*/ 286149 w 599972"/>
              <a:gd name="connsiteY167" fmla="*/ 137287 h 398667"/>
              <a:gd name="connsiteX168" fmla="*/ 384868 w 599972"/>
              <a:gd name="connsiteY168" fmla="*/ 133493 h 398667"/>
              <a:gd name="connsiteX169" fmla="*/ 384109 w 599972"/>
              <a:gd name="connsiteY169" fmla="*/ 135011 h 398667"/>
              <a:gd name="connsiteX170" fmla="*/ 533706 w 599972"/>
              <a:gd name="connsiteY170" fmla="*/ 233634 h 398667"/>
              <a:gd name="connsiteX171" fmla="*/ 540541 w 599972"/>
              <a:gd name="connsiteY171" fmla="*/ 237427 h 398667"/>
              <a:gd name="connsiteX172" fmla="*/ 544338 w 599972"/>
              <a:gd name="connsiteY172" fmla="*/ 241979 h 398667"/>
              <a:gd name="connsiteX173" fmla="*/ 555728 w 599972"/>
              <a:gd name="connsiteY173" fmla="*/ 233634 h 398667"/>
              <a:gd name="connsiteX174" fmla="*/ 544338 w 599972"/>
              <a:gd name="connsiteY174" fmla="*/ 230599 h 398667"/>
              <a:gd name="connsiteX175" fmla="*/ 407649 w 599972"/>
              <a:gd name="connsiteY175" fmla="*/ 144114 h 398667"/>
              <a:gd name="connsiteX176" fmla="*/ 384868 w 599972"/>
              <a:gd name="connsiteY176" fmla="*/ 133493 h 398667"/>
              <a:gd name="connsiteX177" fmla="*/ 105322 w 599972"/>
              <a:gd name="connsiteY177" fmla="*/ 124405 h 398667"/>
              <a:gd name="connsiteX178" fmla="*/ 105322 w 599972"/>
              <a:gd name="connsiteY178" fmla="*/ 138059 h 398667"/>
              <a:gd name="connsiteX179" fmla="*/ 109883 w 599972"/>
              <a:gd name="connsiteY179" fmla="*/ 140335 h 398667"/>
              <a:gd name="connsiteX180" fmla="*/ 152451 w 599972"/>
              <a:gd name="connsiteY180" fmla="*/ 166127 h 398667"/>
              <a:gd name="connsiteX181" fmla="*/ 156252 w 599972"/>
              <a:gd name="connsiteY181" fmla="*/ 169920 h 398667"/>
              <a:gd name="connsiteX182" fmla="*/ 156252 w 599972"/>
              <a:gd name="connsiteY182" fmla="*/ 151714 h 398667"/>
              <a:gd name="connsiteX183" fmla="*/ 151691 w 599972"/>
              <a:gd name="connsiteY183" fmla="*/ 150955 h 398667"/>
              <a:gd name="connsiteX184" fmla="*/ 110643 w 599972"/>
              <a:gd name="connsiteY184" fmla="*/ 128956 h 398667"/>
              <a:gd name="connsiteX185" fmla="*/ 105322 w 599972"/>
              <a:gd name="connsiteY185" fmla="*/ 124405 h 398667"/>
              <a:gd name="connsiteX186" fmla="*/ 191177 w 599972"/>
              <a:gd name="connsiteY186" fmla="*/ 122153 h 398667"/>
              <a:gd name="connsiteX187" fmla="*/ 191177 w 599972"/>
              <a:gd name="connsiteY187" fmla="*/ 138081 h 398667"/>
              <a:gd name="connsiteX188" fmla="*/ 197254 w 599972"/>
              <a:gd name="connsiteY188" fmla="*/ 139598 h 398667"/>
              <a:gd name="connsiteX189" fmla="*/ 239795 w 599972"/>
              <a:gd name="connsiteY189" fmla="*/ 166145 h 398667"/>
              <a:gd name="connsiteX190" fmla="*/ 245112 w 599972"/>
              <a:gd name="connsiteY190" fmla="*/ 170695 h 398667"/>
              <a:gd name="connsiteX191" fmla="*/ 245112 w 599972"/>
              <a:gd name="connsiteY191" fmla="*/ 151733 h 398667"/>
              <a:gd name="connsiteX192" fmla="*/ 239035 w 599972"/>
              <a:gd name="connsiteY192" fmla="*/ 150216 h 398667"/>
              <a:gd name="connsiteX193" fmla="*/ 198014 w 599972"/>
              <a:gd name="connsiteY193" fmla="*/ 128979 h 398667"/>
              <a:gd name="connsiteX194" fmla="*/ 191177 w 599972"/>
              <a:gd name="connsiteY194" fmla="*/ 122153 h 398667"/>
              <a:gd name="connsiteX195" fmla="*/ 16459 w 599972"/>
              <a:gd name="connsiteY195" fmla="*/ 122148 h 398667"/>
              <a:gd name="connsiteX196" fmla="*/ 16459 w 599972"/>
              <a:gd name="connsiteY196" fmla="*/ 138075 h 398667"/>
              <a:gd name="connsiteX197" fmla="*/ 21777 w 599972"/>
              <a:gd name="connsiteY197" fmla="*/ 140350 h 398667"/>
              <a:gd name="connsiteX198" fmla="*/ 64317 w 599972"/>
              <a:gd name="connsiteY198" fmla="*/ 166135 h 398667"/>
              <a:gd name="connsiteX199" fmla="*/ 70394 w 599972"/>
              <a:gd name="connsiteY199" fmla="*/ 170685 h 398667"/>
              <a:gd name="connsiteX200" fmla="*/ 70394 w 599972"/>
              <a:gd name="connsiteY200" fmla="*/ 152484 h 398667"/>
              <a:gd name="connsiteX201" fmla="*/ 64317 w 599972"/>
              <a:gd name="connsiteY201" fmla="*/ 150967 h 398667"/>
              <a:gd name="connsiteX202" fmla="*/ 23296 w 599972"/>
              <a:gd name="connsiteY202" fmla="*/ 128974 h 398667"/>
              <a:gd name="connsiteX203" fmla="*/ 16459 w 599972"/>
              <a:gd name="connsiteY203" fmla="*/ 122148 h 398667"/>
              <a:gd name="connsiteX204" fmla="*/ 290705 w 599972"/>
              <a:gd name="connsiteY204" fmla="*/ 116045 h 398667"/>
              <a:gd name="connsiteX205" fmla="*/ 287668 w 599972"/>
              <a:gd name="connsiteY205" fmla="*/ 125907 h 398667"/>
              <a:gd name="connsiteX206" fmla="*/ 295261 w 599972"/>
              <a:gd name="connsiteY206" fmla="*/ 127424 h 398667"/>
              <a:gd name="connsiteX207" fmla="*/ 510925 w 599972"/>
              <a:gd name="connsiteY207" fmla="*/ 258669 h 398667"/>
              <a:gd name="connsiteX208" fmla="*/ 514722 w 599972"/>
              <a:gd name="connsiteY208" fmla="*/ 266255 h 398667"/>
              <a:gd name="connsiteX209" fmla="*/ 534466 w 599972"/>
              <a:gd name="connsiteY209" fmla="*/ 249565 h 398667"/>
              <a:gd name="connsiteX210" fmla="*/ 530669 w 599972"/>
              <a:gd name="connsiteY210" fmla="*/ 249565 h 398667"/>
              <a:gd name="connsiteX211" fmla="*/ 525353 w 599972"/>
              <a:gd name="connsiteY211" fmla="*/ 246531 h 398667"/>
              <a:gd name="connsiteX212" fmla="*/ 486625 w 599972"/>
              <a:gd name="connsiteY212" fmla="*/ 223771 h 398667"/>
              <a:gd name="connsiteX213" fmla="*/ 442581 w 599972"/>
              <a:gd name="connsiteY213" fmla="*/ 198736 h 398667"/>
              <a:gd name="connsiteX214" fmla="*/ 296780 w 599972"/>
              <a:gd name="connsiteY214" fmla="*/ 122114 h 398667"/>
              <a:gd name="connsiteX215" fmla="*/ 290705 w 599972"/>
              <a:gd name="connsiteY215" fmla="*/ 116045 h 398667"/>
              <a:gd name="connsiteX216" fmla="*/ 125846 w 599972"/>
              <a:gd name="connsiteY216" fmla="*/ 106104 h 398667"/>
              <a:gd name="connsiteX217" fmla="*/ 105322 w 599972"/>
              <a:gd name="connsiteY217" fmla="*/ 116819 h 398667"/>
              <a:gd name="connsiteX218" fmla="*/ 112924 w 599972"/>
              <a:gd name="connsiteY218" fmla="*/ 114544 h 398667"/>
              <a:gd name="connsiteX219" fmla="*/ 127367 w 599972"/>
              <a:gd name="connsiteY219" fmla="*/ 114544 h 398667"/>
              <a:gd name="connsiteX220" fmla="*/ 150171 w 599972"/>
              <a:gd name="connsiteY220" fmla="*/ 121371 h 398667"/>
              <a:gd name="connsiteX221" fmla="*/ 152451 w 599972"/>
              <a:gd name="connsiteY221" fmla="*/ 122888 h 398667"/>
              <a:gd name="connsiteX222" fmla="*/ 156252 w 599972"/>
              <a:gd name="connsiteY222" fmla="*/ 126681 h 398667"/>
              <a:gd name="connsiteX223" fmla="*/ 156252 w 599972"/>
              <a:gd name="connsiteY223" fmla="*/ 122888 h 398667"/>
              <a:gd name="connsiteX224" fmla="*/ 155492 w 599972"/>
              <a:gd name="connsiteY224" fmla="*/ 118336 h 398667"/>
              <a:gd name="connsiteX225" fmla="*/ 153212 w 599972"/>
              <a:gd name="connsiteY225" fmla="*/ 117578 h 398667"/>
              <a:gd name="connsiteX226" fmla="*/ 150171 w 599972"/>
              <a:gd name="connsiteY226" fmla="*/ 116061 h 398667"/>
              <a:gd name="connsiteX227" fmla="*/ 147891 w 599972"/>
              <a:gd name="connsiteY227" fmla="*/ 114544 h 398667"/>
              <a:gd name="connsiteX228" fmla="*/ 148651 w 599972"/>
              <a:gd name="connsiteY228" fmla="*/ 114544 h 398667"/>
              <a:gd name="connsiteX229" fmla="*/ 153212 w 599972"/>
              <a:gd name="connsiteY229" fmla="*/ 115302 h 398667"/>
              <a:gd name="connsiteX230" fmla="*/ 125846 w 599972"/>
              <a:gd name="connsiteY230" fmla="*/ 106104 h 398667"/>
              <a:gd name="connsiteX231" fmla="*/ 38299 w 599972"/>
              <a:gd name="connsiteY231" fmla="*/ 106032 h 398667"/>
              <a:gd name="connsiteX232" fmla="*/ 16459 w 599972"/>
              <a:gd name="connsiteY232" fmla="*/ 117598 h 398667"/>
              <a:gd name="connsiteX233" fmla="*/ 16459 w 599972"/>
              <a:gd name="connsiteY233" fmla="*/ 118357 h 398667"/>
              <a:gd name="connsiteX234" fmla="*/ 17219 w 599972"/>
              <a:gd name="connsiteY234" fmla="*/ 116840 h 398667"/>
              <a:gd name="connsiteX235" fmla="*/ 25575 w 599972"/>
              <a:gd name="connsiteY235" fmla="*/ 114565 h 398667"/>
              <a:gd name="connsiteX236" fmla="*/ 39249 w 599972"/>
              <a:gd name="connsiteY236" fmla="*/ 114565 h 398667"/>
              <a:gd name="connsiteX237" fmla="*/ 62798 w 599972"/>
              <a:gd name="connsiteY237" fmla="*/ 121390 h 398667"/>
              <a:gd name="connsiteX238" fmla="*/ 65077 w 599972"/>
              <a:gd name="connsiteY238" fmla="*/ 122907 h 398667"/>
              <a:gd name="connsiteX239" fmla="*/ 70394 w 599972"/>
              <a:gd name="connsiteY239" fmla="*/ 128216 h 398667"/>
              <a:gd name="connsiteX240" fmla="*/ 70394 w 599972"/>
              <a:gd name="connsiteY240" fmla="*/ 122907 h 398667"/>
              <a:gd name="connsiteX241" fmla="*/ 69634 w 599972"/>
              <a:gd name="connsiteY241" fmla="*/ 119873 h 398667"/>
              <a:gd name="connsiteX242" fmla="*/ 65836 w 599972"/>
              <a:gd name="connsiteY242" fmla="*/ 117598 h 398667"/>
              <a:gd name="connsiteX243" fmla="*/ 62798 w 599972"/>
              <a:gd name="connsiteY243" fmla="*/ 116081 h 398667"/>
              <a:gd name="connsiteX244" fmla="*/ 60519 w 599972"/>
              <a:gd name="connsiteY244" fmla="*/ 114565 h 398667"/>
              <a:gd name="connsiteX245" fmla="*/ 61278 w 599972"/>
              <a:gd name="connsiteY245" fmla="*/ 114565 h 398667"/>
              <a:gd name="connsiteX246" fmla="*/ 68115 w 599972"/>
              <a:gd name="connsiteY246" fmla="*/ 116081 h 398667"/>
              <a:gd name="connsiteX247" fmla="*/ 38299 w 599972"/>
              <a:gd name="connsiteY247" fmla="*/ 106032 h 398667"/>
              <a:gd name="connsiteX248" fmla="*/ 212637 w 599972"/>
              <a:gd name="connsiteY248" fmla="*/ 105940 h 398667"/>
              <a:gd name="connsiteX249" fmla="*/ 191177 w 599972"/>
              <a:gd name="connsiteY249" fmla="*/ 117602 h 398667"/>
              <a:gd name="connsiteX250" fmla="*/ 192697 w 599972"/>
              <a:gd name="connsiteY250" fmla="*/ 116843 h 398667"/>
              <a:gd name="connsiteX251" fmla="*/ 200293 w 599972"/>
              <a:gd name="connsiteY251" fmla="*/ 113809 h 398667"/>
              <a:gd name="connsiteX252" fmla="*/ 214726 w 599972"/>
              <a:gd name="connsiteY252" fmla="*/ 113809 h 398667"/>
              <a:gd name="connsiteX253" fmla="*/ 237516 w 599972"/>
              <a:gd name="connsiteY253" fmla="*/ 120636 h 398667"/>
              <a:gd name="connsiteX254" fmla="*/ 239795 w 599972"/>
              <a:gd name="connsiteY254" fmla="*/ 122153 h 398667"/>
              <a:gd name="connsiteX255" fmla="*/ 245112 w 599972"/>
              <a:gd name="connsiteY255" fmla="*/ 127462 h 398667"/>
              <a:gd name="connsiteX256" fmla="*/ 245112 w 599972"/>
              <a:gd name="connsiteY256" fmla="*/ 122911 h 398667"/>
              <a:gd name="connsiteX257" fmla="*/ 244352 w 599972"/>
              <a:gd name="connsiteY257" fmla="*/ 119119 h 398667"/>
              <a:gd name="connsiteX258" fmla="*/ 241314 w 599972"/>
              <a:gd name="connsiteY258" fmla="*/ 116843 h 398667"/>
              <a:gd name="connsiteX259" fmla="*/ 237516 w 599972"/>
              <a:gd name="connsiteY259" fmla="*/ 115326 h 398667"/>
              <a:gd name="connsiteX260" fmla="*/ 235237 w 599972"/>
              <a:gd name="connsiteY260" fmla="*/ 113809 h 398667"/>
              <a:gd name="connsiteX261" fmla="*/ 235996 w 599972"/>
              <a:gd name="connsiteY261" fmla="*/ 113809 h 398667"/>
              <a:gd name="connsiteX262" fmla="*/ 242073 w 599972"/>
              <a:gd name="connsiteY262" fmla="*/ 115326 h 398667"/>
              <a:gd name="connsiteX263" fmla="*/ 212637 w 599972"/>
              <a:gd name="connsiteY263" fmla="*/ 105940 h 398667"/>
              <a:gd name="connsiteX264" fmla="*/ 474475 w 599972"/>
              <a:gd name="connsiteY264" fmla="*/ 104665 h 398667"/>
              <a:gd name="connsiteX265" fmla="*/ 473715 w 599972"/>
              <a:gd name="connsiteY265" fmla="*/ 106182 h 398667"/>
              <a:gd name="connsiteX266" fmla="*/ 489662 w 599972"/>
              <a:gd name="connsiteY266" fmla="*/ 115286 h 398667"/>
              <a:gd name="connsiteX267" fmla="*/ 496497 w 599972"/>
              <a:gd name="connsiteY267" fmla="*/ 119079 h 398667"/>
              <a:gd name="connsiteX268" fmla="*/ 482828 w 599972"/>
              <a:gd name="connsiteY268" fmla="*/ 107700 h 398667"/>
              <a:gd name="connsiteX269" fmla="*/ 482069 w 599972"/>
              <a:gd name="connsiteY269" fmla="*/ 106941 h 398667"/>
              <a:gd name="connsiteX270" fmla="*/ 474475 w 599972"/>
              <a:gd name="connsiteY270" fmla="*/ 104665 h 398667"/>
              <a:gd name="connsiteX271" fmla="*/ 133923 w 599972"/>
              <a:gd name="connsiteY271" fmla="*/ 97286 h 398667"/>
              <a:gd name="connsiteX272" fmla="*/ 171455 w 599972"/>
              <a:gd name="connsiteY272" fmla="*/ 123646 h 398667"/>
              <a:gd name="connsiteX273" fmla="*/ 171455 w 599972"/>
              <a:gd name="connsiteY273" fmla="*/ 278396 h 398667"/>
              <a:gd name="connsiteX274" fmla="*/ 170695 w 599972"/>
              <a:gd name="connsiteY274" fmla="*/ 278396 h 398667"/>
              <a:gd name="connsiteX275" fmla="*/ 171455 w 599972"/>
              <a:gd name="connsiteY275" fmla="*/ 279154 h 398667"/>
              <a:gd name="connsiteX276" fmla="*/ 90119 w 599972"/>
              <a:gd name="connsiteY276" fmla="*/ 275362 h 398667"/>
              <a:gd name="connsiteX277" fmla="*/ 90119 w 599972"/>
              <a:gd name="connsiteY277" fmla="*/ 179022 h 398667"/>
              <a:gd name="connsiteX278" fmla="*/ 90119 w 599972"/>
              <a:gd name="connsiteY278" fmla="*/ 119854 h 398667"/>
              <a:gd name="connsiteX279" fmla="*/ 133923 w 599972"/>
              <a:gd name="connsiteY279" fmla="*/ 97286 h 398667"/>
              <a:gd name="connsiteX280" fmla="*/ 221278 w 599972"/>
              <a:gd name="connsiteY280" fmla="*/ 97028 h 398667"/>
              <a:gd name="connsiteX281" fmla="*/ 259545 w 599972"/>
              <a:gd name="connsiteY281" fmla="*/ 123670 h 398667"/>
              <a:gd name="connsiteX282" fmla="*/ 259545 w 599972"/>
              <a:gd name="connsiteY282" fmla="*/ 278400 h 398667"/>
              <a:gd name="connsiteX283" fmla="*/ 259545 w 599972"/>
              <a:gd name="connsiteY283" fmla="*/ 279158 h 398667"/>
              <a:gd name="connsiteX284" fmla="*/ 176744 w 599972"/>
              <a:gd name="connsiteY284" fmla="*/ 275366 h 398667"/>
              <a:gd name="connsiteX285" fmla="*/ 176744 w 599972"/>
              <a:gd name="connsiteY285" fmla="*/ 179039 h 398667"/>
              <a:gd name="connsiteX286" fmla="*/ 176744 w 599972"/>
              <a:gd name="connsiteY286" fmla="*/ 119877 h 398667"/>
              <a:gd name="connsiteX287" fmla="*/ 221278 w 599972"/>
              <a:gd name="connsiteY287" fmla="*/ 97028 h 398667"/>
              <a:gd name="connsiteX288" fmla="*/ 46560 w 599972"/>
              <a:gd name="connsiteY288" fmla="*/ 96742 h 398667"/>
              <a:gd name="connsiteX289" fmla="*/ 84827 w 599972"/>
              <a:gd name="connsiteY289" fmla="*/ 123665 h 398667"/>
              <a:gd name="connsiteX290" fmla="*/ 84827 w 599972"/>
              <a:gd name="connsiteY290" fmla="*/ 278376 h 398667"/>
              <a:gd name="connsiteX291" fmla="*/ 84827 w 599972"/>
              <a:gd name="connsiteY291" fmla="*/ 279135 h 398667"/>
              <a:gd name="connsiteX292" fmla="*/ 2026 w 599972"/>
              <a:gd name="connsiteY292" fmla="*/ 275343 h 398667"/>
              <a:gd name="connsiteX293" fmla="*/ 2026 w 599972"/>
              <a:gd name="connsiteY293" fmla="*/ 179028 h 398667"/>
              <a:gd name="connsiteX294" fmla="*/ 2026 w 599972"/>
              <a:gd name="connsiteY294" fmla="*/ 119873 h 398667"/>
              <a:gd name="connsiteX295" fmla="*/ 46560 w 599972"/>
              <a:gd name="connsiteY295" fmla="*/ 96742 h 398667"/>
              <a:gd name="connsiteX296" fmla="*/ 357531 w 599972"/>
              <a:gd name="connsiteY296" fmla="*/ 56871 h 398667"/>
              <a:gd name="connsiteX297" fmla="*/ 316524 w 599972"/>
              <a:gd name="connsiteY297" fmla="*/ 107700 h 398667"/>
              <a:gd name="connsiteX298" fmla="*/ 327155 w 599972"/>
              <a:gd name="connsiteY298" fmla="*/ 107700 h 398667"/>
              <a:gd name="connsiteX299" fmla="*/ 341584 w 599972"/>
              <a:gd name="connsiteY299" fmla="*/ 101631 h 398667"/>
              <a:gd name="connsiteX300" fmla="*/ 358290 w 599972"/>
              <a:gd name="connsiteY300" fmla="*/ 98596 h 398667"/>
              <a:gd name="connsiteX301" fmla="*/ 403853 w 599972"/>
              <a:gd name="connsiteY301" fmla="*/ 125148 h 398667"/>
              <a:gd name="connsiteX302" fmla="*/ 555728 w 599972"/>
              <a:gd name="connsiteY302" fmla="*/ 221495 h 398667"/>
              <a:gd name="connsiteX303" fmla="*/ 560284 w 599972"/>
              <a:gd name="connsiteY303" fmla="*/ 224530 h 398667"/>
              <a:gd name="connsiteX304" fmla="*/ 561044 w 599972"/>
              <a:gd name="connsiteY304" fmla="*/ 229840 h 398667"/>
              <a:gd name="connsiteX305" fmla="*/ 571675 w 599972"/>
              <a:gd name="connsiteY305" fmla="*/ 182046 h 398667"/>
              <a:gd name="connsiteX306" fmla="*/ 570916 w 599972"/>
              <a:gd name="connsiteY306" fmla="*/ 181288 h 398667"/>
              <a:gd name="connsiteX307" fmla="*/ 384109 w 599972"/>
              <a:gd name="connsiteY307" fmla="*/ 74320 h 398667"/>
              <a:gd name="connsiteX308" fmla="*/ 364365 w 599972"/>
              <a:gd name="connsiteY308" fmla="*/ 63699 h 398667"/>
              <a:gd name="connsiteX309" fmla="*/ 357531 w 599972"/>
              <a:gd name="connsiteY309" fmla="*/ 56871 h 398667"/>
              <a:gd name="connsiteX310" fmla="*/ 358290 w 599972"/>
              <a:gd name="connsiteY310" fmla="*/ 33353 h 398667"/>
              <a:gd name="connsiteX311" fmla="*/ 358290 w 599972"/>
              <a:gd name="connsiteY311" fmla="*/ 41698 h 398667"/>
              <a:gd name="connsiteX312" fmla="*/ 359049 w 599972"/>
              <a:gd name="connsiteY312" fmla="*/ 42457 h 398667"/>
              <a:gd name="connsiteX313" fmla="*/ 374237 w 599972"/>
              <a:gd name="connsiteY313" fmla="*/ 49284 h 398667"/>
              <a:gd name="connsiteX314" fmla="*/ 417521 w 599972"/>
              <a:gd name="connsiteY314" fmla="*/ 66733 h 398667"/>
              <a:gd name="connsiteX315" fmla="*/ 418281 w 599972"/>
              <a:gd name="connsiteY315" fmla="*/ 65216 h 398667"/>
              <a:gd name="connsiteX316" fmla="*/ 365124 w 599972"/>
              <a:gd name="connsiteY316" fmla="*/ 37146 h 398667"/>
              <a:gd name="connsiteX317" fmla="*/ 358290 w 599972"/>
              <a:gd name="connsiteY317" fmla="*/ 33353 h 398667"/>
              <a:gd name="connsiteX318" fmla="*/ 365884 w 599972"/>
              <a:gd name="connsiteY318" fmla="*/ 15904 h 398667"/>
              <a:gd name="connsiteX319" fmla="*/ 358290 w 599972"/>
              <a:gd name="connsiteY319" fmla="*/ 18180 h 398667"/>
              <a:gd name="connsiteX320" fmla="*/ 358290 w 599972"/>
              <a:gd name="connsiteY320" fmla="*/ 18939 h 398667"/>
              <a:gd name="connsiteX321" fmla="*/ 368921 w 599972"/>
              <a:gd name="connsiteY321" fmla="*/ 21215 h 398667"/>
              <a:gd name="connsiteX322" fmla="*/ 402334 w 599972"/>
              <a:gd name="connsiteY322" fmla="*/ 38663 h 398667"/>
              <a:gd name="connsiteX323" fmla="*/ 384868 w 599972"/>
              <a:gd name="connsiteY323" fmla="*/ 25767 h 398667"/>
              <a:gd name="connsiteX324" fmla="*/ 371199 w 599972"/>
              <a:gd name="connsiteY324" fmla="*/ 18939 h 398667"/>
              <a:gd name="connsiteX325" fmla="*/ 365884 w 599972"/>
              <a:gd name="connsiteY325" fmla="*/ 15904 h 398667"/>
              <a:gd name="connsiteX326" fmla="*/ 358053 w 599972"/>
              <a:gd name="connsiteY326" fmla="*/ 862 h 398667"/>
              <a:gd name="connsiteX327" fmla="*/ 411446 w 599972"/>
              <a:gd name="connsiteY327" fmla="*/ 29560 h 398667"/>
              <a:gd name="connsiteX328" fmla="*/ 564081 w 599972"/>
              <a:gd name="connsiteY328" fmla="*/ 158528 h 398667"/>
              <a:gd name="connsiteX329" fmla="*/ 588381 w 599972"/>
              <a:gd name="connsiteY329" fmla="*/ 218461 h 398667"/>
              <a:gd name="connsiteX330" fmla="*/ 449415 w 599972"/>
              <a:gd name="connsiteY330" fmla="*/ 335291 h 398667"/>
              <a:gd name="connsiteX331" fmla="*/ 355252 w 599972"/>
              <a:gd name="connsiteY331" fmla="*/ 397500 h 398667"/>
              <a:gd name="connsiteX332" fmla="*/ 343862 w 599972"/>
              <a:gd name="connsiteY332" fmla="*/ 346671 h 398667"/>
              <a:gd name="connsiteX333" fmla="*/ 292224 w 599972"/>
              <a:gd name="connsiteY333" fmla="*/ 299635 h 398667"/>
              <a:gd name="connsiteX334" fmla="*/ 277036 w 599972"/>
              <a:gd name="connsiteY334" fmla="*/ 292808 h 398667"/>
              <a:gd name="connsiteX335" fmla="*/ 272480 w 599972"/>
              <a:gd name="connsiteY335" fmla="*/ 229840 h 398667"/>
              <a:gd name="connsiteX336" fmla="*/ 272480 w 599972"/>
              <a:gd name="connsiteY336" fmla="*/ 131217 h 398667"/>
              <a:gd name="connsiteX337" fmla="*/ 292983 w 599972"/>
              <a:gd name="connsiteY337" fmla="*/ 99355 h 398667"/>
              <a:gd name="connsiteX338" fmla="*/ 338546 w 599972"/>
              <a:gd name="connsiteY338" fmla="*/ 85699 h 398667"/>
              <a:gd name="connsiteX339" fmla="*/ 343862 w 599972"/>
              <a:gd name="connsiteY339" fmla="*/ 21973 h 398667"/>
              <a:gd name="connsiteX340" fmla="*/ 343862 w 599972"/>
              <a:gd name="connsiteY340" fmla="*/ 19698 h 398667"/>
              <a:gd name="connsiteX341" fmla="*/ 344621 w 599972"/>
              <a:gd name="connsiteY341" fmla="*/ 17422 h 398667"/>
              <a:gd name="connsiteX342" fmla="*/ 358053 w 599972"/>
              <a:gd name="connsiteY342" fmla="*/ 862 h 39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</a:cxnLst>
            <a:rect l="l" t="t" r="r" b="b"/>
            <a:pathLst>
              <a:path w="599972" h="398667">
                <a:moveTo>
                  <a:pt x="359049" y="349705"/>
                </a:moveTo>
                <a:cubicBezTo>
                  <a:pt x="359049" y="360326"/>
                  <a:pt x="359809" y="373982"/>
                  <a:pt x="362846" y="382327"/>
                </a:cubicBezTo>
                <a:cubicBezTo>
                  <a:pt x="362846" y="382327"/>
                  <a:pt x="363606" y="382327"/>
                  <a:pt x="363606" y="382327"/>
                </a:cubicBezTo>
                <a:lnTo>
                  <a:pt x="366860" y="386879"/>
                </a:lnTo>
                <a:lnTo>
                  <a:pt x="365124" y="386879"/>
                </a:lnTo>
                <a:cubicBezTo>
                  <a:pt x="365884" y="386879"/>
                  <a:pt x="366643" y="387637"/>
                  <a:pt x="367402" y="387637"/>
                </a:cubicBezTo>
                <a:lnTo>
                  <a:pt x="366860" y="386879"/>
                </a:lnTo>
                <a:lnTo>
                  <a:pt x="371959" y="386879"/>
                </a:lnTo>
                <a:cubicBezTo>
                  <a:pt x="378793" y="380810"/>
                  <a:pt x="385627" y="374741"/>
                  <a:pt x="392462" y="369430"/>
                </a:cubicBezTo>
                <a:cubicBezTo>
                  <a:pt x="389424" y="369430"/>
                  <a:pt x="385627" y="368671"/>
                  <a:pt x="382590" y="366396"/>
                </a:cubicBezTo>
                <a:cubicBezTo>
                  <a:pt x="376515" y="362602"/>
                  <a:pt x="370440" y="358809"/>
                  <a:pt x="364365" y="355016"/>
                </a:cubicBezTo>
                <a:cubicBezTo>
                  <a:pt x="362087" y="353499"/>
                  <a:pt x="360568" y="351981"/>
                  <a:pt x="359049" y="349705"/>
                </a:cubicBezTo>
                <a:close/>
                <a:moveTo>
                  <a:pt x="352974" y="311774"/>
                </a:moveTo>
                <a:cubicBezTo>
                  <a:pt x="356012" y="318601"/>
                  <a:pt x="357531" y="326188"/>
                  <a:pt x="358290" y="333774"/>
                </a:cubicBezTo>
                <a:cubicBezTo>
                  <a:pt x="359809" y="335291"/>
                  <a:pt x="362087" y="336050"/>
                  <a:pt x="364365" y="337567"/>
                </a:cubicBezTo>
                <a:cubicBezTo>
                  <a:pt x="374237" y="343636"/>
                  <a:pt x="384109" y="350464"/>
                  <a:pt x="393981" y="356533"/>
                </a:cubicBezTo>
                <a:cubicBezTo>
                  <a:pt x="397018" y="358809"/>
                  <a:pt x="398537" y="361844"/>
                  <a:pt x="399296" y="364120"/>
                </a:cubicBezTo>
                <a:cubicBezTo>
                  <a:pt x="401574" y="361844"/>
                  <a:pt x="404612" y="359568"/>
                  <a:pt x="406890" y="357292"/>
                </a:cubicBezTo>
                <a:cubicBezTo>
                  <a:pt x="411446" y="353499"/>
                  <a:pt x="415243" y="350464"/>
                  <a:pt x="419800" y="346671"/>
                </a:cubicBezTo>
                <a:cubicBezTo>
                  <a:pt x="416003" y="347430"/>
                  <a:pt x="411446" y="347430"/>
                  <a:pt x="407649" y="345154"/>
                </a:cubicBezTo>
                <a:cubicBezTo>
                  <a:pt x="392462" y="336050"/>
                  <a:pt x="376515" y="327705"/>
                  <a:pt x="361327" y="318601"/>
                </a:cubicBezTo>
                <a:cubicBezTo>
                  <a:pt x="358290" y="317084"/>
                  <a:pt x="355252" y="314049"/>
                  <a:pt x="352974" y="311774"/>
                </a:cubicBezTo>
                <a:close/>
                <a:moveTo>
                  <a:pt x="109123" y="286740"/>
                </a:moveTo>
                <a:cubicBezTo>
                  <a:pt x="112164" y="289395"/>
                  <a:pt x="116534" y="291102"/>
                  <a:pt x="121475" y="292050"/>
                </a:cubicBezTo>
                <a:lnTo>
                  <a:pt x="130698" y="292494"/>
                </a:lnTo>
                <a:lnTo>
                  <a:pt x="132688" y="292809"/>
                </a:lnTo>
                <a:lnTo>
                  <a:pt x="137248" y="292809"/>
                </a:lnTo>
                <a:lnTo>
                  <a:pt x="130698" y="292494"/>
                </a:lnTo>
                <a:lnTo>
                  <a:pt x="120715" y="290912"/>
                </a:lnTo>
                <a:cubicBezTo>
                  <a:pt x="116535" y="289774"/>
                  <a:pt x="112544" y="288257"/>
                  <a:pt x="109883" y="286740"/>
                </a:cubicBezTo>
                <a:cubicBezTo>
                  <a:pt x="109123" y="286740"/>
                  <a:pt x="109123" y="286740"/>
                  <a:pt x="109123" y="286740"/>
                </a:cubicBezTo>
                <a:close/>
                <a:moveTo>
                  <a:pt x="20258" y="285960"/>
                </a:moveTo>
                <a:cubicBezTo>
                  <a:pt x="21017" y="285960"/>
                  <a:pt x="21777" y="285960"/>
                  <a:pt x="21777" y="286719"/>
                </a:cubicBezTo>
                <a:cubicBezTo>
                  <a:pt x="27854" y="289752"/>
                  <a:pt x="37729" y="292786"/>
                  <a:pt x="44566" y="292786"/>
                </a:cubicBezTo>
                <a:cubicBezTo>
                  <a:pt x="35450" y="292786"/>
                  <a:pt x="25575" y="290511"/>
                  <a:pt x="20258" y="285960"/>
                </a:cubicBezTo>
                <a:close/>
                <a:moveTo>
                  <a:pt x="194216" y="284468"/>
                </a:moveTo>
                <a:cubicBezTo>
                  <a:pt x="194976" y="285226"/>
                  <a:pt x="195735" y="285985"/>
                  <a:pt x="197254" y="285985"/>
                </a:cubicBezTo>
                <a:lnTo>
                  <a:pt x="197300" y="285997"/>
                </a:lnTo>
                <a:lnTo>
                  <a:pt x="208174" y="291389"/>
                </a:lnTo>
                <a:lnTo>
                  <a:pt x="219064" y="291791"/>
                </a:lnTo>
                <a:lnTo>
                  <a:pt x="220044" y="292052"/>
                </a:lnTo>
                <a:lnTo>
                  <a:pt x="226121" y="292052"/>
                </a:lnTo>
                <a:lnTo>
                  <a:pt x="219064" y="291791"/>
                </a:lnTo>
                <a:lnTo>
                  <a:pt x="197300" y="285997"/>
                </a:lnTo>
                <a:close/>
                <a:moveTo>
                  <a:pt x="289186" y="275359"/>
                </a:moveTo>
                <a:cubicBezTo>
                  <a:pt x="291465" y="278393"/>
                  <a:pt x="292983" y="279911"/>
                  <a:pt x="295261" y="281428"/>
                </a:cubicBezTo>
                <a:cubicBezTo>
                  <a:pt x="298299" y="282945"/>
                  <a:pt x="300577" y="284462"/>
                  <a:pt x="303615" y="285980"/>
                </a:cubicBezTo>
                <a:cubicBezTo>
                  <a:pt x="304374" y="286738"/>
                  <a:pt x="305133" y="286738"/>
                  <a:pt x="306652" y="287497"/>
                </a:cubicBezTo>
                <a:cubicBezTo>
                  <a:pt x="297540" y="285980"/>
                  <a:pt x="292224" y="282945"/>
                  <a:pt x="289186" y="275359"/>
                </a:cubicBezTo>
                <a:close/>
                <a:moveTo>
                  <a:pt x="105322" y="210883"/>
                </a:moveTo>
                <a:lnTo>
                  <a:pt x="105322" y="234398"/>
                </a:lnTo>
                <a:lnTo>
                  <a:pt x="105322" y="255639"/>
                </a:lnTo>
                <a:cubicBezTo>
                  <a:pt x="106842" y="255639"/>
                  <a:pt x="108363" y="255639"/>
                  <a:pt x="109883" y="256397"/>
                </a:cubicBezTo>
                <a:cubicBezTo>
                  <a:pt x="122806" y="263983"/>
                  <a:pt x="136488" y="271569"/>
                  <a:pt x="150171" y="279154"/>
                </a:cubicBezTo>
                <a:cubicBezTo>
                  <a:pt x="152451" y="280672"/>
                  <a:pt x="153972" y="282189"/>
                  <a:pt x="155492" y="283706"/>
                </a:cubicBezTo>
                <a:cubicBezTo>
                  <a:pt x="155492" y="282947"/>
                  <a:pt x="156252" y="282189"/>
                  <a:pt x="156252" y="281430"/>
                </a:cubicBezTo>
                <a:lnTo>
                  <a:pt x="156252" y="240467"/>
                </a:lnTo>
                <a:cubicBezTo>
                  <a:pt x="154732" y="239708"/>
                  <a:pt x="153212" y="239708"/>
                  <a:pt x="151691" y="238191"/>
                </a:cubicBezTo>
                <a:cubicBezTo>
                  <a:pt x="138009" y="230606"/>
                  <a:pt x="123566" y="222261"/>
                  <a:pt x="109883" y="214676"/>
                </a:cubicBezTo>
                <a:cubicBezTo>
                  <a:pt x="108363" y="213917"/>
                  <a:pt x="106842" y="212400"/>
                  <a:pt x="105322" y="210883"/>
                </a:cubicBezTo>
                <a:close/>
                <a:moveTo>
                  <a:pt x="191177" y="209378"/>
                </a:moveTo>
                <a:lnTo>
                  <a:pt x="191177" y="234408"/>
                </a:lnTo>
                <a:cubicBezTo>
                  <a:pt x="191177" y="241234"/>
                  <a:pt x="191177" y="248061"/>
                  <a:pt x="191177" y="254887"/>
                </a:cubicBezTo>
                <a:cubicBezTo>
                  <a:pt x="193456" y="254887"/>
                  <a:pt x="194976" y="255645"/>
                  <a:pt x="197254" y="256404"/>
                </a:cubicBezTo>
                <a:cubicBezTo>
                  <a:pt x="210928" y="263989"/>
                  <a:pt x="223842" y="271573"/>
                  <a:pt x="237516" y="279158"/>
                </a:cubicBezTo>
                <a:cubicBezTo>
                  <a:pt x="239795" y="280675"/>
                  <a:pt x="242073" y="282192"/>
                  <a:pt x="243593" y="284468"/>
                </a:cubicBezTo>
                <a:cubicBezTo>
                  <a:pt x="244352" y="283709"/>
                  <a:pt x="244352" y="282192"/>
                  <a:pt x="245112" y="281434"/>
                </a:cubicBezTo>
                <a:lnTo>
                  <a:pt x="245112" y="239717"/>
                </a:lnTo>
                <a:cubicBezTo>
                  <a:pt x="243593" y="239717"/>
                  <a:pt x="241314" y="239717"/>
                  <a:pt x="239035" y="238200"/>
                </a:cubicBezTo>
                <a:cubicBezTo>
                  <a:pt x="225361" y="230615"/>
                  <a:pt x="211688" y="222272"/>
                  <a:pt x="197254" y="214687"/>
                </a:cubicBezTo>
                <a:cubicBezTo>
                  <a:pt x="194976" y="213170"/>
                  <a:pt x="193456" y="211653"/>
                  <a:pt x="191177" y="209378"/>
                </a:cubicBezTo>
                <a:close/>
                <a:moveTo>
                  <a:pt x="16459" y="209363"/>
                </a:moveTo>
                <a:lnTo>
                  <a:pt x="16459" y="234390"/>
                </a:lnTo>
                <a:cubicBezTo>
                  <a:pt x="16459" y="241215"/>
                  <a:pt x="16459" y="248041"/>
                  <a:pt x="16459" y="255625"/>
                </a:cubicBezTo>
                <a:cubicBezTo>
                  <a:pt x="17979" y="255625"/>
                  <a:pt x="20258" y="255625"/>
                  <a:pt x="22536" y="257141"/>
                </a:cubicBezTo>
                <a:cubicBezTo>
                  <a:pt x="35450" y="264725"/>
                  <a:pt x="49124" y="272309"/>
                  <a:pt x="62798" y="279893"/>
                </a:cubicBezTo>
                <a:cubicBezTo>
                  <a:pt x="65077" y="280651"/>
                  <a:pt x="67355" y="282927"/>
                  <a:pt x="68115" y="284443"/>
                </a:cubicBezTo>
                <a:cubicBezTo>
                  <a:pt x="68875" y="283685"/>
                  <a:pt x="69634" y="282168"/>
                  <a:pt x="70394" y="281410"/>
                </a:cubicBezTo>
                <a:lnTo>
                  <a:pt x="70394" y="240457"/>
                </a:lnTo>
                <a:cubicBezTo>
                  <a:pt x="68115" y="240457"/>
                  <a:pt x="66596" y="239699"/>
                  <a:pt x="64317" y="238940"/>
                </a:cubicBezTo>
                <a:cubicBezTo>
                  <a:pt x="50643" y="230598"/>
                  <a:pt x="36210" y="223014"/>
                  <a:pt x="22536" y="215430"/>
                </a:cubicBezTo>
                <a:cubicBezTo>
                  <a:pt x="20258" y="213913"/>
                  <a:pt x="17979" y="211638"/>
                  <a:pt x="16459" y="209363"/>
                </a:cubicBezTo>
                <a:close/>
                <a:moveTo>
                  <a:pt x="105322" y="170678"/>
                </a:moveTo>
                <a:lnTo>
                  <a:pt x="105322" y="190401"/>
                </a:lnTo>
                <a:cubicBezTo>
                  <a:pt x="106082" y="190401"/>
                  <a:pt x="107603" y="191160"/>
                  <a:pt x="109123" y="191918"/>
                </a:cubicBezTo>
                <a:cubicBezTo>
                  <a:pt x="123566" y="201780"/>
                  <a:pt x="138009" y="210883"/>
                  <a:pt x="152451" y="219986"/>
                </a:cubicBezTo>
                <a:cubicBezTo>
                  <a:pt x="153972" y="221503"/>
                  <a:pt x="155492" y="222261"/>
                  <a:pt x="156252" y="223778"/>
                </a:cubicBezTo>
                <a:lnTo>
                  <a:pt x="156252" y="203297"/>
                </a:lnTo>
                <a:cubicBezTo>
                  <a:pt x="155492" y="202538"/>
                  <a:pt x="153972" y="201780"/>
                  <a:pt x="152451" y="201021"/>
                </a:cubicBezTo>
                <a:cubicBezTo>
                  <a:pt x="138009" y="191918"/>
                  <a:pt x="123566" y="182815"/>
                  <a:pt x="109123" y="173712"/>
                </a:cubicBezTo>
                <a:cubicBezTo>
                  <a:pt x="107603" y="172954"/>
                  <a:pt x="106082" y="172195"/>
                  <a:pt x="105322" y="170678"/>
                </a:cubicBezTo>
                <a:close/>
                <a:moveTo>
                  <a:pt x="191177" y="169178"/>
                </a:moveTo>
                <a:lnTo>
                  <a:pt x="191177" y="190416"/>
                </a:lnTo>
                <a:cubicBezTo>
                  <a:pt x="193456" y="190416"/>
                  <a:pt x="194976" y="190416"/>
                  <a:pt x="196495" y="191933"/>
                </a:cubicBezTo>
                <a:cubicBezTo>
                  <a:pt x="210928" y="201035"/>
                  <a:pt x="225361" y="210895"/>
                  <a:pt x="239795" y="219997"/>
                </a:cubicBezTo>
                <a:cubicBezTo>
                  <a:pt x="241314" y="221514"/>
                  <a:pt x="243593" y="223031"/>
                  <a:pt x="245112" y="225306"/>
                </a:cubicBezTo>
                <a:lnTo>
                  <a:pt x="245112" y="203310"/>
                </a:lnTo>
                <a:cubicBezTo>
                  <a:pt x="243593" y="202552"/>
                  <a:pt x="241314" y="202552"/>
                  <a:pt x="239795" y="201035"/>
                </a:cubicBezTo>
                <a:cubicBezTo>
                  <a:pt x="225361" y="191933"/>
                  <a:pt x="210928" y="182831"/>
                  <a:pt x="196495" y="173729"/>
                </a:cubicBezTo>
                <a:cubicBezTo>
                  <a:pt x="194976" y="172212"/>
                  <a:pt x="193456" y="170695"/>
                  <a:pt x="191177" y="169178"/>
                </a:cubicBezTo>
                <a:close/>
                <a:moveTo>
                  <a:pt x="16459" y="169168"/>
                </a:moveTo>
                <a:lnTo>
                  <a:pt x="16459" y="190403"/>
                </a:lnTo>
                <a:cubicBezTo>
                  <a:pt x="17979" y="190403"/>
                  <a:pt x="19498" y="191162"/>
                  <a:pt x="21777" y="191920"/>
                </a:cubicBezTo>
                <a:cubicBezTo>
                  <a:pt x="36210" y="201779"/>
                  <a:pt x="50643" y="211638"/>
                  <a:pt x="65077" y="220739"/>
                </a:cubicBezTo>
                <a:cubicBezTo>
                  <a:pt x="66596" y="221497"/>
                  <a:pt x="68875" y="223772"/>
                  <a:pt x="70394" y="225289"/>
                </a:cubicBezTo>
                <a:lnTo>
                  <a:pt x="70394" y="203296"/>
                </a:lnTo>
                <a:cubicBezTo>
                  <a:pt x="68115" y="203296"/>
                  <a:pt x="66596" y="202538"/>
                  <a:pt x="64317" y="201021"/>
                </a:cubicBezTo>
                <a:cubicBezTo>
                  <a:pt x="50643" y="192679"/>
                  <a:pt x="36210" y="183578"/>
                  <a:pt x="21777" y="174477"/>
                </a:cubicBezTo>
                <a:cubicBezTo>
                  <a:pt x="20258" y="172960"/>
                  <a:pt x="17979" y="171444"/>
                  <a:pt x="16459" y="169168"/>
                </a:cubicBezTo>
                <a:close/>
                <a:moveTo>
                  <a:pt x="311968" y="154735"/>
                </a:moveTo>
                <a:cubicBezTo>
                  <a:pt x="343862" y="174460"/>
                  <a:pt x="375756" y="195702"/>
                  <a:pt x="407649" y="215426"/>
                </a:cubicBezTo>
                <a:cubicBezTo>
                  <a:pt x="436506" y="232116"/>
                  <a:pt x="464603" y="249565"/>
                  <a:pt x="493459" y="265497"/>
                </a:cubicBezTo>
                <a:cubicBezTo>
                  <a:pt x="499534" y="268531"/>
                  <a:pt x="499534" y="268531"/>
                  <a:pt x="494219" y="265497"/>
                </a:cubicBezTo>
                <a:cubicBezTo>
                  <a:pt x="433468" y="228323"/>
                  <a:pt x="372718" y="191909"/>
                  <a:pt x="311968" y="154735"/>
                </a:cubicBezTo>
                <a:close/>
                <a:moveTo>
                  <a:pt x="105322" y="153231"/>
                </a:moveTo>
                <a:lnTo>
                  <a:pt x="105322" y="156265"/>
                </a:lnTo>
                <a:cubicBezTo>
                  <a:pt x="106082" y="156265"/>
                  <a:pt x="107603" y="157024"/>
                  <a:pt x="109123" y="157782"/>
                </a:cubicBezTo>
                <a:cubicBezTo>
                  <a:pt x="124326" y="167644"/>
                  <a:pt x="138769" y="176747"/>
                  <a:pt x="153972" y="185850"/>
                </a:cubicBezTo>
                <a:cubicBezTo>
                  <a:pt x="154732" y="186608"/>
                  <a:pt x="155492" y="186608"/>
                  <a:pt x="156252" y="187367"/>
                </a:cubicBezTo>
                <a:lnTo>
                  <a:pt x="156252" y="184332"/>
                </a:lnTo>
                <a:cubicBezTo>
                  <a:pt x="155492" y="184332"/>
                  <a:pt x="153972" y="183574"/>
                  <a:pt x="152451" y="182815"/>
                </a:cubicBezTo>
                <a:cubicBezTo>
                  <a:pt x="138009" y="173712"/>
                  <a:pt x="123566" y="165368"/>
                  <a:pt x="109883" y="157024"/>
                </a:cubicBezTo>
                <a:cubicBezTo>
                  <a:pt x="107603" y="155507"/>
                  <a:pt x="106842" y="154748"/>
                  <a:pt x="105322" y="153231"/>
                </a:cubicBezTo>
                <a:close/>
                <a:moveTo>
                  <a:pt x="191177" y="151733"/>
                </a:moveTo>
                <a:cubicBezTo>
                  <a:pt x="191177" y="153250"/>
                  <a:pt x="191177" y="154009"/>
                  <a:pt x="191177" y="155526"/>
                </a:cubicBezTo>
                <a:cubicBezTo>
                  <a:pt x="193456" y="155526"/>
                  <a:pt x="194976" y="156284"/>
                  <a:pt x="197254" y="157801"/>
                </a:cubicBezTo>
                <a:cubicBezTo>
                  <a:pt x="211688" y="166903"/>
                  <a:pt x="226121" y="176763"/>
                  <a:pt x="241314" y="185865"/>
                </a:cubicBezTo>
                <a:cubicBezTo>
                  <a:pt x="242833" y="186624"/>
                  <a:pt x="243593" y="187382"/>
                  <a:pt x="245112" y="188141"/>
                </a:cubicBezTo>
                <a:lnTo>
                  <a:pt x="245112" y="184348"/>
                </a:lnTo>
                <a:cubicBezTo>
                  <a:pt x="243593" y="184348"/>
                  <a:pt x="241314" y="183590"/>
                  <a:pt x="239795" y="182831"/>
                </a:cubicBezTo>
                <a:cubicBezTo>
                  <a:pt x="225361" y="173729"/>
                  <a:pt x="210928" y="165386"/>
                  <a:pt x="197254" y="156284"/>
                </a:cubicBezTo>
                <a:cubicBezTo>
                  <a:pt x="194976" y="155526"/>
                  <a:pt x="193456" y="153250"/>
                  <a:pt x="191177" y="151733"/>
                </a:cubicBezTo>
                <a:close/>
                <a:moveTo>
                  <a:pt x="16459" y="151726"/>
                </a:moveTo>
                <a:lnTo>
                  <a:pt x="16459" y="156276"/>
                </a:lnTo>
                <a:cubicBezTo>
                  <a:pt x="17979" y="156276"/>
                  <a:pt x="20258" y="157034"/>
                  <a:pt x="21777" y="158551"/>
                </a:cubicBezTo>
                <a:cubicBezTo>
                  <a:pt x="36970" y="167652"/>
                  <a:pt x="51403" y="176752"/>
                  <a:pt x="66596" y="185853"/>
                </a:cubicBezTo>
                <a:cubicBezTo>
                  <a:pt x="67355" y="186611"/>
                  <a:pt x="68875" y="187370"/>
                  <a:pt x="70394" y="188128"/>
                </a:cubicBezTo>
                <a:lnTo>
                  <a:pt x="70394" y="185095"/>
                </a:lnTo>
                <a:cubicBezTo>
                  <a:pt x="68115" y="185095"/>
                  <a:pt x="66596" y="184336"/>
                  <a:pt x="64317" y="182819"/>
                </a:cubicBezTo>
                <a:cubicBezTo>
                  <a:pt x="50643" y="174477"/>
                  <a:pt x="36210" y="165377"/>
                  <a:pt x="21777" y="157034"/>
                </a:cubicBezTo>
                <a:cubicBezTo>
                  <a:pt x="20258" y="155518"/>
                  <a:pt x="17979" y="154001"/>
                  <a:pt x="16459" y="151726"/>
                </a:cubicBezTo>
                <a:close/>
                <a:moveTo>
                  <a:pt x="285390" y="147907"/>
                </a:moveTo>
                <a:cubicBezTo>
                  <a:pt x="283871" y="183564"/>
                  <a:pt x="286149" y="234392"/>
                  <a:pt x="286908" y="250324"/>
                </a:cubicBezTo>
                <a:cubicBezTo>
                  <a:pt x="288427" y="248048"/>
                  <a:pt x="291465" y="248048"/>
                  <a:pt x="295261" y="249565"/>
                </a:cubicBezTo>
                <a:cubicBezTo>
                  <a:pt x="339305" y="276117"/>
                  <a:pt x="384868" y="301153"/>
                  <a:pt x="430431" y="326946"/>
                </a:cubicBezTo>
                <a:cubicBezTo>
                  <a:pt x="433468" y="328464"/>
                  <a:pt x="434987" y="331498"/>
                  <a:pt x="434228" y="334533"/>
                </a:cubicBezTo>
                <a:cubicBezTo>
                  <a:pt x="446378" y="323912"/>
                  <a:pt x="458528" y="314049"/>
                  <a:pt x="470678" y="303428"/>
                </a:cubicBezTo>
                <a:cubicBezTo>
                  <a:pt x="466881" y="304187"/>
                  <a:pt x="463084" y="303428"/>
                  <a:pt x="460047" y="301153"/>
                </a:cubicBezTo>
                <a:cubicBezTo>
                  <a:pt x="450175" y="295083"/>
                  <a:pt x="439543" y="289014"/>
                  <a:pt x="429671" y="282945"/>
                </a:cubicBezTo>
                <a:cubicBezTo>
                  <a:pt x="385627" y="257910"/>
                  <a:pt x="340824" y="232875"/>
                  <a:pt x="295261" y="209357"/>
                </a:cubicBezTo>
                <a:cubicBezTo>
                  <a:pt x="289946" y="207081"/>
                  <a:pt x="285390" y="200254"/>
                  <a:pt x="285390" y="195702"/>
                </a:cubicBezTo>
                <a:cubicBezTo>
                  <a:pt x="285390" y="191150"/>
                  <a:pt x="286908" y="188115"/>
                  <a:pt x="289186" y="188874"/>
                </a:cubicBezTo>
                <a:cubicBezTo>
                  <a:pt x="291465" y="190391"/>
                  <a:pt x="291465" y="189633"/>
                  <a:pt x="289186" y="188115"/>
                </a:cubicBezTo>
                <a:cubicBezTo>
                  <a:pt x="286908" y="186598"/>
                  <a:pt x="285390" y="182046"/>
                  <a:pt x="285390" y="176736"/>
                </a:cubicBezTo>
                <a:cubicBezTo>
                  <a:pt x="285390" y="172184"/>
                  <a:pt x="289186" y="171425"/>
                  <a:pt x="294502" y="175218"/>
                </a:cubicBezTo>
                <a:cubicBezTo>
                  <a:pt x="338546" y="207081"/>
                  <a:pt x="383349" y="236668"/>
                  <a:pt x="428912" y="265497"/>
                </a:cubicBezTo>
                <a:cubicBezTo>
                  <a:pt x="444100" y="273842"/>
                  <a:pt x="458528" y="282187"/>
                  <a:pt x="472956" y="290532"/>
                </a:cubicBezTo>
                <a:cubicBezTo>
                  <a:pt x="475994" y="292808"/>
                  <a:pt x="478272" y="295083"/>
                  <a:pt x="478272" y="297359"/>
                </a:cubicBezTo>
                <a:cubicBezTo>
                  <a:pt x="485106" y="292049"/>
                  <a:pt x="491181" y="285980"/>
                  <a:pt x="498015" y="280669"/>
                </a:cubicBezTo>
                <a:cubicBezTo>
                  <a:pt x="494219" y="281428"/>
                  <a:pt x="490422" y="280669"/>
                  <a:pt x="486625" y="279152"/>
                </a:cubicBezTo>
                <a:cubicBezTo>
                  <a:pt x="469918" y="269290"/>
                  <a:pt x="453212" y="259427"/>
                  <a:pt x="436506" y="249565"/>
                </a:cubicBezTo>
                <a:cubicBezTo>
                  <a:pt x="388665" y="221495"/>
                  <a:pt x="343102" y="189633"/>
                  <a:pt x="295261" y="160804"/>
                </a:cubicBezTo>
                <a:cubicBezTo>
                  <a:pt x="289946" y="157770"/>
                  <a:pt x="286149" y="152459"/>
                  <a:pt x="285390" y="147907"/>
                </a:cubicBezTo>
                <a:close/>
                <a:moveTo>
                  <a:pt x="286149" y="137287"/>
                </a:moveTo>
                <a:cubicBezTo>
                  <a:pt x="286149" y="138804"/>
                  <a:pt x="286149" y="140321"/>
                  <a:pt x="286149" y="142597"/>
                </a:cubicBezTo>
                <a:cubicBezTo>
                  <a:pt x="286149" y="140321"/>
                  <a:pt x="286908" y="139562"/>
                  <a:pt x="287668" y="140321"/>
                </a:cubicBezTo>
                <a:cubicBezTo>
                  <a:pt x="289186" y="141080"/>
                  <a:pt x="289186" y="141080"/>
                  <a:pt x="287668" y="139562"/>
                </a:cubicBezTo>
                <a:cubicBezTo>
                  <a:pt x="286908" y="139562"/>
                  <a:pt x="286908" y="138804"/>
                  <a:pt x="286149" y="137287"/>
                </a:cubicBezTo>
                <a:close/>
                <a:moveTo>
                  <a:pt x="384868" y="133493"/>
                </a:moveTo>
                <a:cubicBezTo>
                  <a:pt x="378793" y="131217"/>
                  <a:pt x="378793" y="131976"/>
                  <a:pt x="384109" y="135011"/>
                </a:cubicBezTo>
                <a:cubicBezTo>
                  <a:pt x="433468" y="168391"/>
                  <a:pt x="483587" y="200254"/>
                  <a:pt x="533706" y="233634"/>
                </a:cubicBezTo>
                <a:cubicBezTo>
                  <a:pt x="535984" y="234392"/>
                  <a:pt x="538263" y="235910"/>
                  <a:pt x="540541" y="237427"/>
                </a:cubicBezTo>
                <a:cubicBezTo>
                  <a:pt x="542819" y="238944"/>
                  <a:pt x="544338" y="240461"/>
                  <a:pt x="544338" y="241979"/>
                </a:cubicBezTo>
                <a:cubicBezTo>
                  <a:pt x="548134" y="239703"/>
                  <a:pt x="551931" y="236668"/>
                  <a:pt x="555728" y="233634"/>
                </a:cubicBezTo>
                <a:cubicBezTo>
                  <a:pt x="552691" y="234392"/>
                  <a:pt x="548134" y="232875"/>
                  <a:pt x="544338" y="230599"/>
                </a:cubicBezTo>
                <a:cubicBezTo>
                  <a:pt x="500294" y="199495"/>
                  <a:pt x="453972" y="171425"/>
                  <a:pt x="407649" y="144114"/>
                </a:cubicBezTo>
                <a:cubicBezTo>
                  <a:pt x="400056" y="140321"/>
                  <a:pt x="392462" y="137287"/>
                  <a:pt x="384868" y="133493"/>
                </a:cubicBezTo>
                <a:close/>
                <a:moveTo>
                  <a:pt x="105322" y="124405"/>
                </a:moveTo>
                <a:lnTo>
                  <a:pt x="105322" y="138059"/>
                </a:lnTo>
                <a:cubicBezTo>
                  <a:pt x="106842" y="138818"/>
                  <a:pt x="107603" y="138818"/>
                  <a:pt x="109883" y="140335"/>
                </a:cubicBezTo>
                <a:cubicBezTo>
                  <a:pt x="123566" y="148679"/>
                  <a:pt x="138009" y="157782"/>
                  <a:pt x="152451" y="166127"/>
                </a:cubicBezTo>
                <a:cubicBezTo>
                  <a:pt x="153972" y="166885"/>
                  <a:pt x="155492" y="168402"/>
                  <a:pt x="156252" y="169920"/>
                </a:cubicBezTo>
                <a:lnTo>
                  <a:pt x="156252" y="151714"/>
                </a:lnTo>
                <a:cubicBezTo>
                  <a:pt x="154732" y="151714"/>
                  <a:pt x="153212" y="151714"/>
                  <a:pt x="151691" y="150955"/>
                </a:cubicBezTo>
                <a:cubicBezTo>
                  <a:pt x="138009" y="143369"/>
                  <a:pt x="124326" y="136542"/>
                  <a:pt x="110643" y="128956"/>
                </a:cubicBezTo>
                <a:cubicBezTo>
                  <a:pt x="108363" y="127439"/>
                  <a:pt x="106842" y="125922"/>
                  <a:pt x="105322" y="124405"/>
                </a:cubicBezTo>
                <a:close/>
                <a:moveTo>
                  <a:pt x="191177" y="122153"/>
                </a:moveTo>
                <a:cubicBezTo>
                  <a:pt x="191177" y="127462"/>
                  <a:pt x="191177" y="132771"/>
                  <a:pt x="191177" y="138081"/>
                </a:cubicBezTo>
                <a:cubicBezTo>
                  <a:pt x="193456" y="138081"/>
                  <a:pt x="194976" y="138839"/>
                  <a:pt x="197254" y="139598"/>
                </a:cubicBezTo>
                <a:cubicBezTo>
                  <a:pt x="210928" y="148700"/>
                  <a:pt x="225361" y="157043"/>
                  <a:pt x="239795" y="166145"/>
                </a:cubicBezTo>
                <a:cubicBezTo>
                  <a:pt x="241314" y="166903"/>
                  <a:pt x="243593" y="168420"/>
                  <a:pt x="245112" y="170695"/>
                </a:cubicBezTo>
                <a:lnTo>
                  <a:pt x="245112" y="151733"/>
                </a:lnTo>
                <a:cubicBezTo>
                  <a:pt x="243593" y="151733"/>
                  <a:pt x="241314" y="151733"/>
                  <a:pt x="239035" y="150216"/>
                </a:cubicBezTo>
                <a:cubicBezTo>
                  <a:pt x="225361" y="143390"/>
                  <a:pt x="211688" y="135805"/>
                  <a:pt x="198014" y="128979"/>
                </a:cubicBezTo>
                <a:cubicBezTo>
                  <a:pt x="194976" y="127462"/>
                  <a:pt x="192697" y="124428"/>
                  <a:pt x="191177" y="122153"/>
                </a:cubicBezTo>
                <a:close/>
                <a:moveTo>
                  <a:pt x="16459" y="122148"/>
                </a:moveTo>
                <a:cubicBezTo>
                  <a:pt x="16459" y="127457"/>
                  <a:pt x="16459" y="132766"/>
                  <a:pt x="16459" y="138075"/>
                </a:cubicBezTo>
                <a:cubicBezTo>
                  <a:pt x="17979" y="138833"/>
                  <a:pt x="20258" y="138833"/>
                  <a:pt x="21777" y="140350"/>
                </a:cubicBezTo>
                <a:cubicBezTo>
                  <a:pt x="36210" y="148692"/>
                  <a:pt x="50643" y="157793"/>
                  <a:pt x="64317" y="166135"/>
                </a:cubicBezTo>
                <a:cubicBezTo>
                  <a:pt x="66596" y="167652"/>
                  <a:pt x="68115" y="169168"/>
                  <a:pt x="70394" y="170685"/>
                </a:cubicBezTo>
                <a:lnTo>
                  <a:pt x="70394" y="152484"/>
                </a:lnTo>
                <a:cubicBezTo>
                  <a:pt x="68115" y="152484"/>
                  <a:pt x="66596" y="152484"/>
                  <a:pt x="64317" y="150967"/>
                </a:cubicBezTo>
                <a:cubicBezTo>
                  <a:pt x="50643" y="143383"/>
                  <a:pt x="36970" y="136558"/>
                  <a:pt x="23296" y="128974"/>
                </a:cubicBezTo>
                <a:cubicBezTo>
                  <a:pt x="20258" y="127457"/>
                  <a:pt x="17219" y="124424"/>
                  <a:pt x="16459" y="122148"/>
                </a:cubicBezTo>
                <a:close/>
                <a:moveTo>
                  <a:pt x="290705" y="116045"/>
                </a:moveTo>
                <a:cubicBezTo>
                  <a:pt x="289186" y="119079"/>
                  <a:pt x="288427" y="122114"/>
                  <a:pt x="287668" y="125907"/>
                </a:cubicBezTo>
                <a:cubicBezTo>
                  <a:pt x="289946" y="125148"/>
                  <a:pt x="292224" y="125907"/>
                  <a:pt x="295261" y="127424"/>
                </a:cubicBezTo>
                <a:cubicBezTo>
                  <a:pt x="367402" y="171425"/>
                  <a:pt x="438784" y="214668"/>
                  <a:pt x="510925" y="258669"/>
                </a:cubicBezTo>
                <a:cubicBezTo>
                  <a:pt x="513962" y="260945"/>
                  <a:pt x="515481" y="263221"/>
                  <a:pt x="514722" y="266255"/>
                </a:cubicBezTo>
                <a:cubicBezTo>
                  <a:pt x="521556" y="260945"/>
                  <a:pt x="527631" y="255634"/>
                  <a:pt x="534466" y="249565"/>
                </a:cubicBezTo>
                <a:cubicBezTo>
                  <a:pt x="532947" y="250324"/>
                  <a:pt x="531428" y="249565"/>
                  <a:pt x="530669" y="249565"/>
                </a:cubicBezTo>
                <a:cubicBezTo>
                  <a:pt x="528391" y="248048"/>
                  <a:pt x="526872" y="247289"/>
                  <a:pt x="525353" y="246531"/>
                </a:cubicBezTo>
                <a:cubicBezTo>
                  <a:pt x="512444" y="238944"/>
                  <a:pt x="499534" y="231358"/>
                  <a:pt x="486625" y="223771"/>
                </a:cubicBezTo>
                <a:cubicBezTo>
                  <a:pt x="472197" y="215426"/>
                  <a:pt x="457009" y="207081"/>
                  <a:pt x="442581" y="198736"/>
                </a:cubicBezTo>
                <a:cubicBezTo>
                  <a:pt x="393981" y="172184"/>
                  <a:pt x="345380" y="147149"/>
                  <a:pt x="296780" y="122114"/>
                </a:cubicBezTo>
                <a:cubicBezTo>
                  <a:pt x="293743" y="120596"/>
                  <a:pt x="291465" y="118321"/>
                  <a:pt x="290705" y="116045"/>
                </a:cubicBezTo>
                <a:close/>
                <a:moveTo>
                  <a:pt x="125846" y="106104"/>
                </a:moveTo>
                <a:cubicBezTo>
                  <a:pt x="115394" y="106199"/>
                  <a:pt x="106082" y="109613"/>
                  <a:pt x="105322" y="116819"/>
                </a:cubicBezTo>
                <a:cubicBezTo>
                  <a:pt x="107603" y="115302"/>
                  <a:pt x="109883" y="114544"/>
                  <a:pt x="112924" y="114544"/>
                </a:cubicBezTo>
                <a:lnTo>
                  <a:pt x="127367" y="114544"/>
                </a:lnTo>
                <a:cubicBezTo>
                  <a:pt x="134208" y="114544"/>
                  <a:pt x="144090" y="117578"/>
                  <a:pt x="150171" y="121371"/>
                </a:cubicBezTo>
                <a:cubicBezTo>
                  <a:pt x="150931" y="121371"/>
                  <a:pt x="151691" y="122129"/>
                  <a:pt x="152451" y="122888"/>
                </a:cubicBezTo>
                <a:cubicBezTo>
                  <a:pt x="153972" y="123646"/>
                  <a:pt x="155492" y="125164"/>
                  <a:pt x="156252" y="126681"/>
                </a:cubicBezTo>
                <a:lnTo>
                  <a:pt x="156252" y="122888"/>
                </a:lnTo>
                <a:cubicBezTo>
                  <a:pt x="156252" y="121371"/>
                  <a:pt x="156252" y="119854"/>
                  <a:pt x="155492" y="118336"/>
                </a:cubicBezTo>
                <a:cubicBezTo>
                  <a:pt x="154732" y="118336"/>
                  <a:pt x="153972" y="117578"/>
                  <a:pt x="153212" y="117578"/>
                </a:cubicBezTo>
                <a:cubicBezTo>
                  <a:pt x="152451" y="116819"/>
                  <a:pt x="151691" y="116061"/>
                  <a:pt x="150171" y="116061"/>
                </a:cubicBezTo>
                <a:cubicBezTo>
                  <a:pt x="148651" y="115302"/>
                  <a:pt x="147130" y="114544"/>
                  <a:pt x="147891" y="114544"/>
                </a:cubicBezTo>
                <a:lnTo>
                  <a:pt x="148651" y="114544"/>
                </a:lnTo>
                <a:cubicBezTo>
                  <a:pt x="150171" y="114544"/>
                  <a:pt x="151691" y="114544"/>
                  <a:pt x="153212" y="115302"/>
                </a:cubicBezTo>
                <a:cubicBezTo>
                  <a:pt x="147891" y="109234"/>
                  <a:pt x="136298" y="106010"/>
                  <a:pt x="125846" y="106104"/>
                </a:cubicBezTo>
                <a:close/>
                <a:moveTo>
                  <a:pt x="38299" y="106032"/>
                </a:moveTo>
                <a:cubicBezTo>
                  <a:pt x="26715" y="106222"/>
                  <a:pt x="16459" y="110014"/>
                  <a:pt x="16459" y="117598"/>
                </a:cubicBezTo>
                <a:lnTo>
                  <a:pt x="16459" y="118357"/>
                </a:lnTo>
                <a:cubicBezTo>
                  <a:pt x="16459" y="117598"/>
                  <a:pt x="17219" y="117598"/>
                  <a:pt x="17219" y="116840"/>
                </a:cubicBezTo>
                <a:cubicBezTo>
                  <a:pt x="19498" y="115323"/>
                  <a:pt x="22536" y="114565"/>
                  <a:pt x="25575" y="114565"/>
                </a:cubicBezTo>
                <a:lnTo>
                  <a:pt x="39249" y="114565"/>
                </a:lnTo>
                <a:cubicBezTo>
                  <a:pt x="46845" y="114565"/>
                  <a:pt x="56720" y="117598"/>
                  <a:pt x="62798" y="121390"/>
                </a:cubicBezTo>
                <a:cubicBezTo>
                  <a:pt x="63557" y="122148"/>
                  <a:pt x="64317" y="122148"/>
                  <a:pt x="65077" y="122907"/>
                </a:cubicBezTo>
                <a:cubicBezTo>
                  <a:pt x="66596" y="124424"/>
                  <a:pt x="68875" y="125940"/>
                  <a:pt x="70394" y="128216"/>
                </a:cubicBezTo>
                <a:lnTo>
                  <a:pt x="70394" y="122907"/>
                </a:lnTo>
                <a:cubicBezTo>
                  <a:pt x="70394" y="121390"/>
                  <a:pt x="69634" y="120632"/>
                  <a:pt x="69634" y="119873"/>
                </a:cubicBezTo>
                <a:cubicBezTo>
                  <a:pt x="68115" y="119115"/>
                  <a:pt x="67355" y="118357"/>
                  <a:pt x="65836" y="117598"/>
                </a:cubicBezTo>
                <a:cubicBezTo>
                  <a:pt x="65077" y="116840"/>
                  <a:pt x="63557" y="116840"/>
                  <a:pt x="62798" y="116081"/>
                </a:cubicBezTo>
                <a:cubicBezTo>
                  <a:pt x="61278" y="115323"/>
                  <a:pt x="59759" y="114565"/>
                  <a:pt x="60519" y="114565"/>
                </a:cubicBezTo>
                <a:lnTo>
                  <a:pt x="61278" y="114565"/>
                </a:lnTo>
                <a:cubicBezTo>
                  <a:pt x="63557" y="114565"/>
                  <a:pt x="65836" y="115323"/>
                  <a:pt x="68115" y="116081"/>
                </a:cubicBezTo>
                <a:cubicBezTo>
                  <a:pt x="62798" y="109256"/>
                  <a:pt x="49884" y="105843"/>
                  <a:pt x="38299" y="106032"/>
                </a:cubicBezTo>
                <a:close/>
                <a:moveTo>
                  <a:pt x="212637" y="105940"/>
                </a:moveTo>
                <a:cubicBezTo>
                  <a:pt x="201242" y="106225"/>
                  <a:pt x="191177" y="110017"/>
                  <a:pt x="191177" y="117602"/>
                </a:cubicBezTo>
                <a:cubicBezTo>
                  <a:pt x="191937" y="116843"/>
                  <a:pt x="191937" y="116843"/>
                  <a:pt x="192697" y="116843"/>
                </a:cubicBezTo>
                <a:cubicBezTo>
                  <a:pt x="194216" y="114568"/>
                  <a:pt x="197254" y="113809"/>
                  <a:pt x="200293" y="113809"/>
                </a:cubicBezTo>
                <a:lnTo>
                  <a:pt x="214726" y="113809"/>
                </a:lnTo>
                <a:cubicBezTo>
                  <a:pt x="221563" y="113809"/>
                  <a:pt x="231438" y="116843"/>
                  <a:pt x="237516" y="120636"/>
                </a:cubicBezTo>
                <a:cubicBezTo>
                  <a:pt x="238275" y="121394"/>
                  <a:pt x="239035" y="122153"/>
                  <a:pt x="239795" y="122153"/>
                </a:cubicBezTo>
                <a:cubicBezTo>
                  <a:pt x="242073" y="123670"/>
                  <a:pt x="243593" y="125945"/>
                  <a:pt x="245112" y="127462"/>
                </a:cubicBezTo>
                <a:lnTo>
                  <a:pt x="245112" y="122911"/>
                </a:lnTo>
                <a:cubicBezTo>
                  <a:pt x="245112" y="121394"/>
                  <a:pt x="245112" y="119877"/>
                  <a:pt x="244352" y="119119"/>
                </a:cubicBezTo>
                <a:cubicBezTo>
                  <a:pt x="243593" y="118360"/>
                  <a:pt x="242073" y="117602"/>
                  <a:pt x="241314" y="116843"/>
                </a:cubicBezTo>
                <a:cubicBezTo>
                  <a:pt x="239795" y="116843"/>
                  <a:pt x="239035" y="116085"/>
                  <a:pt x="237516" y="115326"/>
                </a:cubicBezTo>
                <a:cubicBezTo>
                  <a:pt x="235996" y="114568"/>
                  <a:pt x="235237" y="113809"/>
                  <a:pt x="235237" y="113809"/>
                </a:cubicBezTo>
                <a:lnTo>
                  <a:pt x="235996" y="113809"/>
                </a:lnTo>
                <a:cubicBezTo>
                  <a:pt x="238275" y="113809"/>
                  <a:pt x="240554" y="114568"/>
                  <a:pt x="242073" y="115326"/>
                </a:cubicBezTo>
                <a:cubicBezTo>
                  <a:pt x="236756" y="108879"/>
                  <a:pt x="224032" y="105656"/>
                  <a:pt x="212637" y="105940"/>
                </a:cubicBezTo>
                <a:close/>
                <a:moveTo>
                  <a:pt x="474475" y="104665"/>
                </a:moveTo>
                <a:cubicBezTo>
                  <a:pt x="468400" y="102389"/>
                  <a:pt x="468400" y="103148"/>
                  <a:pt x="473715" y="106182"/>
                </a:cubicBezTo>
                <a:cubicBezTo>
                  <a:pt x="479031" y="109217"/>
                  <a:pt x="484347" y="112251"/>
                  <a:pt x="489662" y="115286"/>
                </a:cubicBezTo>
                <a:cubicBezTo>
                  <a:pt x="491940" y="116803"/>
                  <a:pt x="494219" y="117562"/>
                  <a:pt x="496497" y="119079"/>
                </a:cubicBezTo>
                <a:cubicBezTo>
                  <a:pt x="491940" y="115286"/>
                  <a:pt x="487384" y="111493"/>
                  <a:pt x="482828" y="107700"/>
                </a:cubicBezTo>
                <a:cubicBezTo>
                  <a:pt x="482828" y="107700"/>
                  <a:pt x="482828" y="107700"/>
                  <a:pt x="482069" y="106941"/>
                </a:cubicBezTo>
                <a:cubicBezTo>
                  <a:pt x="479790" y="106182"/>
                  <a:pt x="476753" y="105424"/>
                  <a:pt x="474475" y="104665"/>
                </a:cubicBezTo>
                <a:close/>
                <a:moveTo>
                  <a:pt x="133923" y="97286"/>
                </a:moveTo>
                <a:cubicBezTo>
                  <a:pt x="153212" y="97665"/>
                  <a:pt x="171455" y="106199"/>
                  <a:pt x="171455" y="123646"/>
                </a:cubicBezTo>
                <a:lnTo>
                  <a:pt x="171455" y="278396"/>
                </a:lnTo>
                <a:cubicBezTo>
                  <a:pt x="171455" y="278396"/>
                  <a:pt x="170695" y="278396"/>
                  <a:pt x="170695" y="278396"/>
                </a:cubicBezTo>
                <a:cubicBezTo>
                  <a:pt x="170695" y="278396"/>
                  <a:pt x="171455" y="278396"/>
                  <a:pt x="171455" y="279154"/>
                </a:cubicBezTo>
                <a:cubicBezTo>
                  <a:pt x="163094" y="309497"/>
                  <a:pt x="90119" y="310256"/>
                  <a:pt x="90119" y="275362"/>
                </a:cubicBezTo>
                <a:lnTo>
                  <a:pt x="90119" y="179022"/>
                </a:lnTo>
                <a:cubicBezTo>
                  <a:pt x="90119" y="161575"/>
                  <a:pt x="85558" y="137301"/>
                  <a:pt x="90119" y="119854"/>
                </a:cubicBezTo>
                <a:cubicBezTo>
                  <a:pt x="94300" y="104683"/>
                  <a:pt x="114634" y="96907"/>
                  <a:pt x="133923" y="97286"/>
                </a:cubicBezTo>
                <a:close/>
                <a:moveTo>
                  <a:pt x="221278" y="97028"/>
                </a:moveTo>
                <a:cubicBezTo>
                  <a:pt x="240934" y="97313"/>
                  <a:pt x="259545" y="105846"/>
                  <a:pt x="259545" y="123670"/>
                </a:cubicBezTo>
                <a:lnTo>
                  <a:pt x="259545" y="278400"/>
                </a:lnTo>
                <a:cubicBezTo>
                  <a:pt x="259545" y="278400"/>
                  <a:pt x="259545" y="279158"/>
                  <a:pt x="259545" y="279158"/>
                </a:cubicBezTo>
                <a:cubicBezTo>
                  <a:pt x="251189" y="309498"/>
                  <a:pt x="176744" y="310256"/>
                  <a:pt x="176744" y="275366"/>
                </a:cubicBezTo>
                <a:lnTo>
                  <a:pt x="176744" y="179039"/>
                </a:lnTo>
                <a:cubicBezTo>
                  <a:pt x="176744" y="161594"/>
                  <a:pt x="172186" y="137322"/>
                  <a:pt x="176744" y="119877"/>
                </a:cubicBezTo>
                <a:cubicBezTo>
                  <a:pt x="180922" y="104708"/>
                  <a:pt x="201622" y="96744"/>
                  <a:pt x="221278" y="97028"/>
                </a:cubicBezTo>
                <a:close/>
                <a:moveTo>
                  <a:pt x="46560" y="96742"/>
                </a:moveTo>
                <a:cubicBezTo>
                  <a:pt x="66216" y="97122"/>
                  <a:pt x="84827" y="105843"/>
                  <a:pt x="84827" y="123665"/>
                </a:cubicBezTo>
                <a:lnTo>
                  <a:pt x="84827" y="278376"/>
                </a:lnTo>
                <a:cubicBezTo>
                  <a:pt x="84827" y="278376"/>
                  <a:pt x="84827" y="279135"/>
                  <a:pt x="84827" y="279135"/>
                </a:cubicBezTo>
                <a:cubicBezTo>
                  <a:pt x="76471" y="309470"/>
                  <a:pt x="2026" y="310987"/>
                  <a:pt x="2026" y="275343"/>
                </a:cubicBezTo>
                <a:cubicBezTo>
                  <a:pt x="2026" y="242732"/>
                  <a:pt x="2026" y="210880"/>
                  <a:pt x="2026" y="179028"/>
                </a:cubicBezTo>
                <a:cubicBezTo>
                  <a:pt x="2026" y="161585"/>
                  <a:pt x="-2532" y="137316"/>
                  <a:pt x="2026" y="119873"/>
                </a:cubicBezTo>
                <a:cubicBezTo>
                  <a:pt x="6204" y="104326"/>
                  <a:pt x="26905" y="96363"/>
                  <a:pt x="46560" y="96742"/>
                </a:cubicBezTo>
                <a:close/>
                <a:moveTo>
                  <a:pt x="357531" y="56871"/>
                </a:moveTo>
                <a:cubicBezTo>
                  <a:pt x="354493" y="84940"/>
                  <a:pt x="346140" y="102389"/>
                  <a:pt x="316524" y="107700"/>
                </a:cubicBezTo>
                <a:lnTo>
                  <a:pt x="327155" y="107700"/>
                </a:lnTo>
                <a:cubicBezTo>
                  <a:pt x="332471" y="107700"/>
                  <a:pt x="337027" y="105424"/>
                  <a:pt x="341584" y="101631"/>
                </a:cubicBezTo>
                <a:cubicBezTo>
                  <a:pt x="346140" y="97837"/>
                  <a:pt x="352215" y="95561"/>
                  <a:pt x="358290" y="98596"/>
                </a:cubicBezTo>
                <a:cubicBezTo>
                  <a:pt x="373477" y="106941"/>
                  <a:pt x="388665" y="116045"/>
                  <a:pt x="403853" y="125148"/>
                </a:cubicBezTo>
                <a:cubicBezTo>
                  <a:pt x="457009" y="151701"/>
                  <a:pt x="507128" y="185839"/>
                  <a:pt x="555728" y="221495"/>
                </a:cubicBezTo>
                <a:cubicBezTo>
                  <a:pt x="557247" y="222254"/>
                  <a:pt x="558766" y="223771"/>
                  <a:pt x="560284" y="224530"/>
                </a:cubicBezTo>
                <a:cubicBezTo>
                  <a:pt x="561803" y="226047"/>
                  <a:pt x="561803" y="227565"/>
                  <a:pt x="561044" y="229840"/>
                </a:cubicBezTo>
                <a:cubicBezTo>
                  <a:pt x="578510" y="215426"/>
                  <a:pt x="592938" y="199495"/>
                  <a:pt x="571675" y="182046"/>
                </a:cubicBezTo>
                <a:cubicBezTo>
                  <a:pt x="571675" y="182046"/>
                  <a:pt x="570916" y="182046"/>
                  <a:pt x="570916" y="181288"/>
                </a:cubicBezTo>
                <a:cubicBezTo>
                  <a:pt x="507887" y="146390"/>
                  <a:pt x="445618" y="110734"/>
                  <a:pt x="384109" y="74320"/>
                </a:cubicBezTo>
                <a:cubicBezTo>
                  <a:pt x="378034" y="70526"/>
                  <a:pt x="371199" y="67492"/>
                  <a:pt x="364365" y="63699"/>
                </a:cubicBezTo>
                <a:cubicBezTo>
                  <a:pt x="362087" y="62181"/>
                  <a:pt x="359049" y="59905"/>
                  <a:pt x="357531" y="56871"/>
                </a:cubicBezTo>
                <a:close/>
                <a:moveTo>
                  <a:pt x="358290" y="33353"/>
                </a:moveTo>
                <a:cubicBezTo>
                  <a:pt x="358290" y="36388"/>
                  <a:pt x="358290" y="39422"/>
                  <a:pt x="358290" y="41698"/>
                </a:cubicBezTo>
                <a:cubicBezTo>
                  <a:pt x="358290" y="41698"/>
                  <a:pt x="359049" y="41698"/>
                  <a:pt x="359049" y="42457"/>
                </a:cubicBezTo>
                <a:cubicBezTo>
                  <a:pt x="361327" y="43974"/>
                  <a:pt x="368162" y="47009"/>
                  <a:pt x="374237" y="49284"/>
                </a:cubicBezTo>
                <a:cubicBezTo>
                  <a:pt x="388665" y="55354"/>
                  <a:pt x="403093" y="61423"/>
                  <a:pt x="417521" y="66733"/>
                </a:cubicBezTo>
                <a:cubicBezTo>
                  <a:pt x="423596" y="69009"/>
                  <a:pt x="423596" y="68250"/>
                  <a:pt x="418281" y="65216"/>
                </a:cubicBezTo>
                <a:cubicBezTo>
                  <a:pt x="400815" y="55354"/>
                  <a:pt x="382590" y="46250"/>
                  <a:pt x="365124" y="37146"/>
                </a:cubicBezTo>
                <a:cubicBezTo>
                  <a:pt x="362087" y="36388"/>
                  <a:pt x="360568" y="34870"/>
                  <a:pt x="358290" y="33353"/>
                </a:cubicBezTo>
                <a:close/>
                <a:moveTo>
                  <a:pt x="365884" y="15904"/>
                </a:moveTo>
                <a:cubicBezTo>
                  <a:pt x="362087" y="15146"/>
                  <a:pt x="359049" y="15904"/>
                  <a:pt x="358290" y="18180"/>
                </a:cubicBezTo>
                <a:cubicBezTo>
                  <a:pt x="358290" y="18939"/>
                  <a:pt x="358290" y="18939"/>
                  <a:pt x="358290" y="18939"/>
                </a:cubicBezTo>
                <a:cubicBezTo>
                  <a:pt x="361327" y="18939"/>
                  <a:pt x="365124" y="19698"/>
                  <a:pt x="368921" y="21215"/>
                </a:cubicBezTo>
                <a:cubicBezTo>
                  <a:pt x="380312" y="27284"/>
                  <a:pt x="391703" y="32594"/>
                  <a:pt x="402334" y="38663"/>
                </a:cubicBezTo>
                <a:cubicBezTo>
                  <a:pt x="396259" y="34112"/>
                  <a:pt x="390184" y="29560"/>
                  <a:pt x="384868" y="25767"/>
                </a:cubicBezTo>
                <a:cubicBezTo>
                  <a:pt x="380312" y="23491"/>
                  <a:pt x="375756" y="21215"/>
                  <a:pt x="371199" y="18939"/>
                </a:cubicBezTo>
                <a:cubicBezTo>
                  <a:pt x="368921" y="18180"/>
                  <a:pt x="367402" y="16663"/>
                  <a:pt x="365884" y="15904"/>
                </a:cubicBezTo>
                <a:close/>
                <a:moveTo>
                  <a:pt x="358053" y="862"/>
                </a:moveTo>
                <a:cubicBezTo>
                  <a:pt x="374569" y="-4721"/>
                  <a:pt x="398347" y="18180"/>
                  <a:pt x="411446" y="29560"/>
                </a:cubicBezTo>
                <a:cubicBezTo>
                  <a:pt x="462325" y="72802"/>
                  <a:pt x="513203" y="115286"/>
                  <a:pt x="564081" y="158528"/>
                </a:cubicBezTo>
                <a:cubicBezTo>
                  <a:pt x="583825" y="174460"/>
                  <a:pt x="617997" y="193426"/>
                  <a:pt x="588381" y="218461"/>
                </a:cubicBezTo>
                <a:cubicBezTo>
                  <a:pt x="542059" y="257152"/>
                  <a:pt x="495737" y="296601"/>
                  <a:pt x="449415" y="335291"/>
                </a:cubicBezTo>
                <a:cubicBezTo>
                  <a:pt x="430431" y="351981"/>
                  <a:pt x="386387" y="407362"/>
                  <a:pt x="355252" y="397500"/>
                </a:cubicBezTo>
                <a:cubicBezTo>
                  <a:pt x="337027" y="392189"/>
                  <a:pt x="343862" y="358809"/>
                  <a:pt x="343862" y="346671"/>
                </a:cubicBezTo>
                <a:cubicBezTo>
                  <a:pt x="343862" y="314808"/>
                  <a:pt x="321080" y="302670"/>
                  <a:pt x="292224" y="299635"/>
                </a:cubicBezTo>
                <a:cubicBezTo>
                  <a:pt x="287668" y="299635"/>
                  <a:pt x="278555" y="297359"/>
                  <a:pt x="277036" y="292808"/>
                </a:cubicBezTo>
                <a:cubicBezTo>
                  <a:pt x="268683" y="273083"/>
                  <a:pt x="272480" y="250324"/>
                  <a:pt x="272480" y="229840"/>
                </a:cubicBezTo>
                <a:lnTo>
                  <a:pt x="272480" y="131217"/>
                </a:lnTo>
                <a:cubicBezTo>
                  <a:pt x="272480" y="114527"/>
                  <a:pt x="274758" y="103906"/>
                  <a:pt x="292983" y="99355"/>
                </a:cubicBezTo>
                <a:cubicBezTo>
                  <a:pt x="307412" y="95561"/>
                  <a:pt x="330952" y="107700"/>
                  <a:pt x="338546" y="85699"/>
                </a:cubicBezTo>
                <a:cubicBezTo>
                  <a:pt x="346140" y="65216"/>
                  <a:pt x="343862" y="43215"/>
                  <a:pt x="343862" y="21973"/>
                </a:cubicBezTo>
                <a:cubicBezTo>
                  <a:pt x="343862" y="21215"/>
                  <a:pt x="343102" y="20456"/>
                  <a:pt x="343862" y="19698"/>
                </a:cubicBezTo>
                <a:cubicBezTo>
                  <a:pt x="343862" y="18939"/>
                  <a:pt x="343862" y="18180"/>
                  <a:pt x="344621" y="17422"/>
                </a:cubicBezTo>
                <a:cubicBezTo>
                  <a:pt x="347849" y="7749"/>
                  <a:pt x="352547" y="2723"/>
                  <a:pt x="358053" y="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4" name="sketched-right-arrow_37071">
            <a:extLst>
              <a:ext uri="{FF2B5EF4-FFF2-40B4-BE49-F238E27FC236}">
                <a16:creationId xmlns:a16="http://schemas.microsoft.com/office/drawing/2014/main" id="{8AFF7304-B570-5C41-CC39-00CFD2FAFBB8}"/>
              </a:ext>
            </a:extLst>
          </p:cNvPr>
          <p:cNvSpPr/>
          <p:nvPr/>
        </p:nvSpPr>
        <p:spPr>
          <a:xfrm rot="14856225">
            <a:off x="10866337" y="5599774"/>
            <a:ext cx="792698" cy="304575"/>
          </a:xfrm>
          <a:custGeom>
            <a:avLst/>
            <a:gdLst>
              <a:gd name="connsiteX0" fmla="*/ 359049 w 599972"/>
              <a:gd name="connsiteY0" fmla="*/ 349705 h 398667"/>
              <a:gd name="connsiteX1" fmla="*/ 362846 w 599972"/>
              <a:gd name="connsiteY1" fmla="*/ 382327 h 398667"/>
              <a:gd name="connsiteX2" fmla="*/ 363606 w 599972"/>
              <a:gd name="connsiteY2" fmla="*/ 382327 h 398667"/>
              <a:gd name="connsiteX3" fmla="*/ 366860 w 599972"/>
              <a:gd name="connsiteY3" fmla="*/ 386879 h 398667"/>
              <a:gd name="connsiteX4" fmla="*/ 365124 w 599972"/>
              <a:gd name="connsiteY4" fmla="*/ 386879 h 398667"/>
              <a:gd name="connsiteX5" fmla="*/ 367402 w 599972"/>
              <a:gd name="connsiteY5" fmla="*/ 387637 h 398667"/>
              <a:gd name="connsiteX6" fmla="*/ 366860 w 599972"/>
              <a:gd name="connsiteY6" fmla="*/ 386879 h 398667"/>
              <a:gd name="connsiteX7" fmla="*/ 371959 w 599972"/>
              <a:gd name="connsiteY7" fmla="*/ 386879 h 398667"/>
              <a:gd name="connsiteX8" fmla="*/ 392462 w 599972"/>
              <a:gd name="connsiteY8" fmla="*/ 369430 h 398667"/>
              <a:gd name="connsiteX9" fmla="*/ 382590 w 599972"/>
              <a:gd name="connsiteY9" fmla="*/ 366396 h 398667"/>
              <a:gd name="connsiteX10" fmla="*/ 364365 w 599972"/>
              <a:gd name="connsiteY10" fmla="*/ 355016 h 398667"/>
              <a:gd name="connsiteX11" fmla="*/ 359049 w 599972"/>
              <a:gd name="connsiteY11" fmla="*/ 349705 h 398667"/>
              <a:gd name="connsiteX12" fmla="*/ 352974 w 599972"/>
              <a:gd name="connsiteY12" fmla="*/ 311774 h 398667"/>
              <a:gd name="connsiteX13" fmla="*/ 358290 w 599972"/>
              <a:gd name="connsiteY13" fmla="*/ 333774 h 398667"/>
              <a:gd name="connsiteX14" fmla="*/ 364365 w 599972"/>
              <a:gd name="connsiteY14" fmla="*/ 337567 h 398667"/>
              <a:gd name="connsiteX15" fmla="*/ 393981 w 599972"/>
              <a:gd name="connsiteY15" fmla="*/ 356533 h 398667"/>
              <a:gd name="connsiteX16" fmla="*/ 399296 w 599972"/>
              <a:gd name="connsiteY16" fmla="*/ 364120 h 398667"/>
              <a:gd name="connsiteX17" fmla="*/ 406890 w 599972"/>
              <a:gd name="connsiteY17" fmla="*/ 357292 h 398667"/>
              <a:gd name="connsiteX18" fmla="*/ 419800 w 599972"/>
              <a:gd name="connsiteY18" fmla="*/ 346671 h 398667"/>
              <a:gd name="connsiteX19" fmla="*/ 407649 w 599972"/>
              <a:gd name="connsiteY19" fmla="*/ 345154 h 398667"/>
              <a:gd name="connsiteX20" fmla="*/ 361327 w 599972"/>
              <a:gd name="connsiteY20" fmla="*/ 318601 h 398667"/>
              <a:gd name="connsiteX21" fmla="*/ 352974 w 599972"/>
              <a:gd name="connsiteY21" fmla="*/ 311774 h 398667"/>
              <a:gd name="connsiteX22" fmla="*/ 109123 w 599972"/>
              <a:gd name="connsiteY22" fmla="*/ 286740 h 398667"/>
              <a:gd name="connsiteX23" fmla="*/ 121475 w 599972"/>
              <a:gd name="connsiteY23" fmla="*/ 292050 h 398667"/>
              <a:gd name="connsiteX24" fmla="*/ 130698 w 599972"/>
              <a:gd name="connsiteY24" fmla="*/ 292494 h 398667"/>
              <a:gd name="connsiteX25" fmla="*/ 132688 w 599972"/>
              <a:gd name="connsiteY25" fmla="*/ 292809 h 398667"/>
              <a:gd name="connsiteX26" fmla="*/ 137248 w 599972"/>
              <a:gd name="connsiteY26" fmla="*/ 292809 h 398667"/>
              <a:gd name="connsiteX27" fmla="*/ 130698 w 599972"/>
              <a:gd name="connsiteY27" fmla="*/ 292494 h 398667"/>
              <a:gd name="connsiteX28" fmla="*/ 120715 w 599972"/>
              <a:gd name="connsiteY28" fmla="*/ 290912 h 398667"/>
              <a:gd name="connsiteX29" fmla="*/ 109883 w 599972"/>
              <a:gd name="connsiteY29" fmla="*/ 286740 h 398667"/>
              <a:gd name="connsiteX30" fmla="*/ 109123 w 599972"/>
              <a:gd name="connsiteY30" fmla="*/ 286740 h 398667"/>
              <a:gd name="connsiteX31" fmla="*/ 20258 w 599972"/>
              <a:gd name="connsiteY31" fmla="*/ 285960 h 398667"/>
              <a:gd name="connsiteX32" fmla="*/ 21777 w 599972"/>
              <a:gd name="connsiteY32" fmla="*/ 286719 h 398667"/>
              <a:gd name="connsiteX33" fmla="*/ 44566 w 599972"/>
              <a:gd name="connsiteY33" fmla="*/ 292786 h 398667"/>
              <a:gd name="connsiteX34" fmla="*/ 20258 w 599972"/>
              <a:gd name="connsiteY34" fmla="*/ 285960 h 398667"/>
              <a:gd name="connsiteX35" fmla="*/ 194216 w 599972"/>
              <a:gd name="connsiteY35" fmla="*/ 284468 h 398667"/>
              <a:gd name="connsiteX36" fmla="*/ 197254 w 599972"/>
              <a:gd name="connsiteY36" fmla="*/ 285985 h 398667"/>
              <a:gd name="connsiteX37" fmla="*/ 197300 w 599972"/>
              <a:gd name="connsiteY37" fmla="*/ 285997 h 398667"/>
              <a:gd name="connsiteX38" fmla="*/ 208174 w 599972"/>
              <a:gd name="connsiteY38" fmla="*/ 291389 h 398667"/>
              <a:gd name="connsiteX39" fmla="*/ 219064 w 599972"/>
              <a:gd name="connsiteY39" fmla="*/ 291791 h 398667"/>
              <a:gd name="connsiteX40" fmla="*/ 220044 w 599972"/>
              <a:gd name="connsiteY40" fmla="*/ 292052 h 398667"/>
              <a:gd name="connsiteX41" fmla="*/ 226121 w 599972"/>
              <a:gd name="connsiteY41" fmla="*/ 292052 h 398667"/>
              <a:gd name="connsiteX42" fmla="*/ 219064 w 599972"/>
              <a:gd name="connsiteY42" fmla="*/ 291791 h 398667"/>
              <a:gd name="connsiteX43" fmla="*/ 197300 w 599972"/>
              <a:gd name="connsiteY43" fmla="*/ 285997 h 398667"/>
              <a:gd name="connsiteX44" fmla="*/ 289186 w 599972"/>
              <a:gd name="connsiteY44" fmla="*/ 275359 h 398667"/>
              <a:gd name="connsiteX45" fmla="*/ 295261 w 599972"/>
              <a:gd name="connsiteY45" fmla="*/ 281428 h 398667"/>
              <a:gd name="connsiteX46" fmla="*/ 303615 w 599972"/>
              <a:gd name="connsiteY46" fmla="*/ 285980 h 398667"/>
              <a:gd name="connsiteX47" fmla="*/ 306652 w 599972"/>
              <a:gd name="connsiteY47" fmla="*/ 287497 h 398667"/>
              <a:gd name="connsiteX48" fmla="*/ 289186 w 599972"/>
              <a:gd name="connsiteY48" fmla="*/ 275359 h 398667"/>
              <a:gd name="connsiteX49" fmla="*/ 105322 w 599972"/>
              <a:gd name="connsiteY49" fmla="*/ 210883 h 398667"/>
              <a:gd name="connsiteX50" fmla="*/ 105322 w 599972"/>
              <a:gd name="connsiteY50" fmla="*/ 234398 h 398667"/>
              <a:gd name="connsiteX51" fmla="*/ 105322 w 599972"/>
              <a:gd name="connsiteY51" fmla="*/ 255639 h 398667"/>
              <a:gd name="connsiteX52" fmla="*/ 109883 w 599972"/>
              <a:gd name="connsiteY52" fmla="*/ 256397 h 398667"/>
              <a:gd name="connsiteX53" fmla="*/ 150171 w 599972"/>
              <a:gd name="connsiteY53" fmla="*/ 279154 h 398667"/>
              <a:gd name="connsiteX54" fmla="*/ 155492 w 599972"/>
              <a:gd name="connsiteY54" fmla="*/ 283706 h 398667"/>
              <a:gd name="connsiteX55" fmla="*/ 156252 w 599972"/>
              <a:gd name="connsiteY55" fmla="*/ 281430 h 398667"/>
              <a:gd name="connsiteX56" fmla="*/ 156252 w 599972"/>
              <a:gd name="connsiteY56" fmla="*/ 240467 h 398667"/>
              <a:gd name="connsiteX57" fmla="*/ 151691 w 599972"/>
              <a:gd name="connsiteY57" fmla="*/ 238191 h 398667"/>
              <a:gd name="connsiteX58" fmla="*/ 109883 w 599972"/>
              <a:gd name="connsiteY58" fmla="*/ 214676 h 398667"/>
              <a:gd name="connsiteX59" fmla="*/ 105322 w 599972"/>
              <a:gd name="connsiteY59" fmla="*/ 210883 h 398667"/>
              <a:gd name="connsiteX60" fmla="*/ 191177 w 599972"/>
              <a:gd name="connsiteY60" fmla="*/ 209378 h 398667"/>
              <a:gd name="connsiteX61" fmla="*/ 191177 w 599972"/>
              <a:gd name="connsiteY61" fmla="*/ 234408 h 398667"/>
              <a:gd name="connsiteX62" fmla="*/ 191177 w 599972"/>
              <a:gd name="connsiteY62" fmla="*/ 254887 h 398667"/>
              <a:gd name="connsiteX63" fmla="*/ 197254 w 599972"/>
              <a:gd name="connsiteY63" fmla="*/ 256404 h 398667"/>
              <a:gd name="connsiteX64" fmla="*/ 237516 w 599972"/>
              <a:gd name="connsiteY64" fmla="*/ 279158 h 398667"/>
              <a:gd name="connsiteX65" fmla="*/ 243593 w 599972"/>
              <a:gd name="connsiteY65" fmla="*/ 284468 h 398667"/>
              <a:gd name="connsiteX66" fmla="*/ 245112 w 599972"/>
              <a:gd name="connsiteY66" fmla="*/ 281434 h 398667"/>
              <a:gd name="connsiteX67" fmla="*/ 245112 w 599972"/>
              <a:gd name="connsiteY67" fmla="*/ 239717 h 398667"/>
              <a:gd name="connsiteX68" fmla="*/ 239035 w 599972"/>
              <a:gd name="connsiteY68" fmla="*/ 238200 h 398667"/>
              <a:gd name="connsiteX69" fmla="*/ 197254 w 599972"/>
              <a:gd name="connsiteY69" fmla="*/ 214687 h 398667"/>
              <a:gd name="connsiteX70" fmla="*/ 191177 w 599972"/>
              <a:gd name="connsiteY70" fmla="*/ 209378 h 398667"/>
              <a:gd name="connsiteX71" fmla="*/ 16459 w 599972"/>
              <a:gd name="connsiteY71" fmla="*/ 209363 h 398667"/>
              <a:gd name="connsiteX72" fmla="*/ 16459 w 599972"/>
              <a:gd name="connsiteY72" fmla="*/ 234390 h 398667"/>
              <a:gd name="connsiteX73" fmla="*/ 16459 w 599972"/>
              <a:gd name="connsiteY73" fmla="*/ 255625 h 398667"/>
              <a:gd name="connsiteX74" fmla="*/ 22536 w 599972"/>
              <a:gd name="connsiteY74" fmla="*/ 257141 h 398667"/>
              <a:gd name="connsiteX75" fmla="*/ 62798 w 599972"/>
              <a:gd name="connsiteY75" fmla="*/ 279893 h 398667"/>
              <a:gd name="connsiteX76" fmla="*/ 68115 w 599972"/>
              <a:gd name="connsiteY76" fmla="*/ 284443 h 398667"/>
              <a:gd name="connsiteX77" fmla="*/ 70394 w 599972"/>
              <a:gd name="connsiteY77" fmla="*/ 281410 h 398667"/>
              <a:gd name="connsiteX78" fmla="*/ 70394 w 599972"/>
              <a:gd name="connsiteY78" fmla="*/ 240457 h 398667"/>
              <a:gd name="connsiteX79" fmla="*/ 64317 w 599972"/>
              <a:gd name="connsiteY79" fmla="*/ 238940 h 398667"/>
              <a:gd name="connsiteX80" fmla="*/ 22536 w 599972"/>
              <a:gd name="connsiteY80" fmla="*/ 215430 h 398667"/>
              <a:gd name="connsiteX81" fmla="*/ 16459 w 599972"/>
              <a:gd name="connsiteY81" fmla="*/ 209363 h 398667"/>
              <a:gd name="connsiteX82" fmla="*/ 105322 w 599972"/>
              <a:gd name="connsiteY82" fmla="*/ 170678 h 398667"/>
              <a:gd name="connsiteX83" fmla="*/ 105322 w 599972"/>
              <a:gd name="connsiteY83" fmla="*/ 190401 h 398667"/>
              <a:gd name="connsiteX84" fmla="*/ 109123 w 599972"/>
              <a:gd name="connsiteY84" fmla="*/ 191918 h 398667"/>
              <a:gd name="connsiteX85" fmla="*/ 152451 w 599972"/>
              <a:gd name="connsiteY85" fmla="*/ 219986 h 398667"/>
              <a:gd name="connsiteX86" fmla="*/ 156252 w 599972"/>
              <a:gd name="connsiteY86" fmla="*/ 223778 h 398667"/>
              <a:gd name="connsiteX87" fmla="*/ 156252 w 599972"/>
              <a:gd name="connsiteY87" fmla="*/ 203297 h 398667"/>
              <a:gd name="connsiteX88" fmla="*/ 152451 w 599972"/>
              <a:gd name="connsiteY88" fmla="*/ 201021 h 398667"/>
              <a:gd name="connsiteX89" fmla="*/ 109123 w 599972"/>
              <a:gd name="connsiteY89" fmla="*/ 173712 h 398667"/>
              <a:gd name="connsiteX90" fmla="*/ 105322 w 599972"/>
              <a:gd name="connsiteY90" fmla="*/ 170678 h 398667"/>
              <a:gd name="connsiteX91" fmla="*/ 191177 w 599972"/>
              <a:gd name="connsiteY91" fmla="*/ 169178 h 398667"/>
              <a:gd name="connsiteX92" fmla="*/ 191177 w 599972"/>
              <a:gd name="connsiteY92" fmla="*/ 190416 h 398667"/>
              <a:gd name="connsiteX93" fmla="*/ 196495 w 599972"/>
              <a:gd name="connsiteY93" fmla="*/ 191933 h 398667"/>
              <a:gd name="connsiteX94" fmla="*/ 239795 w 599972"/>
              <a:gd name="connsiteY94" fmla="*/ 219997 h 398667"/>
              <a:gd name="connsiteX95" fmla="*/ 245112 w 599972"/>
              <a:gd name="connsiteY95" fmla="*/ 225306 h 398667"/>
              <a:gd name="connsiteX96" fmla="*/ 245112 w 599972"/>
              <a:gd name="connsiteY96" fmla="*/ 203310 h 398667"/>
              <a:gd name="connsiteX97" fmla="*/ 239795 w 599972"/>
              <a:gd name="connsiteY97" fmla="*/ 201035 h 398667"/>
              <a:gd name="connsiteX98" fmla="*/ 196495 w 599972"/>
              <a:gd name="connsiteY98" fmla="*/ 173729 h 398667"/>
              <a:gd name="connsiteX99" fmla="*/ 191177 w 599972"/>
              <a:gd name="connsiteY99" fmla="*/ 169178 h 398667"/>
              <a:gd name="connsiteX100" fmla="*/ 16459 w 599972"/>
              <a:gd name="connsiteY100" fmla="*/ 169168 h 398667"/>
              <a:gd name="connsiteX101" fmla="*/ 16459 w 599972"/>
              <a:gd name="connsiteY101" fmla="*/ 190403 h 398667"/>
              <a:gd name="connsiteX102" fmla="*/ 21777 w 599972"/>
              <a:gd name="connsiteY102" fmla="*/ 191920 h 398667"/>
              <a:gd name="connsiteX103" fmla="*/ 65077 w 599972"/>
              <a:gd name="connsiteY103" fmla="*/ 220739 h 398667"/>
              <a:gd name="connsiteX104" fmla="*/ 70394 w 599972"/>
              <a:gd name="connsiteY104" fmla="*/ 225289 h 398667"/>
              <a:gd name="connsiteX105" fmla="*/ 70394 w 599972"/>
              <a:gd name="connsiteY105" fmla="*/ 203296 h 398667"/>
              <a:gd name="connsiteX106" fmla="*/ 64317 w 599972"/>
              <a:gd name="connsiteY106" fmla="*/ 201021 h 398667"/>
              <a:gd name="connsiteX107" fmla="*/ 21777 w 599972"/>
              <a:gd name="connsiteY107" fmla="*/ 174477 h 398667"/>
              <a:gd name="connsiteX108" fmla="*/ 16459 w 599972"/>
              <a:gd name="connsiteY108" fmla="*/ 169168 h 398667"/>
              <a:gd name="connsiteX109" fmla="*/ 311968 w 599972"/>
              <a:gd name="connsiteY109" fmla="*/ 154735 h 398667"/>
              <a:gd name="connsiteX110" fmla="*/ 407649 w 599972"/>
              <a:gd name="connsiteY110" fmla="*/ 215426 h 398667"/>
              <a:gd name="connsiteX111" fmla="*/ 493459 w 599972"/>
              <a:gd name="connsiteY111" fmla="*/ 265497 h 398667"/>
              <a:gd name="connsiteX112" fmla="*/ 494219 w 599972"/>
              <a:gd name="connsiteY112" fmla="*/ 265497 h 398667"/>
              <a:gd name="connsiteX113" fmla="*/ 311968 w 599972"/>
              <a:gd name="connsiteY113" fmla="*/ 154735 h 398667"/>
              <a:gd name="connsiteX114" fmla="*/ 105322 w 599972"/>
              <a:gd name="connsiteY114" fmla="*/ 153231 h 398667"/>
              <a:gd name="connsiteX115" fmla="*/ 105322 w 599972"/>
              <a:gd name="connsiteY115" fmla="*/ 156265 h 398667"/>
              <a:gd name="connsiteX116" fmla="*/ 109123 w 599972"/>
              <a:gd name="connsiteY116" fmla="*/ 157782 h 398667"/>
              <a:gd name="connsiteX117" fmla="*/ 153972 w 599972"/>
              <a:gd name="connsiteY117" fmla="*/ 185850 h 398667"/>
              <a:gd name="connsiteX118" fmla="*/ 156252 w 599972"/>
              <a:gd name="connsiteY118" fmla="*/ 187367 h 398667"/>
              <a:gd name="connsiteX119" fmla="*/ 156252 w 599972"/>
              <a:gd name="connsiteY119" fmla="*/ 184332 h 398667"/>
              <a:gd name="connsiteX120" fmla="*/ 152451 w 599972"/>
              <a:gd name="connsiteY120" fmla="*/ 182815 h 398667"/>
              <a:gd name="connsiteX121" fmla="*/ 109883 w 599972"/>
              <a:gd name="connsiteY121" fmla="*/ 157024 h 398667"/>
              <a:gd name="connsiteX122" fmla="*/ 105322 w 599972"/>
              <a:gd name="connsiteY122" fmla="*/ 153231 h 398667"/>
              <a:gd name="connsiteX123" fmla="*/ 191177 w 599972"/>
              <a:gd name="connsiteY123" fmla="*/ 151733 h 398667"/>
              <a:gd name="connsiteX124" fmla="*/ 191177 w 599972"/>
              <a:gd name="connsiteY124" fmla="*/ 155526 h 398667"/>
              <a:gd name="connsiteX125" fmla="*/ 197254 w 599972"/>
              <a:gd name="connsiteY125" fmla="*/ 157801 h 398667"/>
              <a:gd name="connsiteX126" fmla="*/ 241314 w 599972"/>
              <a:gd name="connsiteY126" fmla="*/ 185865 h 398667"/>
              <a:gd name="connsiteX127" fmla="*/ 245112 w 599972"/>
              <a:gd name="connsiteY127" fmla="*/ 188141 h 398667"/>
              <a:gd name="connsiteX128" fmla="*/ 245112 w 599972"/>
              <a:gd name="connsiteY128" fmla="*/ 184348 h 398667"/>
              <a:gd name="connsiteX129" fmla="*/ 239795 w 599972"/>
              <a:gd name="connsiteY129" fmla="*/ 182831 h 398667"/>
              <a:gd name="connsiteX130" fmla="*/ 197254 w 599972"/>
              <a:gd name="connsiteY130" fmla="*/ 156284 h 398667"/>
              <a:gd name="connsiteX131" fmla="*/ 191177 w 599972"/>
              <a:gd name="connsiteY131" fmla="*/ 151733 h 398667"/>
              <a:gd name="connsiteX132" fmla="*/ 16459 w 599972"/>
              <a:gd name="connsiteY132" fmla="*/ 151726 h 398667"/>
              <a:gd name="connsiteX133" fmla="*/ 16459 w 599972"/>
              <a:gd name="connsiteY133" fmla="*/ 156276 h 398667"/>
              <a:gd name="connsiteX134" fmla="*/ 21777 w 599972"/>
              <a:gd name="connsiteY134" fmla="*/ 158551 h 398667"/>
              <a:gd name="connsiteX135" fmla="*/ 66596 w 599972"/>
              <a:gd name="connsiteY135" fmla="*/ 185853 h 398667"/>
              <a:gd name="connsiteX136" fmla="*/ 70394 w 599972"/>
              <a:gd name="connsiteY136" fmla="*/ 188128 h 398667"/>
              <a:gd name="connsiteX137" fmla="*/ 70394 w 599972"/>
              <a:gd name="connsiteY137" fmla="*/ 185095 h 398667"/>
              <a:gd name="connsiteX138" fmla="*/ 64317 w 599972"/>
              <a:gd name="connsiteY138" fmla="*/ 182819 h 398667"/>
              <a:gd name="connsiteX139" fmla="*/ 21777 w 599972"/>
              <a:gd name="connsiteY139" fmla="*/ 157034 h 398667"/>
              <a:gd name="connsiteX140" fmla="*/ 16459 w 599972"/>
              <a:gd name="connsiteY140" fmla="*/ 151726 h 398667"/>
              <a:gd name="connsiteX141" fmla="*/ 285390 w 599972"/>
              <a:gd name="connsiteY141" fmla="*/ 147907 h 398667"/>
              <a:gd name="connsiteX142" fmla="*/ 286908 w 599972"/>
              <a:gd name="connsiteY142" fmla="*/ 250324 h 398667"/>
              <a:gd name="connsiteX143" fmla="*/ 295261 w 599972"/>
              <a:gd name="connsiteY143" fmla="*/ 249565 h 398667"/>
              <a:gd name="connsiteX144" fmla="*/ 430431 w 599972"/>
              <a:gd name="connsiteY144" fmla="*/ 326946 h 398667"/>
              <a:gd name="connsiteX145" fmla="*/ 434228 w 599972"/>
              <a:gd name="connsiteY145" fmla="*/ 334533 h 398667"/>
              <a:gd name="connsiteX146" fmla="*/ 470678 w 599972"/>
              <a:gd name="connsiteY146" fmla="*/ 303428 h 398667"/>
              <a:gd name="connsiteX147" fmla="*/ 460047 w 599972"/>
              <a:gd name="connsiteY147" fmla="*/ 301153 h 398667"/>
              <a:gd name="connsiteX148" fmla="*/ 429671 w 599972"/>
              <a:gd name="connsiteY148" fmla="*/ 282945 h 398667"/>
              <a:gd name="connsiteX149" fmla="*/ 295261 w 599972"/>
              <a:gd name="connsiteY149" fmla="*/ 209357 h 398667"/>
              <a:gd name="connsiteX150" fmla="*/ 285390 w 599972"/>
              <a:gd name="connsiteY150" fmla="*/ 195702 h 398667"/>
              <a:gd name="connsiteX151" fmla="*/ 289186 w 599972"/>
              <a:gd name="connsiteY151" fmla="*/ 188874 h 398667"/>
              <a:gd name="connsiteX152" fmla="*/ 289186 w 599972"/>
              <a:gd name="connsiteY152" fmla="*/ 188115 h 398667"/>
              <a:gd name="connsiteX153" fmla="*/ 285390 w 599972"/>
              <a:gd name="connsiteY153" fmla="*/ 176736 h 398667"/>
              <a:gd name="connsiteX154" fmla="*/ 294502 w 599972"/>
              <a:gd name="connsiteY154" fmla="*/ 175218 h 398667"/>
              <a:gd name="connsiteX155" fmla="*/ 428912 w 599972"/>
              <a:gd name="connsiteY155" fmla="*/ 265497 h 398667"/>
              <a:gd name="connsiteX156" fmla="*/ 472956 w 599972"/>
              <a:gd name="connsiteY156" fmla="*/ 290532 h 398667"/>
              <a:gd name="connsiteX157" fmla="*/ 478272 w 599972"/>
              <a:gd name="connsiteY157" fmla="*/ 297359 h 398667"/>
              <a:gd name="connsiteX158" fmla="*/ 498015 w 599972"/>
              <a:gd name="connsiteY158" fmla="*/ 280669 h 398667"/>
              <a:gd name="connsiteX159" fmla="*/ 486625 w 599972"/>
              <a:gd name="connsiteY159" fmla="*/ 279152 h 398667"/>
              <a:gd name="connsiteX160" fmla="*/ 436506 w 599972"/>
              <a:gd name="connsiteY160" fmla="*/ 249565 h 398667"/>
              <a:gd name="connsiteX161" fmla="*/ 295261 w 599972"/>
              <a:gd name="connsiteY161" fmla="*/ 160804 h 398667"/>
              <a:gd name="connsiteX162" fmla="*/ 285390 w 599972"/>
              <a:gd name="connsiteY162" fmla="*/ 147907 h 398667"/>
              <a:gd name="connsiteX163" fmla="*/ 286149 w 599972"/>
              <a:gd name="connsiteY163" fmla="*/ 137287 h 398667"/>
              <a:gd name="connsiteX164" fmla="*/ 286149 w 599972"/>
              <a:gd name="connsiteY164" fmla="*/ 142597 h 398667"/>
              <a:gd name="connsiteX165" fmla="*/ 287668 w 599972"/>
              <a:gd name="connsiteY165" fmla="*/ 140321 h 398667"/>
              <a:gd name="connsiteX166" fmla="*/ 287668 w 599972"/>
              <a:gd name="connsiteY166" fmla="*/ 139562 h 398667"/>
              <a:gd name="connsiteX167" fmla="*/ 286149 w 599972"/>
              <a:gd name="connsiteY167" fmla="*/ 137287 h 398667"/>
              <a:gd name="connsiteX168" fmla="*/ 384868 w 599972"/>
              <a:gd name="connsiteY168" fmla="*/ 133493 h 398667"/>
              <a:gd name="connsiteX169" fmla="*/ 384109 w 599972"/>
              <a:gd name="connsiteY169" fmla="*/ 135011 h 398667"/>
              <a:gd name="connsiteX170" fmla="*/ 533706 w 599972"/>
              <a:gd name="connsiteY170" fmla="*/ 233634 h 398667"/>
              <a:gd name="connsiteX171" fmla="*/ 540541 w 599972"/>
              <a:gd name="connsiteY171" fmla="*/ 237427 h 398667"/>
              <a:gd name="connsiteX172" fmla="*/ 544338 w 599972"/>
              <a:gd name="connsiteY172" fmla="*/ 241979 h 398667"/>
              <a:gd name="connsiteX173" fmla="*/ 555728 w 599972"/>
              <a:gd name="connsiteY173" fmla="*/ 233634 h 398667"/>
              <a:gd name="connsiteX174" fmla="*/ 544338 w 599972"/>
              <a:gd name="connsiteY174" fmla="*/ 230599 h 398667"/>
              <a:gd name="connsiteX175" fmla="*/ 407649 w 599972"/>
              <a:gd name="connsiteY175" fmla="*/ 144114 h 398667"/>
              <a:gd name="connsiteX176" fmla="*/ 384868 w 599972"/>
              <a:gd name="connsiteY176" fmla="*/ 133493 h 398667"/>
              <a:gd name="connsiteX177" fmla="*/ 105322 w 599972"/>
              <a:gd name="connsiteY177" fmla="*/ 124405 h 398667"/>
              <a:gd name="connsiteX178" fmla="*/ 105322 w 599972"/>
              <a:gd name="connsiteY178" fmla="*/ 138059 h 398667"/>
              <a:gd name="connsiteX179" fmla="*/ 109883 w 599972"/>
              <a:gd name="connsiteY179" fmla="*/ 140335 h 398667"/>
              <a:gd name="connsiteX180" fmla="*/ 152451 w 599972"/>
              <a:gd name="connsiteY180" fmla="*/ 166127 h 398667"/>
              <a:gd name="connsiteX181" fmla="*/ 156252 w 599972"/>
              <a:gd name="connsiteY181" fmla="*/ 169920 h 398667"/>
              <a:gd name="connsiteX182" fmla="*/ 156252 w 599972"/>
              <a:gd name="connsiteY182" fmla="*/ 151714 h 398667"/>
              <a:gd name="connsiteX183" fmla="*/ 151691 w 599972"/>
              <a:gd name="connsiteY183" fmla="*/ 150955 h 398667"/>
              <a:gd name="connsiteX184" fmla="*/ 110643 w 599972"/>
              <a:gd name="connsiteY184" fmla="*/ 128956 h 398667"/>
              <a:gd name="connsiteX185" fmla="*/ 105322 w 599972"/>
              <a:gd name="connsiteY185" fmla="*/ 124405 h 398667"/>
              <a:gd name="connsiteX186" fmla="*/ 191177 w 599972"/>
              <a:gd name="connsiteY186" fmla="*/ 122153 h 398667"/>
              <a:gd name="connsiteX187" fmla="*/ 191177 w 599972"/>
              <a:gd name="connsiteY187" fmla="*/ 138081 h 398667"/>
              <a:gd name="connsiteX188" fmla="*/ 197254 w 599972"/>
              <a:gd name="connsiteY188" fmla="*/ 139598 h 398667"/>
              <a:gd name="connsiteX189" fmla="*/ 239795 w 599972"/>
              <a:gd name="connsiteY189" fmla="*/ 166145 h 398667"/>
              <a:gd name="connsiteX190" fmla="*/ 245112 w 599972"/>
              <a:gd name="connsiteY190" fmla="*/ 170695 h 398667"/>
              <a:gd name="connsiteX191" fmla="*/ 245112 w 599972"/>
              <a:gd name="connsiteY191" fmla="*/ 151733 h 398667"/>
              <a:gd name="connsiteX192" fmla="*/ 239035 w 599972"/>
              <a:gd name="connsiteY192" fmla="*/ 150216 h 398667"/>
              <a:gd name="connsiteX193" fmla="*/ 198014 w 599972"/>
              <a:gd name="connsiteY193" fmla="*/ 128979 h 398667"/>
              <a:gd name="connsiteX194" fmla="*/ 191177 w 599972"/>
              <a:gd name="connsiteY194" fmla="*/ 122153 h 398667"/>
              <a:gd name="connsiteX195" fmla="*/ 16459 w 599972"/>
              <a:gd name="connsiteY195" fmla="*/ 122148 h 398667"/>
              <a:gd name="connsiteX196" fmla="*/ 16459 w 599972"/>
              <a:gd name="connsiteY196" fmla="*/ 138075 h 398667"/>
              <a:gd name="connsiteX197" fmla="*/ 21777 w 599972"/>
              <a:gd name="connsiteY197" fmla="*/ 140350 h 398667"/>
              <a:gd name="connsiteX198" fmla="*/ 64317 w 599972"/>
              <a:gd name="connsiteY198" fmla="*/ 166135 h 398667"/>
              <a:gd name="connsiteX199" fmla="*/ 70394 w 599972"/>
              <a:gd name="connsiteY199" fmla="*/ 170685 h 398667"/>
              <a:gd name="connsiteX200" fmla="*/ 70394 w 599972"/>
              <a:gd name="connsiteY200" fmla="*/ 152484 h 398667"/>
              <a:gd name="connsiteX201" fmla="*/ 64317 w 599972"/>
              <a:gd name="connsiteY201" fmla="*/ 150967 h 398667"/>
              <a:gd name="connsiteX202" fmla="*/ 23296 w 599972"/>
              <a:gd name="connsiteY202" fmla="*/ 128974 h 398667"/>
              <a:gd name="connsiteX203" fmla="*/ 16459 w 599972"/>
              <a:gd name="connsiteY203" fmla="*/ 122148 h 398667"/>
              <a:gd name="connsiteX204" fmla="*/ 290705 w 599972"/>
              <a:gd name="connsiteY204" fmla="*/ 116045 h 398667"/>
              <a:gd name="connsiteX205" fmla="*/ 287668 w 599972"/>
              <a:gd name="connsiteY205" fmla="*/ 125907 h 398667"/>
              <a:gd name="connsiteX206" fmla="*/ 295261 w 599972"/>
              <a:gd name="connsiteY206" fmla="*/ 127424 h 398667"/>
              <a:gd name="connsiteX207" fmla="*/ 510925 w 599972"/>
              <a:gd name="connsiteY207" fmla="*/ 258669 h 398667"/>
              <a:gd name="connsiteX208" fmla="*/ 514722 w 599972"/>
              <a:gd name="connsiteY208" fmla="*/ 266255 h 398667"/>
              <a:gd name="connsiteX209" fmla="*/ 534466 w 599972"/>
              <a:gd name="connsiteY209" fmla="*/ 249565 h 398667"/>
              <a:gd name="connsiteX210" fmla="*/ 530669 w 599972"/>
              <a:gd name="connsiteY210" fmla="*/ 249565 h 398667"/>
              <a:gd name="connsiteX211" fmla="*/ 525353 w 599972"/>
              <a:gd name="connsiteY211" fmla="*/ 246531 h 398667"/>
              <a:gd name="connsiteX212" fmla="*/ 486625 w 599972"/>
              <a:gd name="connsiteY212" fmla="*/ 223771 h 398667"/>
              <a:gd name="connsiteX213" fmla="*/ 442581 w 599972"/>
              <a:gd name="connsiteY213" fmla="*/ 198736 h 398667"/>
              <a:gd name="connsiteX214" fmla="*/ 296780 w 599972"/>
              <a:gd name="connsiteY214" fmla="*/ 122114 h 398667"/>
              <a:gd name="connsiteX215" fmla="*/ 290705 w 599972"/>
              <a:gd name="connsiteY215" fmla="*/ 116045 h 398667"/>
              <a:gd name="connsiteX216" fmla="*/ 125846 w 599972"/>
              <a:gd name="connsiteY216" fmla="*/ 106104 h 398667"/>
              <a:gd name="connsiteX217" fmla="*/ 105322 w 599972"/>
              <a:gd name="connsiteY217" fmla="*/ 116819 h 398667"/>
              <a:gd name="connsiteX218" fmla="*/ 112924 w 599972"/>
              <a:gd name="connsiteY218" fmla="*/ 114544 h 398667"/>
              <a:gd name="connsiteX219" fmla="*/ 127367 w 599972"/>
              <a:gd name="connsiteY219" fmla="*/ 114544 h 398667"/>
              <a:gd name="connsiteX220" fmla="*/ 150171 w 599972"/>
              <a:gd name="connsiteY220" fmla="*/ 121371 h 398667"/>
              <a:gd name="connsiteX221" fmla="*/ 152451 w 599972"/>
              <a:gd name="connsiteY221" fmla="*/ 122888 h 398667"/>
              <a:gd name="connsiteX222" fmla="*/ 156252 w 599972"/>
              <a:gd name="connsiteY222" fmla="*/ 126681 h 398667"/>
              <a:gd name="connsiteX223" fmla="*/ 156252 w 599972"/>
              <a:gd name="connsiteY223" fmla="*/ 122888 h 398667"/>
              <a:gd name="connsiteX224" fmla="*/ 155492 w 599972"/>
              <a:gd name="connsiteY224" fmla="*/ 118336 h 398667"/>
              <a:gd name="connsiteX225" fmla="*/ 153212 w 599972"/>
              <a:gd name="connsiteY225" fmla="*/ 117578 h 398667"/>
              <a:gd name="connsiteX226" fmla="*/ 150171 w 599972"/>
              <a:gd name="connsiteY226" fmla="*/ 116061 h 398667"/>
              <a:gd name="connsiteX227" fmla="*/ 147891 w 599972"/>
              <a:gd name="connsiteY227" fmla="*/ 114544 h 398667"/>
              <a:gd name="connsiteX228" fmla="*/ 148651 w 599972"/>
              <a:gd name="connsiteY228" fmla="*/ 114544 h 398667"/>
              <a:gd name="connsiteX229" fmla="*/ 153212 w 599972"/>
              <a:gd name="connsiteY229" fmla="*/ 115302 h 398667"/>
              <a:gd name="connsiteX230" fmla="*/ 125846 w 599972"/>
              <a:gd name="connsiteY230" fmla="*/ 106104 h 398667"/>
              <a:gd name="connsiteX231" fmla="*/ 38299 w 599972"/>
              <a:gd name="connsiteY231" fmla="*/ 106032 h 398667"/>
              <a:gd name="connsiteX232" fmla="*/ 16459 w 599972"/>
              <a:gd name="connsiteY232" fmla="*/ 117598 h 398667"/>
              <a:gd name="connsiteX233" fmla="*/ 16459 w 599972"/>
              <a:gd name="connsiteY233" fmla="*/ 118357 h 398667"/>
              <a:gd name="connsiteX234" fmla="*/ 17219 w 599972"/>
              <a:gd name="connsiteY234" fmla="*/ 116840 h 398667"/>
              <a:gd name="connsiteX235" fmla="*/ 25575 w 599972"/>
              <a:gd name="connsiteY235" fmla="*/ 114565 h 398667"/>
              <a:gd name="connsiteX236" fmla="*/ 39249 w 599972"/>
              <a:gd name="connsiteY236" fmla="*/ 114565 h 398667"/>
              <a:gd name="connsiteX237" fmla="*/ 62798 w 599972"/>
              <a:gd name="connsiteY237" fmla="*/ 121390 h 398667"/>
              <a:gd name="connsiteX238" fmla="*/ 65077 w 599972"/>
              <a:gd name="connsiteY238" fmla="*/ 122907 h 398667"/>
              <a:gd name="connsiteX239" fmla="*/ 70394 w 599972"/>
              <a:gd name="connsiteY239" fmla="*/ 128216 h 398667"/>
              <a:gd name="connsiteX240" fmla="*/ 70394 w 599972"/>
              <a:gd name="connsiteY240" fmla="*/ 122907 h 398667"/>
              <a:gd name="connsiteX241" fmla="*/ 69634 w 599972"/>
              <a:gd name="connsiteY241" fmla="*/ 119873 h 398667"/>
              <a:gd name="connsiteX242" fmla="*/ 65836 w 599972"/>
              <a:gd name="connsiteY242" fmla="*/ 117598 h 398667"/>
              <a:gd name="connsiteX243" fmla="*/ 62798 w 599972"/>
              <a:gd name="connsiteY243" fmla="*/ 116081 h 398667"/>
              <a:gd name="connsiteX244" fmla="*/ 60519 w 599972"/>
              <a:gd name="connsiteY244" fmla="*/ 114565 h 398667"/>
              <a:gd name="connsiteX245" fmla="*/ 61278 w 599972"/>
              <a:gd name="connsiteY245" fmla="*/ 114565 h 398667"/>
              <a:gd name="connsiteX246" fmla="*/ 68115 w 599972"/>
              <a:gd name="connsiteY246" fmla="*/ 116081 h 398667"/>
              <a:gd name="connsiteX247" fmla="*/ 38299 w 599972"/>
              <a:gd name="connsiteY247" fmla="*/ 106032 h 398667"/>
              <a:gd name="connsiteX248" fmla="*/ 212637 w 599972"/>
              <a:gd name="connsiteY248" fmla="*/ 105940 h 398667"/>
              <a:gd name="connsiteX249" fmla="*/ 191177 w 599972"/>
              <a:gd name="connsiteY249" fmla="*/ 117602 h 398667"/>
              <a:gd name="connsiteX250" fmla="*/ 192697 w 599972"/>
              <a:gd name="connsiteY250" fmla="*/ 116843 h 398667"/>
              <a:gd name="connsiteX251" fmla="*/ 200293 w 599972"/>
              <a:gd name="connsiteY251" fmla="*/ 113809 h 398667"/>
              <a:gd name="connsiteX252" fmla="*/ 214726 w 599972"/>
              <a:gd name="connsiteY252" fmla="*/ 113809 h 398667"/>
              <a:gd name="connsiteX253" fmla="*/ 237516 w 599972"/>
              <a:gd name="connsiteY253" fmla="*/ 120636 h 398667"/>
              <a:gd name="connsiteX254" fmla="*/ 239795 w 599972"/>
              <a:gd name="connsiteY254" fmla="*/ 122153 h 398667"/>
              <a:gd name="connsiteX255" fmla="*/ 245112 w 599972"/>
              <a:gd name="connsiteY255" fmla="*/ 127462 h 398667"/>
              <a:gd name="connsiteX256" fmla="*/ 245112 w 599972"/>
              <a:gd name="connsiteY256" fmla="*/ 122911 h 398667"/>
              <a:gd name="connsiteX257" fmla="*/ 244352 w 599972"/>
              <a:gd name="connsiteY257" fmla="*/ 119119 h 398667"/>
              <a:gd name="connsiteX258" fmla="*/ 241314 w 599972"/>
              <a:gd name="connsiteY258" fmla="*/ 116843 h 398667"/>
              <a:gd name="connsiteX259" fmla="*/ 237516 w 599972"/>
              <a:gd name="connsiteY259" fmla="*/ 115326 h 398667"/>
              <a:gd name="connsiteX260" fmla="*/ 235237 w 599972"/>
              <a:gd name="connsiteY260" fmla="*/ 113809 h 398667"/>
              <a:gd name="connsiteX261" fmla="*/ 235996 w 599972"/>
              <a:gd name="connsiteY261" fmla="*/ 113809 h 398667"/>
              <a:gd name="connsiteX262" fmla="*/ 242073 w 599972"/>
              <a:gd name="connsiteY262" fmla="*/ 115326 h 398667"/>
              <a:gd name="connsiteX263" fmla="*/ 212637 w 599972"/>
              <a:gd name="connsiteY263" fmla="*/ 105940 h 398667"/>
              <a:gd name="connsiteX264" fmla="*/ 474475 w 599972"/>
              <a:gd name="connsiteY264" fmla="*/ 104665 h 398667"/>
              <a:gd name="connsiteX265" fmla="*/ 473715 w 599972"/>
              <a:gd name="connsiteY265" fmla="*/ 106182 h 398667"/>
              <a:gd name="connsiteX266" fmla="*/ 489662 w 599972"/>
              <a:gd name="connsiteY266" fmla="*/ 115286 h 398667"/>
              <a:gd name="connsiteX267" fmla="*/ 496497 w 599972"/>
              <a:gd name="connsiteY267" fmla="*/ 119079 h 398667"/>
              <a:gd name="connsiteX268" fmla="*/ 482828 w 599972"/>
              <a:gd name="connsiteY268" fmla="*/ 107700 h 398667"/>
              <a:gd name="connsiteX269" fmla="*/ 482069 w 599972"/>
              <a:gd name="connsiteY269" fmla="*/ 106941 h 398667"/>
              <a:gd name="connsiteX270" fmla="*/ 474475 w 599972"/>
              <a:gd name="connsiteY270" fmla="*/ 104665 h 398667"/>
              <a:gd name="connsiteX271" fmla="*/ 133923 w 599972"/>
              <a:gd name="connsiteY271" fmla="*/ 97286 h 398667"/>
              <a:gd name="connsiteX272" fmla="*/ 171455 w 599972"/>
              <a:gd name="connsiteY272" fmla="*/ 123646 h 398667"/>
              <a:gd name="connsiteX273" fmla="*/ 171455 w 599972"/>
              <a:gd name="connsiteY273" fmla="*/ 278396 h 398667"/>
              <a:gd name="connsiteX274" fmla="*/ 170695 w 599972"/>
              <a:gd name="connsiteY274" fmla="*/ 278396 h 398667"/>
              <a:gd name="connsiteX275" fmla="*/ 171455 w 599972"/>
              <a:gd name="connsiteY275" fmla="*/ 279154 h 398667"/>
              <a:gd name="connsiteX276" fmla="*/ 90119 w 599972"/>
              <a:gd name="connsiteY276" fmla="*/ 275362 h 398667"/>
              <a:gd name="connsiteX277" fmla="*/ 90119 w 599972"/>
              <a:gd name="connsiteY277" fmla="*/ 179022 h 398667"/>
              <a:gd name="connsiteX278" fmla="*/ 90119 w 599972"/>
              <a:gd name="connsiteY278" fmla="*/ 119854 h 398667"/>
              <a:gd name="connsiteX279" fmla="*/ 133923 w 599972"/>
              <a:gd name="connsiteY279" fmla="*/ 97286 h 398667"/>
              <a:gd name="connsiteX280" fmla="*/ 221278 w 599972"/>
              <a:gd name="connsiteY280" fmla="*/ 97028 h 398667"/>
              <a:gd name="connsiteX281" fmla="*/ 259545 w 599972"/>
              <a:gd name="connsiteY281" fmla="*/ 123670 h 398667"/>
              <a:gd name="connsiteX282" fmla="*/ 259545 w 599972"/>
              <a:gd name="connsiteY282" fmla="*/ 278400 h 398667"/>
              <a:gd name="connsiteX283" fmla="*/ 259545 w 599972"/>
              <a:gd name="connsiteY283" fmla="*/ 279158 h 398667"/>
              <a:gd name="connsiteX284" fmla="*/ 176744 w 599972"/>
              <a:gd name="connsiteY284" fmla="*/ 275366 h 398667"/>
              <a:gd name="connsiteX285" fmla="*/ 176744 w 599972"/>
              <a:gd name="connsiteY285" fmla="*/ 179039 h 398667"/>
              <a:gd name="connsiteX286" fmla="*/ 176744 w 599972"/>
              <a:gd name="connsiteY286" fmla="*/ 119877 h 398667"/>
              <a:gd name="connsiteX287" fmla="*/ 221278 w 599972"/>
              <a:gd name="connsiteY287" fmla="*/ 97028 h 398667"/>
              <a:gd name="connsiteX288" fmla="*/ 46560 w 599972"/>
              <a:gd name="connsiteY288" fmla="*/ 96742 h 398667"/>
              <a:gd name="connsiteX289" fmla="*/ 84827 w 599972"/>
              <a:gd name="connsiteY289" fmla="*/ 123665 h 398667"/>
              <a:gd name="connsiteX290" fmla="*/ 84827 w 599972"/>
              <a:gd name="connsiteY290" fmla="*/ 278376 h 398667"/>
              <a:gd name="connsiteX291" fmla="*/ 84827 w 599972"/>
              <a:gd name="connsiteY291" fmla="*/ 279135 h 398667"/>
              <a:gd name="connsiteX292" fmla="*/ 2026 w 599972"/>
              <a:gd name="connsiteY292" fmla="*/ 275343 h 398667"/>
              <a:gd name="connsiteX293" fmla="*/ 2026 w 599972"/>
              <a:gd name="connsiteY293" fmla="*/ 179028 h 398667"/>
              <a:gd name="connsiteX294" fmla="*/ 2026 w 599972"/>
              <a:gd name="connsiteY294" fmla="*/ 119873 h 398667"/>
              <a:gd name="connsiteX295" fmla="*/ 46560 w 599972"/>
              <a:gd name="connsiteY295" fmla="*/ 96742 h 398667"/>
              <a:gd name="connsiteX296" fmla="*/ 357531 w 599972"/>
              <a:gd name="connsiteY296" fmla="*/ 56871 h 398667"/>
              <a:gd name="connsiteX297" fmla="*/ 316524 w 599972"/>
              <a:gd name="connsiteY297" fmla="*/ 107700 h 398667"/>
              <a:gd name="connsiteX298" fmla="*/ 327155 w 599972"/>
              <a:gd name="connsiteY298" fmla="*/ 107700 h 398667"/>
              <a:gd name="connsiteX299" fmla="*/ 341584 w 599972"/>
              <a:gd name="connsiteY299" fmla="*/ 101631 h 398667"/>
              <a:gd name="connsiteX300" fmla="*/ 358290 w 599972"/>
              <a:gd name="connsiteY300" fmla="*/ 98596 h 398667"/>
              <a:gd name="connsiteX301" fmla="*/ 403853 w 599972"/>
              <a:gd name="connsiteY301" fmla="*/ 125148 h 398667"/>
              <a:gd name="connsiteX302" fmla="*/ 555728 w 599972"/>
              <a:gd name="connsiteY302" fmla="*/ 221495 h 398667"/>
              <a:gd name="connsiteX303" fmla="*/ 560284 w 599972"/>
              <a:gd name="connsiteY303" fmla="*/ 224530 h 398667"/>
              <a:gd name="connsiteX304" fmla="*/ 561044 w 599972"/>
              <a:gd name="connsiteY304" fmla="*/ 229840 h 398667"/>
              <a:gd name="connsiteX305" fmla="*/ 571675 w 599972"/>
              <a:gd name="connsiteY305" fmla="*/ 182046 h 398667"/>
              <a:gd name="connsiteX306" fmla="*/ 570916 w 599972"/>
              <a:gd name="connsiteY306" fmla="*/ 181288 h 398667"/>
              <a:gd name="connsiteX307" fmla="*/ 384109 w 599972"/>
              <a:gd name="connsiteY307" fmla="*/ 74320 h 398667"/>
              <a:gd name="connsiteX308" fmla="*/ 364365 w 599972"/>
              <a:gd name="connsiteY308" fmla="*/ 63699 h 398667"/>
              <a:gd name="connsiteX309" fmla="*/ 357531 w 599972"/>
              <a:gd name="connsiteY309" fmla="*/ 56871 h 398667"/>
              <a:gd name="connsiteX310" fmla="*/ 358290 w 599972"/>
              <a:gd name="connsiteY310" fmla="*/ 33353 h 398667"/>
              <a:gd name="connsiteX311" fmla="*/ 358290 w 599972"/>
              <a:gd name="connsiteY311" fmla="*/ 41698 h 398667"/>
              <a:gd name="connsiteX312" fmla="*/ 359049 w 599972"/>
              <a:gd name="connsiteY312" fmla="*/ 42457 h 398667"/>
              <a:gd name="connsiteX313" fmla="*/ 374237 w 599972"/>
              <a:gd name="connsiteY313" fmla="*/ 49284 h 398667"/>
              <a:gd name="connsiteX314" fmla="*/ 417521 w 599972"/>
              <a:gd name="connsiteY314" fmla="*/ 66733 h 398667"/>
              <a:gd name="connsiteX315" fmla="*/ 418281 w 599972"/>
              <a:gd name="connsiteY315" fmla="*/ 65216 h 398667"/>
              <a:gd name="connsiteX316" fmla="*/ 365124 w 599972"/>
              <a:gd name="connsiteY316" fmla="*/ 37146 h 398667"/>
              <a:gd name="connsiteX317" fmla="*/ 358290 w 599972"/>
              <a:gd name="connsiteY317" fmla="*/ 33353 h 398667"/>
              <a:gd name="connsiteX318" fmla="*/ 365884 w 599972"/>
              <a:gd name="connsiteY318" fmla="*/ 15904 h 398667"/>
              <a:gd name="connsiteX319" fmla="*/ 358290 w 599972"/>
              <a:gd name="connsiteY319" fmla="*/ 18180 h 398667"/>
              <a:gd name="connsiteX320" fmla="*/ 358290 w 599972"/>
              <a:gd name="connsiteY320" fmla="*/ 18939 h 398667"/>
              <a:gd name="connsiteX321" fmla="*/ 368921 w 599972"/>
              <a:gd name="connsiteY321" fmla="*/ 21215 h 398667"/>
              <a:gd name="connsiteX322" fmla="*/ 402334 w 599972"/>
              <a:gd name="connsiteY322" fmla="*/ 38663 h 398667"/>
              <a:gd name="connsiteX323" fmla="*/ 384868 w 599972"/>
              <a:gd name="connsiteY323" fmla="*/ 25767 h 398667"/>
              <a:gd name="connsiteX324" fmla="*/ 371199 w 599972"/>
              <a:gd name="connsiteY324" fmla="*/ 18939 h 398667"/>
              <a:gd name="connsiteX325" fmla="*/ 365884 w 599972"/>
              <a:gd name="connsiteY325" fmla="*/ 15904 h 398667"/>
              <a:gd name="connsiteX326" fmla="*/ 358053 w 599972"/>
              <a:gd name="connsiteY326" fmla="*/ 862 h 398667"/>
              <a:gd name="connsiteX327" fmla="*/ 411446 w 599972"/>
              <a:gd name="connsiteY327" fmla="*/ 29560 h 398667"/>
              <a:gd name="connsiteX328" fmla="*/ 564081 w 599972"/>
              <a:gd name="connsiteY328" fmla="*/ 158528 h 398667"/>
              <a:gd name="connsiteX329" fmla="*/ 588381 w 599972"/>
              <a:gd name="connsiteY329" fmla="*/ 218461 h 398667"/>
              <a:gd name="connsiteX330" fmla="*/ 449415 w 599972"/>
              <a:gd name="connsiteY330" fmla="*/ 335291 h 398667"/>
              <a:gd name="connsiteX331" fmla="*/ 355252 w 599972"/>
              <a:gd name="connsiteY331" fmla="*/ 397500 h 398667"/>
              <a:gd name="connsiteX332" fmla="*/ 343862 w 599972"/>
              <a:gd name="connsiteY332" fmla="*/ 346671 h 398667"/>
              <a:gd name="connsiteX333" fmla="*/ 292224 w 599972"/>
              <a:gd name="connsiteY333" fmla="*/ 299635 h 398667"/>
              <a:gd name="connsiteX334" fmla="*/ 277036 w 599972"/>
              <a:gd name="connsiteY334" fmla="*/ 292808 h 398667"/>
              <a:gd name="connsiteX335" fmla="*/ 272480 w 599972"/>
              <a:gd name="connsiteY335" fmla="*/ 229840 h 398667"/>
              <a:gd name="connsiteX336" fmla="*/ 272480 w 599972"/>
              <a:gd name="connsiteY336" fmla="*/ 131217 h 398667"/>
              <a:gd name="connsiteX337" fmla="*/ 292983 w 599972"/>
              <a:gd name="connsiteY337" fmla="*/ 99355 h 398667"/>
              <a:gd name="connsiteX338" fmla="*/ 338546 w 599972"/>
              <a:gd name="connsiteY338" fmla="*/ 85699 h 398667"/>
              <a:gd name="connsiteX339" fmla="*/ 343862 w 599972"/>
              <a:gd name="connsiteY339" fmla="*/ 21973 h 398667"/>
              <a:gd name="connsiteX340" fmla="*/ 343862 w 599972"/>
              <a:gd name="connsiteY340" fmla="*/ 19698 h 398667"/>
              <a:gd name="connsiteX341" fmla="*/ 344621 w 599972"/>
              <a:gd name="connsiteY341" fmla="*/ 17422 h 398667"/>
              <a:gd name="connsiteX342" fmla="*/ 358053 w 599972"/>
              <a:gd name="connsiteY342" fmla="*/ 862 h 39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</a:cxnLst>
            <a:rect l="l" t="t" r="r" b="b"/>
            <a:pathLst>
              <a:path w="599972" h="398667">
                <a:moveTo>
                  <a:pt x="359049" y="349705"/>
                </a:moveTo>
                <a:cubicBezTo>
                  <a:pt x="359049" y="360326"/>
                  <a:pt x="359809" y="373982"/>
                  <a:pt x="362846" y="382327"/>
                </a:cubicBezTo>
                <a:cubicBezTo>
                  <a:pt x="362846" y="382327"/>
                  <a:pt x="363606" y="382327"/>
                  <a:pt x="363606" y="382327"/>
                </a:cubicBezTo>
                <a:lnTo>
                  <a:pt x="366860" y="386879"/>
                </a:lnTo>
                <a:lnTo>
                  <a:pt x="365124" y="386879"/>
                </a:lnTo>
                <a:cubicBezTo>
                  <a:pt x="365884" y="386879"/>
                  <a:pt x="366643" y="387637"/>
                  <a:pt x="367402" y="387637"/>
                </a:cubicBezTo>
                <a:lnTo>
                  <a:pt x="366860" y="386879"/>
                </a:lnTo>
                <a:lnTo>
                  <a:pt x="371959" y="386879"/>
                </a:lnTo>
                <a:cubicBezTo>
                  <a:pt x="378793" y="380810"/>
                  <a:pt x="385627" y="374741"/>
                  <a:pt x="392462" y="369430"/>
                </a:cubicBezTo>
                <a:cubicBezTo>
                  <a:pt x="389424" y="369430"/>
                  <a:pt x="385627" y="368671"/>
                  <a:pt x="382590" y="366396"/>
                </a:cubicBezTo>
                <a:cubicBezTo>
                  <a:pt x="376515" y="362602"/>
                  <a:pt x="370440" y="358809"/>
                  <a:pt x="364365" y="355016"/>
                </a:cubicBezTo>
                <a:cubicBezTo>
                  <a:pt x="362087" y="353499"/>
                  <a:pt x="360568" y="351981"/>
                  <a:pt x="359049" y="349705"/>
                </a:cubicBezTo>
                <a:close/>
                <a:moveTo>
                  <a:pt x="352974" y="311774"/>
                </a:moveTo>
                <a:cubicBezTo>
                  <a:pt x="356012" y="318601"/>
                  <a:pt x="357531" y="326188"/>
                  <a:pt x="358290" y="333774"/>
                </a:cubicBezTo>
                <a:cubicBezTo>
                  <a:pt x="359809" y="335291"/>
                  <a:pt x="362087" y="336050"/>
                  <a:pt x="364365" y="337567"/>
                </a:cubicBezTo>
                <a:cubicBezTo>
                  <a:pt x="374237" y="343636"/>
                  <a:pt x="384109" y="350464"/>
                  <a:pt x="393981" y="356533"/>
                </a:cubicBezTo>
                <a:cubicBezTo>
                  <a:pt x="397018" y="358809"/>
                  <a:pt x="398537" y="361844"/>
                  <a:pt x="399296" y="364120"/>
                </a:cubicBezTo>
                <a:cubicBezTo>
                  <a:pt x="401574" y="361844"/>
                  <a:pt x="404612" y="359568"/>
                  <a:pt x="406890" y="357292"/>
                </a:cubicBezTo>
                <a:cubicBezTo>
                  <a:pt x="411446" y="353499"/>
                  <a:pt x="415243" y="350464"/>
                  <a:pt x="419800" y="346671"/>
                </a:cubicBezTo>
                <a:cubicBezTo>
                  <a:pt x="416003" y="347430"/>
                  <a:pt x="411446" y="347430"/>
                  <a:pt x="407649" y="345154"/>
                </a:cubicBezTo>
                <a:cubicBezTo>
                  <a:pt x="392462" y="336050"/>
                  <a:pt x="376515" y="327705"/>
                  <a:pt x="361327" y="318601"/>
                </a:cubicBezTo>
                <a:cubicBezTo>
                  <a:pt x="358290" y="317084"/>
                  <a:pt x="355252" y="314049"/>
                  <a:pt x="352974" y="311774"/>
                </a:cubicBezTo>
                <a:close/>
                <a:moveTo>
                  <a:pt x="109123" y="286740"/>
                </a:moveTo>
                <a:cubicBezTo>
                  <a:pt x="112164" y="289395"/>
                  <a:pt x="116534" y="291102"/>
                  <a:pt x="121475" y="292050"/>
                </a:cubicBezTo>
                <a:lnTo>
                  <a:pt x="130698" y="292494"/>
                </a:lnTo>
                <a:lnTo>
                  <a:pt x="132688" y="292809"/>
                </a:lnTo>
                <a:lnTo>
                  <a:pt x="137248" y="292809"/>
                </a:lnTo>
                <a:lnTo>
                  <a:pt x="130698" y="292494"/>
                </a:lnTo>
                <a:lnTo>
                  <a:pt x="120715" y="290912"/>
                </a:lnTo>
                <a:cubicBezTo>
                  <a:pt x="116535" y="289774"/>
                  <a:pt x="112544" y="288257"/>
                  <a:pt x="109883" y="286740"/>
                </a:cubicBezTo>
                <a:cubicBezTo>
                  <a:pt x="109123" y="286740"/>
                  <a:pt x="109123" y="286740"/>
                  <a:pt x="109123" y="286740"/>
                </a:cubicBezTo>
                <a:close/>
                <a:moveTo>
                  <a:pt x="20258" y="285960"/>
                </a:moveTo>
                <a:cubicBezTo>
                  <a:pt x="21017" y="285960"/>
                  <a:pt x="21777" y="285960"/>
                  <a:pt x="21777" y="286719"/>
                </a:cubicBezTo>
                <a:cubicBezTo>
                  <a:pt x="27854" y="289752"/>
                  <a:pt x="37729" y="292786"/>
                  <a:pt x="44566" y="292786"/>
                </a:cubicBezTo>
                <a:cubicBezTo>
                  <a:pt x="35450" y="292786"/>
                  <a:pt x="25575" y="290511"/>
                  <a:pt x="20258" y="285960"/>
                </a:cubicBezTo>
                <a:close/>
                <a:moveTo>
                  <a:pt x="194216" y="284468"/>
                </a:moveTo>
                <a:cubicBezTo>
                  <a:pt x="194976" y="285226"/>
                  <a:pt x="195735" y="285985"/>
                  <a:pt x="197254" y="285985"/>
                </a:cubicBezTo>
                <a:lnTo>
                  <a:pt x="197300" y="285997"/>
                </a:lnTo>
                <a:lnTo>
                  <a:pt x="208174" y="291389"/>
                </a:lnTo>
                <a:lnTo>
                  <a:pt x="219064" y="291791"/>
                </a:lnTo>
                <a:lnTo>
                  <a:pt x="220044" y="292052"/>
                </a:lnTo>
                <a:lnTo>
                  <a:pt x="226121" y="292052"/>
                </a:lnTo>
                <a:lnTo>
                  <a:pt x="219064" y="291791"/>
                </a:lnTo>
                <a:lnTo>
                  <a:pt x="197300" y="285997"/>
                </a:lnTo>
                <a:close/>
                <a:moveTo>
                  <a:pt x="289186" y="275359"/>
                </a:moveTo>
                <a:cubicBezTo>
                  <a:pt x="291465" y="278393"/>
                  <a:pt x="292983" y="279911"/>
                  <a:pt x="295261" y="281428"/>
                </a:cubicBezTo>
                <a:cubicBezTo>
                  <a:pt x="298299" y="282945"/>
                  <a:pt x="300577" y="284462"/>
                  <a:pt x="303615" y="285980"/>
                </a:cubicBezTo>
                <a:cubicBezTo>
                  <a:pt x="304374" y="286738"/>
                  <a:pt x="305133" y="286738"/>
                  <a:pt x="306652" y="287497"/>
                </a:cubicBezTo>
                <a:cubicBezTo>
                  <a:pt x="297540" y="285980"/>
                  <a:pt x="292224" y="282945"/>
                  <a:pt x="289186" y="275359"/>
                </a:cubicBezTo>
                <a:close/>
                <a:moveTo>
                  <a:pt x="105322" y="210883"/>
                </a:moveTo>
                <a:lnTo>
                  <a:pt x="105322" y="234398"/>
                </a:lnTo>
                <a:lnTo>
                  <a:pt x="105322" y="255639"/>
                </a:lnTo>
                <a:cubicBezTo>
                  <a:pt x="106842" y="255639"/>
                  <a:pt x="108363" y="255639"/>
                  <a:pt x="109883" y="256397"/>
                </a:cubicBezTo>
                <a:cubicBezTo>
                  <a:pt x="122806" y="263983"/>
                  <a:pt x="136488" y="271569"/>
                  <a:pt x="150171" y="279154"/>
                </a:cubicBezTo>
                <a:cubicBezTo>
                  <a:pt x="152451" y="280672"/>
                  <a:pt x="153972" y="282189"/>
                  <a:pt x="155492" y="283706"/>
                </a:cubicBezTo>
                <a:cubicBezTo>
                  <a:pt x="155492" y="282947"/>
                  <a:pt x="156252" y="282189"/>
                  <a:pt x="156252" y="281430"/>
                </a:cubicBezTo>
                <a:lnTo>
                  <a:pt x="156252" y="240467"/>
                </a:lnTo>
                <a:cubicBezTo>
                  <a:pt x="154732" y="239708"/>
                  <a:pt x="153212" y="239708"/>
                  <a:pt x="151691" y="238191"/>
                </a:cubicBezTo>
                <a:cubicBezTo>
                  <a:pt x="138009" y="230606"/>
                  <a:pt x="123566" y="222261"/>
                  <a:pt x="109883" y="214676"/>
                </a:cubicBezTo>
                <a:cubicBezTo>
                  <a:pt x="108363" y="213917"/>
                  <a:pt x="106842" y="212400"/>
                  <a:pt x="105322" y="210883"/>
                </a:cubicBezTo>
                <a:close/>
                <a:moveTo>
                  <a:pt x="191177" y="209378"/>
                </a:moveTo>
                <a:lnTo>
                  <a:pt x="191177" y="234408"/>
                </a:lnTo>
                <a:cubicBezTo>
                  <a:pt x="191177" y="241234"/>
                  <a:pt x="191177" y="248061"/>
                  <a:pt x="191177" y="254887"/>
                </a:cubicBezTo>
                <a:cubicBezTo>
                  <a:pt x="193456" y="254887"/>
                  <a:pt x="194976" y="255645"/>
                  <a:pt x="197254" y="256404"/>
                </a:cubicBezTo>
                <a:cubicBezTo>
                  <a:pt x="210928" y="263989"/>
                  <a:pt x="223842" y="271573"/>
                  <a:pt x="237516" y="279158"/>
                </a:cubicBezTo>
                <a:cubicBezTo>
                  <a:pt x="239795" y="280675"/>
                  <a:pt x="242073" y="282192"/>
                  <a:pt x="243593" y="284468"/>
                </a:cubicBezTo>
                <a:cubicBezTo>
                  <a:pt x="244352" y="283709"/>
                  <a:pt x="244352" y="282192"/>
                  <a:pt x="245112" y="281434"/>
                </a:cubicBezTo>
                <a:lnTo>
                  <a:pt x="245112" y="239717"/>
                </a:lnTo>
                <a:cubicBezTo>
                  <a:pt x="243593" y="239717"/>
                  <a:pt x="241314" y="239717"/>
                  <a:pt x="239035" y="238200"/>
                </a:cubicBezTo>
                <a:cubicBezTo>
                  <a:pt x="225361" y="230615"/>
                  <a:pt x="211688" y="222272"/>
                  <a:pt x="197254" y="214687"/>
                </a:cubicBezTo>
                <a:cubicBezTo>
                  <a:pt x="194976" y="213170"/>
                  <a:pt x="193456" y="211653"/>
                  <a:pt x="191177" y="209378"/>
                </a:cubicBezTo>
                <a:close/>
                <a:moveTo>
                  <a:pt x="16459" y="209363"/>
                </a:moveTo>
                <a:lnTo>
                  <a:pt x="16459" y="234390"/>
                </a:lnTo>
                <a:cubicBezTo>
                  <a:pt x="16459" y="241215"/>
                  <a:pt x="16459" y="248041"/>
                  <a:pt x="16459" y="255625"/>
                </a:cubicBezTo>
                <a:cubicBezTo>
                  <a:pt x="17979" y="255625"/>
                  <a:pt x="20258" y="255625"/>
                  <a:pt x="22536" y="257141"/>
                </a:cubicBezTo>
                <a:cubicBezTo>
                  <a:pt x="35450" y="264725"/>
                  <a:pt x="49124" y="272309"/>
                  <a:pt x="62798" y="279893"/>
                </a:cubicBezTo>
                <a:cubicBezTo>
                  <a:pt x="65077" y="280651"/>
                  <a:pt x="67355" y="282927"/>
                  <a:pt x="68115" y="284443"/>
                </a:cubicBezTo>
                <a:cubicBezTo>
                  <a:pt x="68875" y="283685"/>
                  <a:pt x="69634" y="282168"/>
                  <a:pt x="70394" y="281410"/>
                </a:cubicBezTo>
                <a:lnTo>
                  <a:pt x="70394" y="240457"/>
                </a:lnTo>
                <a:cubicBezTo>
                  <a:pt x="68115" y="240457"/>
                  <a:pt x="66596" y="239699"/>
                  <a:pt x="64317" y="238940"/>
                </a:cubicBezTo>
                <a:cubicBezTo>
                  <a:pt x="50643" y="230598"/>
                  <a:pt x="36210" y="223014"/>
                  <a:pt x="22536" y="215430"/>
                </a:cubicBezTo>
                <a:cubicBezTo>
                  <a:pt x="20258" y="213913"/>
                  <a:pt x="17979" y="211638"/>
                  <a:pt x="16459" y="209363"/>
                </a:cubicBezTo>
                <a:close/>
                <a:moveTo>
                  <a:pt x="105322" y="170678"/>
                </a:moveTo>
                <a:lnTo>
                  <a:pt x="105322" y="190401"/>
                </a:lnTo>
                <a:cubicBezTo>
                  <a:pt x="106082" y="190401"/>
                  <a:pt x="107603" y="191160"/>
                  <a:pt x="109123" y="191918"/>
                </a:cubicBezTo>
                <a:cubicBezTo>
                  <a:pt x="123566" y="201780"/>
                  <a:pt x="138009" y="210883"/>
                  <a:pt x="152451" y="219986"/>
                </a:cubicBezTo>
                <a:cubicBezTo>
                  <a:pt x="153972" y="221503"/>
                  <a:pt x="155492" y="222261"/>
                  <a:pt x="156252" y="223778"/>
                </a:cubicBezTo>
                <a:lnTo>
                  <a:pt x="156252" y="203297"/>
                </a:lnTo>
                <a:cubicBezTo>
                  <a:pt x="155492" y="202538"/>
                  <a:pt x="153972" y="201780"/>
                  <a:pt x="152451" y="201021"/>
                </a:cubicBezTo>
                <a:cubicBezTo>
                  <a:pt x="138009" y="191918"/>
                  <a:pt x="123566" y="182815"/>
                  <a:pt x="109123" y="173712"/>
                </a:cubicBezTo>
                <a:cubicBezTo>
                  <a:pt x="107603" y="172954"/>
                  <a:pt x="106082" y="172195"/>
                  <a:pt x="105322" y="170678"/>
                </a:cubicBezTo>
                <a:close/>
                <a:moveTo>
                  <a:pt x="191177" y="169178"/>
                </a:moveTo>
                <a:lnTo>
                  <a:pt x="191177" y="190416"/>
                </a:lnTo>
                <a:cubicBezTo>
                  <a:pt x="193456" y="190416"/>
                  <a:pt x="194976" y="190416"/>
                  <a:pt x="196495" y="191933"/>
                </a:cubicBezTo>
                <a:cubicBezTo>
                  <a:pt x="210928" y="201035"/>
                  <a:pt x="225361" y="210895"/>
                  <a:pt x="239795" y="219997"/>
                </a:cubicBezTo>
                <a:cubicBezTo>
                  <a:pt x="241314" y="221514"/>
                  <a:pt x="243593" y="223031"/>
                  <a:pt x="245112" y="225306"/>
                </a:cubicBezTo>
                <a:lnTo>
                  <a:pt x="245112" y="203310"/>
                </a:lnTo>
                <a:cubicBezTo>
                  <a:pt x="243593" y="202552"/>
                  <a:pt x="241314" y="202552"/>
                  <a:pt x="239795" y="201035"/>
                </a:cubicBezTo>
                <a:cubicBezTo>
                  <a:pt x="225361" y="191933"/>
                  <a:pt x="210928" y="182831"/>
                  <a:pt x="196495" y="173729"/>
                </a:cubicBezTo>
                <a:cubicBezTo>
                  <a:pt x="194976" y="172212"/>
                  <a:pt x="193456" y="170695"/>
                  <a:pt x="191177" y="169178"/>
                </a:cubicBezTo>
                <a:close/>
                <a:moveTo>
                  <a:pt x="16459" y="169168"/>
                </a:moveTo>
                <a:lnTo>
                  <a:pt x="16459" y="190403"/>
                </a:lnTo>
                <a:cubicBezTo>
                  <a:pt x="17979" y="190403"/>
                  <a:pt x="19498" y="191162"/>
                  <a:pt x="21777" y="191920"/>
                </a:cubicBezTo>
                <a:cubicBezTo>
                  <a:pt x="36210" y="201779"/>
                  <a:pt x="50643" y="211638"/>
                  <a:pt x="65077" y="220739"/>
                </a:cubicBezTo>
                <a:cubicBezTo>
                  <a:pt x="66596" y="221497"/>
                  <a:pt x="68875" y="223772"/>
                  <a:pt x="70394" y="225289"/>
                </a:cubicBezTo>
                <a:lnTo>
                  <a:pt x="70394" y="203296"/>
                </a:lnTo>
                <a:cubicBezTo>
                  <a:pt x="68115" y="203296"/>
                  <a:pt x="66596" y="202538"/>
                  <a:pt x="64317" y="201021"/>
                </a:cubicBezTo>
                <a:cubicBezTo>
                  <a:pt x="50643" y="192679"/>
                  <a:pt x="36210" y="183578"/>
                  <a:pt x="21777" y="174477"/>
                </a:cubicBezTo>
                <a:cubicBezTo>
                  <a:pt x="20258" y="172960"/>
                  <a:pt x="17979" y="171444"/>
                  <a:pt x="16459" y="169168"/>
                </a:cubicBezTo>
                <a:close/>
                <a:moveTo>
                  <a:pt x="311968" y="154735"/>
                </a:moveTo>
                <a:cubicBezTo>
                  <a:pt x="343862" y="174460"/>
                  <a:pt x="375756" y="195702"/>
                  <a:pt x="407649" y="215426"/>
                </a:cubicBezTo>
                <a:cubicBezTo>
                  <a:pt x="436506" y="232116"/>
                  <a:pt x="464603" y="249565"/>
                  <a:pt x="493459" y="265497"/>
                </a:cubicBezTo>
                <a:cubicBezTo>
                  <a:pt x="499534" y="268531"/>
                  <a:pt x="499534" y="268531"/>
                  <a:pt x="494219" y="265497"/>
                </a:cubicBezTo>
                <a:cubicBezTo>
                  <a:pt x="433468" y="228323"/>
                  <a:pt x="372718" y="191909"/>
                  <a:pt x="311968" y="154735"/>
                </a:cubicBezTo>
                <a:close/>
                <a:moveTo>
                  <a:pt x="105322" y="153231"/>
                </a:moveTo>
                <a:lnTo>
                  <a:pt x="105322" y="156265"/>
                </a:lnTo>
                <a:cubicBezTo>
                  <a:pt x="106082" y="156265"/>
                  <a:pt x="107603" y="157024"/>
                  <a:pt x="109123" y="157782"/>
                </a:cubicBezTo>
                <a:cubicBezTo>
                  <a:pt x="124326" y="167644"/>
                  <a:pt x="138769" y="176747"/>
                  <a:pt x="153972" y="185850"/>
                </a:cubicBezTo>
                <a:cubicBezTo>
                  <a:pt x="154732" y="186608"/>
                  <a:pt x="155492" y="186608"/>
                  <a:pt x="156252" y="187367"/>
                </a:cubicBezTo>
                <a:lnTo>
                  <a:pt x="156252" y="184332"/>
                </a:lnTo>
                <a:cubicBezTo>
                  <a:pt x="155492" y="184332"/>
                  <a:pt x="153972" y="183574"/>
                  <a:pt x="152451" y="182815"/>
                </a:cubicBezTo>
                <a:cubicBezTo>
                  <a:pt x="138009" y="173712"/>
                  <a:pt x="123566" y="165368"/>
                  <a:pt x="109883" y="157024"/>
                </a:cubicBezTo>
                <a:cubicBezTo>
                  <a:pt x="107603" y="155507"/>
                  <a:pt x="106842" y="154748"/>
                  <a:pt x="105322" y="153231"/>
                </a:cubicBezTo>
                <a:close/>
                <a:moveTo>
                  <a:pt x="191177" y="151733"/>
                </a:moveTo>
                <a:cubicBezTo>
                  <a:pt x="191177" y="153250"/>
                  <a:pt x="191177" y="154009"/>
                  <a:pt x="191177" y="155526"/>
                </a:cubicBezTo>
                <a:cubicBezTo>
                  <a:pt x="193456" y="155526"/>
                  <a:pt x="194976" y="156284"/>
                  <a:pt x="197254" y="157801"/>
                </a:cubicBezTo>
                <a:cubicBezTo>
                  <a:pt x="211688" y="166903"/>
                  <a:pt x="226121" y="176763"/>
                  <a:pt x="241314" y="185865"/>
                </a:cubicBezTo>
                <a:cubicBezTo>
                  <a:pt x="242833" y="186624"/>
                  <a:pt x="243593" y="187382"/>
                  <a:pt x="245112" y="188141"/>
                </a:cubicBezTo>
                <a:lnTo>
                  <a:pt x="245112" y="184348"/>
                </a:lnTo>
                <a:cubicBezTo>
                  <a:pt x="243593" y="184348"/>
                  <a:pt x="241314" y="183590"/>
                  <a:pt x="239795" y="182831"/>
                </a:cubicBezTo>
                <a:cubicBezTo>
                  <a:pt x="225361" y="173729"/>
                  <a:pt x="210928" y="165386"/>
                  <a:pt x="197254" y="156284"/>
                </a:cubicBezTo>
                <a:cubicBezTo>
                  <a:pt x="194976" y="155526"/>
                  <a:pt x="193456" y="153250"/>
                  <a:pt x="191177" y="151733"/>
                </a:cubicBezTo>
                <a:close/>
                <a:moveTo>
                  <a:pt x="16459" y="151726"/>
                </a:moveTo>
                <a:lnTo>
                  <a:pt x="16459" y="156276"/>
                </a:lnTo>
                <a:cubicBezTo>
                  <a:pt x="17979" y="156276"/>
                  <a:pt x="20258" y="157034"/>
                  <a:pt x="21777" y="158551"/>
                </a:cubicBezTo>
                <a:cubicBezTo>
                  <a:pt x="36970" y="167652"/>
                  <a:pt x="51403" y="176752"/>
                  <a:pt x="66596" y="185853"/>
                </a:cubicBezTo>
                <a:cubicBezTo>
                  <a:pt x="67355" y="186611"/>
                  <a:pt x="68875" y="187370"/>
                  <a:pt x="70394" y="188128"/>
                </a:cubicBezTo>
                <a:lnTo>
                  <a:pt x="70394" y="185095"/>
                </a:lnTo>
                <a:cubicBezTo>
                  <a:pt x="68115" y="185095"/>
                  <a:pt x="66596" y="184336"/>
                  <a:pt x="64317" y="182819"/>
                </a:cubicBezTo>
                <a:cubicBezTo>
                  <a:pt x="50643" y="174477"/>
                  <a:pt x="36210" y="165377"/>
                  <a:pt x="21777" y="157034"/>
                </a:cubicBezTo>
                <a:cubicBezTo>
                  <a:pt x="20258" y="155518"/>
                  <a:pt x="17979" y="154001"/>
                  <a:pt x="16459" y="151726"/>
                </a:cubicBezTo>
                <a:close/>
                <a:moveTo>
                  <a:pt x="285390" y="147907"/>
                </a:moveTo>
                <a:cubicBezTo>
                  <a:pt x="283871" y="183564"/>
                  <a:pt x="286149" y="234392"/>
                  <a:pt x="286908" y="250324"/>
                </a:cubicBezTo>
                <a:cubicBezTo>
                  <a:pt x="288427" y="248048"/>
                  <a:pt x="291465" y="248048"/>
                  <a:pt x="295261" y="249565"/>
                </a:cubicBezTo>
                <a:cubicBezTo>
                  <a:pt x="339305" y="276117"/>
                  <a:pt x="384868" y="301153"/>
                  <a:pt x="430431" y="326946"/>
                </a:cubicBezTo>
                <a:cubicBezTo>
                  <a:pt x="433468" y="328464"/>
                  <a:pt x="434987" y="331498"/>
                  <a:pt x="434228" y="334533"/>
                </a:cubicBezTo>
                <a:cubicBezTo>
                  <a:pt x="446378" y="323912"/>
                  <a:pt x="458528" y="314049"/>
                  <a:pt x="470678" y="303428"/>
                </a:cubicBezTo>
                <a:cubicBezTo>
                  <a:pt x="466881" y="304187"/>
                  <a:pt x="463084" y="303428"/>
                  <a:pt x="460047" y="301153"/>
                </a:cubicBezTo>
                <a:cubicBezTo>
                  <a:pt x="450175" y="295083"/>
                  <a:pt x="439543" y="289014"/>
                  <a:pt x="429671" y="282945"/>
                </a:cubicBezTo>
                <a:cubicBezTo>
                  <a:pt x="385627" y="257910"/>
                  <a:pt x="340824" y="232875"/>
                  <a:pt x="295261" y="209357"/>
                </a:cubicBezTo>
                <a:cubicBezTo>
                  <a:pt x="289946" y="207081"/>
                  <a:pt x="285390" y="200254"/>
                  <a:pt x="285390" y="195702"/>
                </a:cubicBezTo>
                <a:cubicBezTo>
                  <a:pt x="285390" y="191150"/>
                  <a:pt x="286908" y="188115"/>
                  <a:pt x="289186" y="188874"/>
                </a:cubicBezTo>
                <a:cubicBezTo>
                  <a:pt x="291465" y="190391"/>
                  <a:pt x="291465" y="189633"/>
                  <a:pt x="289186" y="188115"/>
                </a:cubicBezTo>
                <a:cubicBezTo>
                  <a:pt x="286908" y="186598"/>
                  <a:pt x="285390" y="182046"/>
                  <a:pt x="285390" y="176736"/>
                </a:cubicBezTo>
                <a:cubicBezTo>
                  <a:pt x="285390" y="172184"/>
                  <a:pt x="289186" y="171425"/>
                  <a:pt x="294502" y="175218"/>
                </a:cubicBezTo>
                <a:cubicBezTo>
                  <a:pt x="338546" y="207081"/>
                  <a:pt x="383349" y="236668"/>
                  <a:pt x="428912" y="265497"/>
                </a:cubicBezTo>
                <a:cubicBezTo>
                  <a:pt x="444100" y="273842"/>
                  <a:pt x="458528" y="282187"/>
                  <a:pt x="472956" y="290532"/>
                </a:cubicBezTo>
                <a:cubicBezTo>
                  <a:pt x="475994" y="292808"/>
                  <a:pt x="478272" y="295083"/>
                  <a:pt x="478272" y="297359"/>
                </a:cubicBezTo>
                <a:cubicBezTo>
                  <a:pt x="485106" y="292049"/>
                  <a:pt x="491181" y="285980"/>
                  <a:pt x="498015" y="280669"/>
                </a:cubicBezTo>
                <a:cubicBezTo>
                  <a:pt x="494219" y="281428"/>
                  <a:pt x="490422" y="280669"/>
                  <a:pt x="486625" y="279152"/>
                </a:cubicBezTo>
                <a:cubicBezTo>
                  <a:pt x="469918" y="269290"/>
                  <a:pt x="453212" y="259427"/>
                  <a:pt x="436506" y="249565"/>
                </a:cubicBezTo>
                <a:cubicBezTo>
                  <a:pt x="388665" y="221495"/>
                  <a:pt x="343102" y="189633"/>
                  <a:pt x="295261" y="160804"/>
                </a:cubicBezTo>
                <a:cubicBezTo>
                  <a:pt x="289946" y="157770"/>
                  <a:pt x="286149" y="152459"/>
                  <a:pt x="285390" y="147907"/>
                </a:cubicBezTo>
                <a:close/>
                <a:moveTo>
                  <a:pt x="286149" y="137287"/>
                </a:moveTo>
                <a:cubicBezTo>
                  <a:pt x="286149" y="138804"/>
                  <a:pt x="286149" y="140321"/>
                  <a:pt x="286149" y="142597"/>
                </a:cubicBezTo>
                <a:cubicBezTo>
                  <a:pt x="286149" y="140321"/>
                  <a:pt x="286908" y="139562"/>
                  <a:pt x="287668" y="140321"/>
                </a:cubicBezTo>
                <a:cubicBezTo>
                  <a:pt x="289186" y="141080"/>
                  <a:pt x="289186" y="141080"/>
                  <a:pt x="287668" y="139562"/>
                </a:cubicBezTo>
                <a:cubicBezTo>
                  <a:pt x="286908" y="139562"/>
                  <a:pt x="286908" y="138804"/>
                  <a:pt x="286149" y="137287"/>
                </a:cubicBezTo>
                <a:close/>
                <a:moveTo>
                  <a:pt x="384868" y="133493"/>
                </a:moveTo>
                <a:cubicBezTo>
                  <a:pt x="378793" y="131217"/>
                  <a:pt x="378793" y="131976"/>
                  <a:pt x="384109" y="135011"/>
                </a:cubicBezTo>
                <a:cubicBezTo>
                  <a:pt x="433468" y="168391"/>
                  <a:pt x="483587" y="200254"/>
                  <a:pt x="533706" y="233634"/>
                </a:cubicBezTo>
                <a:cubicBezTo>
                  <a:pt x="535984" y="234392"/>
                  <a:pt x="538263" y="235910"/>
                  <a:pt x="540541" y="237427"/>
                </a:cubicBezTo>
                <a:cubicBezTo>
                  <a:pt x="542819" y="238944"/>
                  <a:pt x="544338" y="240461"/>
                  <a:pt x="544338" y="241979"/>
                </a:cubicBezTo>
                <a:cubicBezTo>
                  <a:pt x="548134" y="239703"/>
                  <a:pt x="551931" y="236668"/>
                  <a:pt x="555728" y="233634"/>
                </a:cubicBezTo>
                <a:cubicBezTo>
                  <a:pt x="552691" y="234392"/>
                  <a:pt x="548134" y="232875"/>
                  <a:pt x="544338" y="230599"/>
                </a:cubicBezTo>
                <a:cubicBezTo>
                  <a:pt x="500294" y="199495"/>
                  <a:pt x="453972" y="171425"/>
                  <a:pt x="407649" y="144114"/>
                </a:cubicBezTo>
                <a:cubicBezTo>
                  <a:pt x="400056" y="140321"/>
                  <a:pt x="392462" y="137287"/>
                  <a:pt x="384868" y="133493"/>
                </a:cubicBezTo>
                <a:close/>
                <a:moveTo>
                  <a:pt x="105322" y="124405"/>
                </a:moveTo>
                <a:lnTo>
                  <a:pt x="105322" y="138059"/>
                </a:lnTo>
                <a:cubicBezTo>
                  <a:pt x="106842" y="138818"/>
                  <a:pt x="107603" y="138818"/>
                  <a:pt x="109883" y="140335"/>
                </a:cubicBezTo>
                <a:cubicBezTo>
                  <a:pt x="123566" y="148679"/>
                  <a:pt x="138009" y="157782"/>
                  <a:pt x="152451" y="166127"/>
                </a:cubicBezTo>
                <a:cubicBezTo>
                  <a:pt x="153972" y="166885"/>
                  <a:pt x="155492" y="168402"/>
                  <a:pt x="156252" y="169920"/>
                </a:cubicBezTo>
                <a:lnTo>
                  <a:pt x="156252" y="151714"/>
                </a:lnTo>
                <a:cubicBezTo>
                  <a:pt x="154732" y="151714"/>
                  <a:pt x="153212" y="151714"/>
                  <a:pt x="151691" y="150955"/>
                </a:cubicBezTo>
                <a:cubicBezTo>
                  <a:pt x="138009" y="143369"/>
                  <a:pt x="124326" y="136542"/>
                  <a:pt x="110643" y="128956"/>
                </a:cubicBezTo>
                <a:cubicBezTo>
                  <a:pt x="108363" y="127439"/>
                  <a:pt x="106842" y="125922"/>
                  <a:pt x="105322" y="124405"/>
                </a:cubicBezTo>
                <a:close/>
                <a:moveTo>
                  <a:pt x="191177" y="122153"/>
                </a:moveTo>
                <a:cubicBezTo>
                  <a:pt x="191177" y="127462"/>
                  <a:pt x="191177" y="132771"/>
                  <a:pt x="191177" y="138081"/>
                </a:cubicBezTo>
                <a:cubicBezTo>
                  <a:pt x="193456" y="138081"/>
                  <a:pt x="194976" y="138839"/>
                  <a:pt x="197254" y="139598"/>
                </a:cubicBezTo>
                <a:cubicBezTo>
                  <a:pt x="210928" y="148700"/>
                  <a:pt x="225361" y="157043"/>
                  <a:pt x="239795" y="166145"/>
                </a:cubicBezTo>
                <a:cubicBezTo>
                  <a:pt x="241314" y="166903"/>
                  <a:pt x="243593" y="168420"/>
                  <a:pt x="245112" y="170695"/>
                </a:cubicBezTo>
                <a:lnTo>
                  <a:pt x="245112" y="151733"/>
                </a:lnTo>
                <a:cubicBezTo>
                  <a:pt x="243593" y="151733"/>
                  <a:pt x="241314" y="151733"/>
                  <a:pt x="239035" y="150216"/>
                </a:cubicBezTo>
                <a:cubicBezTo>
                  <a:pt x="225361" y="143390"/>
                  <a:pt x="211688" y="135805"/>
                  <a:pt x="198014" y="128979"/>
                </a:cubicBezTo>
                <a:cubicBezTo>
                  <a:pt x="194976" y="127462"/>
                  <a:pt x="192697" y="124428"/>
                  <a:pt x="191177" y="122153"/>
                </a:cubicBezTo>
                <a:close/>
                <a:moveTo>
                  <a:pt x="16459" y="122148"/>
                </a:moveTo>
                <a:cubicBezTo>
                  <a:pt x="16459" y="127457"/>
                  <a:pt x="16459" y="132766"/>
                  <a:pt x="16459" y="138075"/>
                </a:cubicBezTo>
                <a:cubicBezTo>
                  <a:pt x="17979" y="138833"/>
                  <a:pt x="20258" y="138833"/>
                  <a:pt x="21777" y="140350"/>
                </a:cubicBezTo>
                <a:cubicBezTo>
                  <a:pt x="36210" y="148692"/>
                  <a:pt x="50643" y="157793"/>
                  <a:pt x="64317" y="166135"/>
                </a:cubicBezTo>
                <a:cubicBezTo>
                  <a:pt x="66596" y="167652"/>
                  <a:pt x="68115" y="169168"/>
                  <a:pt x="70394" y="170685"/>
                </a:cubicBezTo>
                <a:lnTo>
                  <a:pt x="70394" y="152484"/>
                </a:lnTo>
                <a:cubicBezTo>
                  <a:pt x="68115" y="152484"/>
                  <a:pt x="66596" y="152484"/>
                  <a:pt x="64317" y="150967"/>
                </a:cubicBezTo>
                <a:cubicBezTo>
                  <a:pt x="50643" y="143383"/>
                  <a:pt x="36970" y="136558"/>
                  <a:pt x="23296" y="128974"/>
                </a:cubicBezTo>
                <a:cubicBezTo>
                  <a:pt x="20258" y="127457"/>
                  <a:pt x="17219" y="124424"/>
                  <a:pt x="16459" y="122148"/>
                </a:cubicBezTo>
                <a:close/>
                <a:moveTo>
                  <a:pt x="290705" y="116045"/>
                </a:moveTo>
                <a:cubicBezTo>
                  <a:pt x="289186" y="119079"/>
                  <a:pt x="288427" y="122114"/>
                  <a:pt x="287668" y="125907"/>
                </a:cubicBezTo>
                <a:cubicBezTo>
                  <a:pt x="289946" y="125148"/>
                  <a:pt x="292224" y="125907"/>
                  <a:pt x="295261" y="127424"/>
                </a:cubicBezTo>
                <a:cubicBezTo>
                  <a:pt x="367402" y="171425"/>
                  <a:pt x="438784" y="214668"/>
                  <a:pt x="510925" y="258669"/>
                </a:cubicBezTo>
                <a:cubicBezTo>
                  <a:pt x="513962" y="260945"/>
                  <a:pt x="515481" y="263221"/>
                  <a:pt x="514722" y="266255"/>
                </a:cubicBezTo>
                <a:cubicBezTo>
                  <a:pt x="521556" y="260945"/>
                  <a:pt x="527631" y="255634"/>
                  <a:pt x="534466" y="249565"/>
                </a:cubicBezTo>
                <a:cubicBezTo>
                  <a:pt x="532947" y="250324"/>
                  <a:pt x="531428" y="249565"/>
                  <a:pt x="530669" y="249565"/>
                </a:cubicBezTo>
                <a:cubicBezTo>
                  <a:pt x="528391" y="248048"/>
                  <a:pt x="526872" y="247289"/>
                  <a:pt x="525353" y="246531"/>
                </a:cubicBezTo>
                <a:cubicBezTo>
                  <a:pt x="512444" y="238944"/>
                  <a:pt x="499534" y="231358"/>
                  <a:pt x="486625" y="223771"/>
                </a:cubicBezTo>
                <a:cubicBezTo>
                  <a:pt x="472197" y="215426"/>
                  <a:pt x="457009" y="207081"/>
                  <a:pt x="442581" y="198736"/>
                </a:cubicBezTo>
                <a:cubicBezTo>
                  <a:pt x="393981" y="172184"/>
                  <a:pt x="345380" y="147149"/>
                  <a:pt x="296780" y="122114"/>
                </a:cubicBezTo>
                <a:cubicBezTo>
                  <a:pt x="293743" y="120596"/>
                  <a:pt x="291465" y="118321"/>
                  <a:pt x="290705" y="116045"/>
                </a:cubicBezTo>
                <a:close/>
                <a:moveTo>
                  <a:pt x="125846" y="106104"/>
                </a:moveTo>
                <a:cubicBezTo>
                  <a:pt x="115394" y="106199"/>
                  <a:pt x="106082" y="109613"/>
                  <a:pt x="105322" y="116819"/>
                </a:cubicBezTo>
                <a:cubicBezTo>
                  <a:pt x="107603" y="115302"/>
                  <a:pt x="109883" y="114544"/>
                  <a:pt x="112924" y="114544"/>
                </a:cubicBezTo>
                <a:lnTo>
                  <a:pt x="127367" y="114544"/>
                </a:lnTo>
                <a:cubicBezTo>
                  <a:pt x="134208" y="114544"/>
                  <a:pt x="144090" y="117578"/>
                  <a:pt x="150171" y="121371"/>
                </a:cubicBezTo>
                <a:cubicBezTo>
                  <a:pt x="150931" y="121371"/>
                  <a:pt x="151691" y="122129"/>
                  <a:pt x="152451" y="122888"/>
                </a:cubicBezTo>
                <a:cubicBezTo>
                  <a:pt x="153972" y="123646"/>
                  <a:pt x="155492" y="125164"/>
                  <a:pt x="156252" y="126681"/>
                </a:cubicBezTo>
                <a:lnTo>
                  <a:pt x="156252" y="122888"/>
                </a:lnTo>
                <a:cubicBezTo>
                  <a:pt x="156252" y="121371"/>
                  <a:pt x="156252" y="119854"/>
                  <a:pt x="155492" y="118336"/>
                </a:cubicBezTo>
                <a:cubicBezTo>
                  <a:pt x="154732" y="118336"/>
                  <a:pt x="153972" y="117578"/>
                  <a:pt x="153212" y="117578"/>
                </a:cubicBezTo>
                <a:cubicBezTo>
                  <a:pt x="152451" y="116819"/>
                  <a:pt x="151691" y="116061"/>
                  <a:pt x="150171" y="116061"/>
                </a:cubicBezTo>
                <a:cubicBezTo>
                  <a:pt x="148651" y="115302"/>
                  <a:pt x="147130" y="114544"/>
                  <a:pt x="147891" y="114544"/>
                </a:cubicBezTo>
                <a:lnTo>
                  <a:pt x="148651" y="114544"/>
                </a:lnTo>
                <a:cubicBezTo>
                  <a:pt x="150171" y="114544"/>
                  <a:pt x="151691" y="114544"/>
                  <a:pt x="153212" y="115302"/>
                </a:cubicBezTo>
                <a:cubicBezTo>
                  <a:pt x="147891" y="109234"/>
                  <a:pt x="136298" y="106010"/>
                  <a:pt x="125846" y="106104"/>
                </a:cubicBezTo>
                <a:close/>
                <a:moveTo>
                  <a:pt x="38299" y="106032"/>
                </a:moveTo>
                <a:cubicBezTo>
                  <a:pt x="26715" y="106222"/>
                  <a:pt x="16459" y="110014"/>
                  <a:pt x="16459" y="117598"/>
                </a:cubicBezTo>
                <a:lnTo>
                  <a:pt x="16459" y="118357"/>
                </a:lnTo>
                <a:cubicBezTo>
                  <a:pt x="16459" y="117598"/>
                  <a:pt x="17219" y="117598"/>
                  <a:pt x="17219" y="116840"/>
                </a:cubicBezTo>
                <a:cubicBezTo>
                  <a:pt x="19498" y="115323"/>
                  <a:pt x="22536" y="114565"/>
                  <a:pt x="25575" y="114565"/>
                </a:cubicBezTo>
                <a:lnTo>
                  <a:pt x="39249" y="114565"/>
                </a:lnTo>
                <a:cubicBezTo>
                  <a:pt x="46845" y="114565"/>
                  <a:pt x="56720" y="117598"/>
                  <a:pt x="62798" y="121390"/>
                </a:cubicBezTo>
                <a:cubicBezTo>
                  <a:pt x="63557" y="122148"/>
                  <a:pt x="64317" y="122148"/>
                  <a:pt x="65077" y="122907"/>
                </a:cubicBezTo>
                <a:cubicBezTo>
                  <a:pt x="66596" y="124424"/>
                  <a:pt x="68875" y="125940"/>
                  <a:pt x="70394" y="128216"/>
                </a:cubicBezTo>
                <a:lnTo>
                  <a:pt x="70394" y="122907"/>
                </a:lnTo>
                <a:cubicBezTo>
                  <a:pt x="70394" y="121390"/>
                  <a:pt x="69634" y="120632"/>
                  <a:pt x="69634" y="119873"/>
                </a:cubicBezTo>
                <a:cubicBezTo>
                  <a:pt x="68115" y="119115"/>
                  <a:pt x="67355" y="118357"/>
                  <a:pt x="65836" y="117598"/>
                </a:cubicBezTo>
                <a:cubicBezTo>
                  <a:pt x="65077" y="116840"/>
                  <a:pt x="63557" y="116840"/>
                  <a:pt x="62798" y="116081"/>
                </a:cubicBezTo>
                <a:cubicBezTo>
                  <a:pt x="61278" y="115323"/>
                  <a:pt x="59759" y="114565"/>
                  <a:pt x="60519" y="114565"/>
                </a:cubicBezTo>
                <a:lnTo>
                  <a:pt x="61278" y="114565"/>
                </a:lnTo>
                <a:cubicBezTo>
                  <a:pt x="63557" y="114565"/>
                  <a:pt x="65836" y="115323"/>
                  <a:pt x="68115" y="116081"/>
                </a:cubicBezTo>
                <a:cubicBezTo>
                  <a:pt x="62798" y="109256"/>
                  <a:pt x="49884" y="105843"/>
                  <a:pt x="38299" y="106032"/>
                </a:cubicBezTo>
                <a:close/>
                <a:moveTo>
                  <a:pt x="212637" y="105940"/>
                </a:moveTo>
                <a:cubicBezTo>
                  <a:pt x="201242" y="106225"/>
                  <a:pt x="191177" y="110017"/>
                  <a:pt x="191177" y="117602"/>
                </a:cubicBezTo>
                <a:cubicBezTo>
                  <a:pt x="191937" y="116843"/>
                  <a:pt x="191937" y="116843"/>
                  <a:pt x="192697" y="116843"/>
                </a:cubicBezTo>
                <a:cubicBezTo>
                  <a:pt x="194216" y="114568"/>
                  <a:pt x="197254" y="113809"/>
                  <a:pt x="200293" y="113809"/>
                </a:cubicBezTo>
                <a:lnTo>
                  <a:pt x="214726" y="113809"/>
                </a:lnTo>
                <a:cubicBezTo>
                  <a:pt x="221563" y="113809"/>
                  <a:pt x="231438" y="116843"/>
                  <a:pt x="237516" y="120636"/>
                </a:cubicBezTo>
                <a:cubicBezTo>
                  <a:pt x="238275" y="121394"/>
                  <a:pt x="239035" y="122153"/>
                  <a:pt x="239795" y="122153"/>
                </a:cubicBezTo>
                <a:cubicBezTo>
                  <a:pt x="242073" y="123670"/>
                  <a:pt x="243593" y="125945"/>
                  <a:pt x="245112" y="127462"/>
                </a:cubicBezTo>
                <a:lnTo>
                  <a:pt x="245112" y="122911"/>
                </a:lnTo>
                <a:cubicBezTo>
                  <a:pt x="245112" y="121394"/>
                  <a:pt x="245112" y="119877"/>
                  <a:pt x="244352" y="119119"/>
                </a:cubicBezTo>
                <a:cubicBezTo>
                  <a:pt x="243593" y="118360"/>
                  <a:pt x="242073" y="117602"/>
                  <a:pt x="241314" y="116843"/>
                </a:cubicBezTo>
                <a:cubicBezTo>
                  <a:pt x="239795" y="116843"/>
                  <a:pt x="239035" y="116085"/>
                  <a:pt x="237516" y="115326"/>
                </a:cubicBezTo>
                <a:cubicBezTo>
                  <a:pt x="235996" y="114568"/>
                  <a:pt x="235237" y="113809"/>
                  <a:pt x="235237" y="113809"/>
                </a:cubicBezTo>
                <a:lnTo>
                  <a:pt x="235996" y="113809"/>
                </a:lnTo>
                <a:cubicBezTo>
                  <a:pt x="238275" y="113809"/>
                  <a:pt x="240554" y="114568"/>
                  <a:pt x="242073" y="115326"/>
                </a:cubicBezTo>
                <a:cubicBezTo>
                  <a:pt x="236756" y="108879"/>
                  <a:pt x="224032" y="105656"/>
                  <a:pt x="212637" y="105940"/>
                </a:cubicBezTo>
                <a:close/>
                <a:moveTo>
                  <a:pt x="474475" y="104665"/>
                </a:moveTo>
                <a:cubicBezTo>
                  <a:pt x="468400" y="102389"/>
                  <a:pt x="468400" y="103148"/>
                  <a:pt x="473715" y="106182"/>
                </a:cubicBezTo>
                <a:cubicBezTo>
                  <a:pt x="479031" y="109217"/>
                  <a:pt x="484347" y="112251"/>
                  <a:pt x="489662" y="115286"/>
                </a:cubicBezTo>
                <a:cubicBezTo>
                  <a:pt x="491940" y="116803"/>
                  <a:pt x="494219" y="117562"/>
                  <a:pt x="496497" y="119079"/>
                </a:cubicBezTo>
                <a:cubicBezTo>
                  <a:pt x="491940" y="115286"/>
                  <a:pt x="487384" y="111493"/>
                  <a:pt x="482828" y="107700"/>
                </a:cubicBezTo>
                <a:cubicBezTo>
                  <a:pt x="482828" y="107700"/>
                  <a:pt x="482828" y="107700"/>
                  <a:pt x="482069" y="106941"/>
                </a:cubicBezTo>
                <a:cubicBezTo>
                  <a:pt x="479790" y="106182"/>
                  <a:pt x="476753" y="105424"/>
                  <a:pt x="474475" y="104665"/>
                </a:cubicBezTo>
                <a:close/>
                <a:moveTo>
                  <a:pt x="133923" y="97286"/>
                </a:moveTo>
                <a:cubicBezTo>
                  <a:pt x="153212" y="97665"/>
                  <a:pt x="171455" y="106199"/>
                  <a:pt x="171455" y="123646"/>
                </a:cubicBezTo>
                <a:lnTo>
                  <a:pt x="171455" y="278396"/>
                </a:lnTo>
                <a:cubicBezTo>
                  <a:pt x="171455" y="278396"/>
                  <a:pt x="170695" y="278396"/>
                  <a:pt x="170695" y="278396"/>
                </a:cubicBezTo>
                <a:cubicBezTo>
                  <a:pt x="170695" y="278396"/>
                  <a:pt x="171455" y="278396"/>
                  <a:pt x="171455" y="279154"/>
                </a:cubicBezTo>
                <a:cubicBezTo>
                  <a:pt x="163094" y="309497"/>
                  <a:pt x="90119" y="310256"/>
                  <a:pt x="90119" y="275362"/>
                </a:cubicBezTo>
                <a:lnTo>
                  <a:pt x="90119" y="179022"/>
                </a:lnTo>
                <a:cubicBezTo>
                  <a:pt x="90119" y="161575"/>
                  <a:pt x="85558" y="137301"/>
                  <a:pt x="90119" y="119854"/>
                </a:cubicBezTo>
                <a:cubicBezTo>
                  <a:pt x="94300" y="104683"/>
                  <a:pt x="114634" y="96907"/>
                  <a:pt x="133923" y="97286"/>
                </a:cubicBezTo>
                <a:close/>
                <a:moveTo>
                  <a:pt x="221278" y="97028"/>
                </a:moveTo>
                <a:cubicBezTo>
                  <a:pt x="240934" y="97313"/>
                  <a:pt x="259545" y="105846"/>
                  <a:pt x="259545" y="123670"/>
                </a:cubicBezTo>
                <a:lnTo>
                  <a:pt x="259545" y="278400"/>
                </a:lnTo>
                <a:cubicBezTo>
                  <a:pt x="259545" y="278400"/>
                  <a:pt x="259545" y="279158"/>
                  <a:pt x="259545" y="279158"/>
                </a:cubicBezTo>
                <a:cubicBezTo>
                  <a:pt x="251189" y="309498"/>
                  <a:pt x="176744" y="310256"/>
                  <a:pt x="176744" y="275366"/>
                </a:cubicBezTo>
                <a:lnTo>
                  <a:pt x="176744" y="179039"/>
                </a:lnTo>
                <a:cubicBezTo>
                  <a:pt x="176744" y="161594"/>
                  <a:pt x="172186" y="137322"/>
                  <a:pt x="176744" y="119877"/>
                </a:cubicBezTo>
                <a:cubicBezTo>
                  <a:pt x="180922" y="104708"/>
                  <a:pt x="201622" y="96744"/>
                  <a:pt x="221278" y="97028"/>
                </a:cubicBezTo>
                <a:close/>
                <a:moveTo>
                  <a:pt x="46560" y="96742"/>
                </a:moveTo>
                <a:cubicBezTo>
                  <a:pt x="66216" y="97122"/>
                  <a:pt x="84827" y="105843"/>
                  <a:pt x="84827" y="123665"/>
                </a:cubicBezTo>
                <a:lnTo>
                  <a:pt x="84827" y="278376"/>
                </a:lnTo>
                <a:cubicBezTo>
                  <a:pt x="84827" y="278376"/>
                  <a:pt x="84827" y="279135"/>
                  <a:pt x="84827" y="279135"/>
                </a:cubicBezTo>
                <a:cubicBezTo>
                  <a:pt x="76471" y="309470"/>
                  <a:pt x="2026" y="310987"/>
                  <a:pt x="2026" y="275343"/>
                </a:cubicBezTo>
                <a:cubicBezTo>
                  <a:pt x="2026" y="242732"/>
                  <a:pt x="2026" y="210880"/>
                  <a:pt x="2026" y="179028"/>
                </a:cubicBezTo>
                <a:cubicBezTo>
                  <a:pt x="2026" y="161585"/>
                  <a:pt x="-2532" y="137316"/>
                  <a:pt x="2026" y="119873"/>
                </a:cubicBezTo>
                <a:cubicBezTo>
                  <a:pt x="6204" y="104326"/>
                  <a:pt x="26905" y="96363"/>
                  <a:pt x="46560" y="96742"/>
                </a:cubicBezTo>
                <a:close/>
                <a:moveTo>
                  <a:pt x="357531" y="56871"/>
                </a:moveTo>
                <a:cubicBezTo>
                  <a:pt x="354493" y="84940"/>
                  <a:pt x="346140" y="102389"/>
                  <a:pt x="316524" y="107700"/>
                </a:cubicBezTo>
                <a:lnTo>
                  <a:pt x="327155" y="107700"/>
                </a:lnTo>
                <a:cubicBezTo>
                  <a:pt x="332471" y="107700"/>
                  <a:pt x="337027" y="105424"/>
                  <a:pt x="341584" y="101631"/>
                </a:cubicBezTo>
                <a:cubicBezTo>
                  <a:pt x="346140" y="97837"/>
                  <a:pt x="352215" y="95561"/>
                  <a:pt x="358290" y="98596"/>
                </a:cubicBezTo>
                <a:cubicBezTo>
                  <a:pt x="373477" y="106941"/>
                  <a:pt x="388665" y="116045"/>
                  <a:pt x="403853" y="125148"/>
                </a:cubicBezTo>
                <a:cubicBezTo>
                  <a:pt x="457009" y="151701"/>
                  <a:pt x="507128" y="185839"/>
                  <a:pt x="555728" y="221495"/>
                </a:cubicBezTo>
                <a:cubicBezTo>
                  <a:pt x="557247" y="222254"/>
                  <a:pt x="558766" y="223771"/>
                  <a:pt x="560284" y="224530"/>
                </a:cubicBezTo>
                <a:cubicBezTo>
                  <a:pt x="561803" y="226047"/>
                  <a:pt x="561803" y="227565"/>
                  <a:pt x="561044" y="229840"/>
                </a:cubicBezTo>
                <a:cubicBezTo>
                  <a:pt x="578510" y="215426"/>
                  <a:pt x="592938" y="199495"/>
                  <a:pt x="571675" y="182046"/>
                </a:cubicBezTo>
                <a:cubicBezTo>
                  <a:pt x="571675" y="182046"/>
                  <a:pt x="570916" y="182046"/>
                  <a:pt x="570916" y="181288"/>
                </a:cubicBezTo>
                <a:cubicBezTo>
                  <a:pt x="507887" y="146390"/>
                  <a:pt x="445618" y="110734"/>
                  <a:pt x="384109" y="74320"/>
                </a:cubicBezTo>
                <a:cubicBezTo>
                  <a:pt x="378034" y="70526"/>
                  <a:pt x="371199" y="67492"/>
                  <a:pt x="364365" y="63699"/>
                </a:cubicBezTo>
                <a:cubicBezTo>
                  <a:pt x="362087" y="62181"/>
                  <a:pt x="359049" y="59905"/>
                  <a:pt x="357531" y="56871"/>
                </a:cubicBezTo>
                <a:close/>
                <a:moveTo>
                  <a:pt x="358290" y="33353"/>
                </a:moveTo>
                <a:cubicBezTo>
                  <a:pt x="358290" y="36388"/>
                  <a:pt x="358290" y="39422"/>
                  <a:pt x="358290" y="41698"/>
                </a:cubicBezTo>
                <a:cubicBezTo>
                  <a:pt x="358290" y="41698"/>
                  <a:pt x="359049" y="41698"/>
                  <a:pt x="359049" y="42457"/>
                </a:cubicBezTo>
                <a:cubicBezTo>
                  <a:pt x="361327" y="43974"/>
                  <a:pt x="368162" y="47009"/>
                  <a:pt x="374237" y="49284"/>
                </a:cubicBezTo>
                <a:cubicBezTo>
                  <a:pt x="388665" y="55354"/>
                  <a:pt x="403093" y="61423"/>
                  <a:pt x="417521" y="66733"/>
                </a:cubicBezTo>
                <a:cubicBezTo>
                  <a:pt x="423596" y="69009"/>
                  <a:pt x="423596" y="68250"/>
                  <a:pt x="418281" y="65216"/>
                </a:cubicBezTo>
                <a:cubicBezTo>
                  <a:pt x="400815" y="55354"/>
                  <a:pt x="382590" y="46250"/>
                  <a:pt x="365124" y="37146"/>
                </a:cubicBezTo>
                <a:cubicBezTo>
                  <a:pt x="362087" y="36388"/>
                  <a:pt x="360568" y="34870"/>
                  <a:pt x="358290" y="33353"/>
                </a:cubicBezTo>
                <a:close/>
                <a:moveTo>
                  <a:pt x="365884" y="15904"/>
                </a:moveTo>
                <a:cubicBezTo>
                  <a:pt x="362087" y="15146"/>
                  <a:pt x="359049" y="15904"/>
                  <a:pt x="358290" y="18180"/>
                </a:cubicBezTo>
                <a:cubicBezTo>
                  <a:pt x="358290" y="18939"/>
                  <a:pt x="358290" y="18939"/>
                  <a:pt x="358290" y="18939"/>
                </a:cubicBezTo>
                <a:cubicBezTo>
                  <a:pt x="361327" y="18939"/>
                  <a:pt x="365124" y="19698"/>
                  <a:pt x="368921" y="21215"/>
                </a:cubicBezTo>
                <a:cubicBezTo>
                  <a:pt x="380312" y="27284"/>
                  <a:pt x="391703" y="32594"/>
                  <a:pt x="402334" y="38663"/>
                </a:cubicBezTo>
                <a:cubicBezTo>
                  <a:pt x="396259" y="34112"/>
                  <a:pt x="390184" y="29560"/>
                  <a:pt x="384868" y="25767"/>
                </a:cubicBezTo>
                <a:cubicBezTo>
                  <a:pt x="380312" y="23491"/>
                  <a:pt x="375756" y="21215"/>
                  <a:pt x="371199" y="18939"/>
                </a:cubicBezTo>
                <a:cubicBezTo>
                  <a:pt x="368921" y="18180"/>
                  <a:pt x="367402" y="16663"/>
                  <a:pt x="365884" y="15904"/>
                </a:cubicBezTo>
                <a:close/>
                <a:moveTo>
                  <a:pt x="358053" y="862"/>
                </a:moveTo>
                <a:cubicBezTo>
                  <a:pt x="374569" y="-4721"/>
                  <a:pt x="398347" y="18180"/>
                  <a:pt x="411446" y="29560"/>
                </a:cubicBezTo>
                <a:cubicBezTo>
                  <a:pt x="462325" y="72802"/>
                  <a:pt x="513203" y="115286"/>
                  <a:pt x="564081" y="158528"/>
                </a:cubicBezTo>
                <a:cubicBezTo>
                  <a:pt x="583825" y="174460"/>
                  <a:pt x="617997" y="193426"/>
                  <a:pt x="588381" y="218461"/>
                </a:cubicBezTo>
                <a:cubicBezTo>
                  <a:pt x="542059" y="257152"/>
                  <a:pt x="495737" y="296601"/>
                  <a:pt x="449415" y="335291"/>
                </a:cubicBezTo>
                <a:cubicBezTo>
                  <a:pt x="430431" y="351981"/>
                  <a:pt x="386387" y="407362"/>
                  <a:pt x="355252" y="397500"/>
                </a:cubicBezTo>
                <a:cubicBezTo>
                  <a:pt x="337027" y="392189"/>
                  <a:pt x="343862" y="358809"/>
                  <a:pt x="343862" y="346671"/>
                </a:cubicBezTo>
                <a:cubicBezTo>
                  <a:pt x="343862" y="314808"/>
                  <a:pt x="321080" y="302670"/>
                  <a:pt x="292224" y="299635"/>
                </a:cubicBezTo>
                <a:cubicBezTo>
                  <a:pt x="287668" y="299635"/>
                  <a:pt x="278555" y="297359"/>
                  <a:pt x="277036" y="292808"/>
                </a:cubicBezTo>
                <a:cubicBezTo>
                  <a:pt x="268683" y="273083"/>
                  <a:pt x="272480" y="250324"/>
                  <a:pt x="272480" y="229840"/>
                </a:cubicBezTo>
                <a:lnTo>
                  <a:pt x="272480" y="131217"/>
                </a:lnTo>
                <a:cubicBezTo>
                  <a:pt x="272480" y="114527"/>
                  <a:pt x="274758" y="103906"/>
                  <a:pt x="292983" y="99355"/>
                </a:cubicBezTo>
                <a:cubicBezTo>
                  <a:pt x="307412" y="95561"/>
                  <a:pt x="330952" y="107700"/>
                  <a:pt x="338546" y="85699"/>
                </a:cubicBezTo>
                <a:cubicBezTo>
                  <a:pt x="346140" y="65216"/>
                  <a:pt x="343862" y="43215"/>
                  <a:pt x="343862" y="21973"/>
                </a:cubicBezTo>
                <a:cubicBezTo>
                  <a:pt x="343862" y="21215"/>
                  <a:pt x="343102" y="20456"/>
                  <a:pt x="343862" y="19698"/>
                </a:cubicBezTo>
                <a:cubicBezTo>
                  <a:pt x="343862" y="18939"/>
                  <a:pt x="343862" y="18180"/>
                  <a:pt x="344621" y="17422"/>
                </a:cubicBezTo>
                <a:cubicBezTo>
                  <a:pt x="347849" y="7749"/>
                  <a:pt x="352547" y="2723"/>
                  <a:pt x="358053" y="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DF66C44-D192-97D5-9B18-D6982CECA8B6}"/>
              </a:ext>
            </a:extLst>
          </p:cNvPr>
          <p:cNvSpPr/>
          <p:nvPr/>
        </p:nvSpPr>
        <p:spPr>
          <a:xfrm>
            <a:off x="10733164" y="4326822"/>
            <a:ext cx="315310" cy="435128"/>
          </a:xfrm>
          <a:prstGeom prst="ellipse">
            <a:avLst/>
          </a:prstGeom>
          <a:noFill/>
          <a:ln w="28575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03F9355-4F44-B5B7-1E9D-59F8CABC4486}"/>
              </a:ext>
            </a:extLst>
          </p:cNvPr>
          <p:cNvSpPr/>
          <p:nvPr/>
        </p:nvSpPr>
        <p:spPr>
          <a:xfrm>
            <a:off x="1078421" y="2976530"/>
            <a:ext cx="1917027" cy="1507183"/>
          </a:xfrm>
          <a:prstGeom prst="roundRect">
            <a:avLst/>
          </a:prstGeom>
          <a:noFill/>
          <a:ln w="28575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266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6413FEB-8F9B-5D08-9B78-AA69782B8E0B}"/>
              </a:ext>
            </a:extLst>
          </p:cNvPr>
          <p:cNvGrpSpPr/>
          <p:nvPr/>
        </p:nvGrpSpPr>
        <p:grpSpPr>
          <a:xfrm>
            <a:off x="86885" y="950840"/>
            <a:ext cx="12185152" cy="3947928"/>
            <a:chOff x="65217" y="871330"/>
            <a:chExt cx="12185152" cy="394792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934D0BB-8BD7-97E9-BF8F-6F3CC3D3BA12}"/>
                </a:ext>
              </a:extLst>
            </p:cNvPr>
            <p:cNvGrpSpPr/>
            <p:nvPr/>
          </p:nvGrpSpPr>
          <p:grpSpPr>
            <a:xfrm>
              <a:off x="65217" y="871330"/>
              <a:ext cx="12185152" cy="3467661"/>
              <a:chOff x="109978" y="890504"/>
              <a:chExt cx="12185152" cy="3467661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8546B81-C54F-6148-3ADA-B2C865D7F8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5901" y="1264620"/>
                <a:ext cx="524969" cy="929478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948B473-F02D-545C-A2DF-CD0814337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1638" y="1254062"/>
                <a:ext cx="1215807" cy="12282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3AF461C-35D0-8216-1781-971781434C52}"/>
                  </a:ext>
                </a:extLst>
              </p:cNvPr>
              <p:cNvSpPr txBox="1"/>
              <p:nvPr/>
            </p:nvSpPr>
            <p:spPr>
              <a:xfrm>
                <a:off x="3120654" y="890504"/>
                <a:ext cx="1461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800 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B8F59229-7B86-44BD-F5F0-ECE238E3E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6902" y="1260203"/>
                <a:ext cx="391161" cy="1005963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8389CD50-F9F3-258D-9305-D678A8900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4182" y="2246763"/>
                <a:ext cx="3587032" cy="5819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0583BFB5-E815-E5CB-5711-830F03964B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192" y="1420367"/>
                <a:ext cx="534276" cy="84726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0309B9CD-6A68-BD1E-42EA-46688EE68E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83468" y="1407115"/>
                <a:ext cx="1528271" cy="13252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D69980D-D889-E895-9BC1-C98E77C65714}"/>
                  </a:ext>
                </a:extLst>
              </p:cNvPr>
              <p:cNvSpPr txBox="1"/>
              <p:nvPr/>
            </p:nvSpPr>
            <p:spPr>
              <a:xfrm>
                <a:off x="5957282" y="1877431"/>
                <a:ext cx="1248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250°C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97B94D6-468B-B91B-8C58-54B92E06EC8A}"/>
                  </a:ext>
                </a:extLst>
              </p:cNvPr>
              <p:cNvSpPr txBox="1"/>
              <p:nvPr/>
            </p:nvSpPr>
            <p:spPr>
              <a:xfrm>
                <a:off x="8953929" y="1051035"/>
                <a:ext cx="987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600 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6EB4FCA-D7BC-5911-B490-41C1D0372148}"/>
                  </a:ext>
                </a:extLst>
              </p:cNvPr>
              <p:cNvSpPr txBox="1"/>
              <p:nvPr/>
            </p:nvSpPr>
            <p:spPr>
              <a:xfrm>
                <a:off x="2752182" y="1496331"/>
                <a:ext cx="16843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pre-annealing</a:t>
                </a:r>
              </a:p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30min</a:t>
                </a: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BEEFAAF0-0559-27D3-570F-3C939C306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78" y="2504878"/>
                <a:ext cx="370726" cy="363039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B819787-4472-DD61-F222-8277762C0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017" y="2512101"/>
                <a:ext cx="985263" cy="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B3AE822-021D-2285-E047-3EA78C6C793E}"/>
                  </a:ext>
                </a:extLst>
              </p:cNvPr>
              <p:cNvSpPr txBox="1"/>
              <p:nvPr/>
            </p:nvSpPr>
            <p:spPr>
              <a:xfrm>
                <a:off x="136784" y="2157747"/>
                <a:ext cx="1064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140 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06E9107-48FC-F683-B70D-52941A20C79E}"/>
                  </a:ext>
                </a:extLst>
              </p:cNvPr>
              <p:cNvSpPr txBox="1"/>
              <p:nvPr/>
            </p:nvSpPr>
            <p:spPr>
              <a:xfrm>
                <a:off x="112917" y="2543454"/>
                <a:ext cx="16843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degas 7h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885A546-9379-89FE-0682-990BED62B46F}"/>
                  </a:ext>
                </a:extLst>
              </p:cNvPr>
              <p:cNvSpPr txBox="1"/>
              <p:nvPr/>
            </p:nvSpPr>
            <p:spPr>
              <a:xfrm>
                <a:off x="8590113" y="1547767"/>
                <a:ext cx="16843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Annealing</a:t>
                </a:r>
              </a:p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10min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3F790FF-0BA3-EE46-B704-103F2FBE9E3F}"/>
                  </a:ext>
                </a:extLst>
              </p:cNvPr>
              <p:cNvSpPr txBox="1"/>
              <p:nvPr/>
            </p:nvSpPr>
            <p:spPr>
              <a:xfrm>
                <a:off x="7621415" y="1523376"/>
                <a:ext cx="8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cs typeface="+mn-ea"/>
                    <a:sym typeface="+mn-lt"/>
                  </a:rPr>
                  <a:t>25min</a:t>
                </a: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13F2C79C-3595-2250-CC40-0818C3AE91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1818" y="2266166"/>
                <a:ext cx="6796" cy="209199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01B9196E-83CA-ECC9-21A0-0881E97CFD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236" y="2194098"/>
                <a:ext cx="684719" cy="1672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7078126-8F8D-CD1F-B000-AEF73593B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6340" y="2194098"/>
                <a:ext cx="347505" cy="330288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BB175DA-B920-6A89-2771-555E715AE21A}"/>
                  </a:ext>
                </a:extLst>
              </p:cNvPr>
              <p:cNvSpPr txBox="1"/>
              <p:nvPr/>
            </p:nvSpPr>
            <p:spPr>
              <a:xfrm>
                <a:off x="1759041" y="1819497"/>
                <a:ext cx="1461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250 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A01F1FF-B205-CD9E-EDBC-0B9D04CDFC32}"/>
                  </a:ext>
                </a:extLst>
              </p:cNvPr>
              <p:cNvSpPr txBox="1"/>
              <p:nvPr/>
            </p:nvSpPr>
            <p:spPr>
              <a:xfrm>
                <a:off x="1022798" y="1877431"/>
                <a:ext cx="8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cs typeface="+mn-ea"/>
                    <a:sym typeface="+mn-lt"/>
                  </a:rPr>
                  <a:t>15min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FE3B391-EDEE-C2F2-F860-08DC3AB00934}"/>
                  </a:ext>
                </a:extLst>
              </p:cNvPr>
              <p:cNvSpPr txBox="1"/>
              <p:nvPr/>
            </p:nvSpPr>
            <p:spPr>
              <a:xfrm>
                <a:off x="1948904" y="1298730"/>
                <a:ext cx="8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cs typeface="+mn-ea"/>
                    <a:sym typeface="+mn-lt"/>
                  </a:rPr>
                  <a:t>25min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9126E7D-79AB-1232-D151-351F8C2AF20B}"/>
                  </a:ext>
                </a:extLst>
              </p:cNvPr>
              <p:cNvSpPr txBox="1"/>
              <p:nvPr/>
            </p:nvSpPr>
            <p:spPr>
              <a:xfrm>
                <a:off x="1307462" y="2251970"/>
                <a:ext cx="16843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degas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281858E-047C-385A-61B2-06B683FC750A}"/>
                  </a:ext>
                </a:extLst>
              </p:cNvPr>
              <p:cNvSpPr txBox="1"/>
              <p:nvPr/>
            </p:nvSpPr>
            <p:spPr>
              <a:xfrm>
                <a:off x="4311961" y="1480052"/>
                <a:ext cx="8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cs typeface="+mn-ea"/>
                    <a:sym typeface="+mn-lt"/>
                  </a:rPr>
                  <a:t>15min</a:t>
                </a: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734FD5F5-9E15-3A1C-FBE9-8972682D04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09037" y="2377930"/>
                <a:ext cx="6796" cy="198023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4E054A9-43AC-5BEC-5E89-308E4E99B1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92383" y="1395929"/>
                <a:ext cx="1288829" cy="1359722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F75CB65-8A83-45F7-8AA9-BE92550741BD}"/>
                  </a:ext>
                </a:extLst>
              </p:cNvPr>
              <p:cNvSpPr txBox="1"/>
              <p:nvPr/>
            </p:nvSpPr>
            <p:spPr>
              <a:xfrm>
                <a:off x="11479371" y="2520391"/>
                <a:ext cx="815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100°C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4ED6B0-CBF3-E246-CCB6-B0BBD91773AA}"/>
                  </a:ext>
                </a:extLst>
              </p:cNvPr>
              <p:cNvSpPr txBox="1"/>
              <p:nvPr/>
            </p:nvSpPr>
            <p:spPr>
              <a:xfrm>
                <a:off x="10812323" y="1737388"/>
                <a:ext cx="8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cs typeface="+mn-ea"/>
                    <a:sym typeface="+mn-lt"/>
                  </a:rPr>
                  <a:t>10min</a:t>
                </a:r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CC509994-042E-693E-5ECE-72DEEB1DE8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9192" y="2326689"/>
                <a:ext cx="12022" cy="120253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40A92D3-AF27-3962-87E0-298D7D076AD6}"/>
                </a:ext>
              </a:extLst>
            </p:cNvPr>
            <p:cNvSpPr txBox="1"/>
            <p:nvPr/>
          </p:nvSpPr>
          <p:spPr>
            <a:xfrm>
              <a:off x="821600" y="2131885"/>
              <a:ext cx="1064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100 °C</a:t>
              </a:r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8F64D51C-D4B8-6945-101F-D93AF94EF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0014" y="2246992"/>
              <a:ext cx="6796" cy="209199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8AC147B-CFFB-EB7A-DA59-0097D2DD9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7749" y="2246992"/>
              <a:ext cx="25887" cy="1616056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7228B35-69E0-2A84-B83C-BD0A4227E64E}"/>
                </a:ext>
              </a:extLst>
            </p:cNvPr>
            <p:cNvSpPr txBox="1"/>
            <p:nvPr/>
          </p:nvSpPr>
          <p:spPr>
            <a:xfrm>
              <a:off x="4318181" y="2421924"/>
              <a:ext cx="1308600" cy="10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cs typeface="+mn-ea"/>
                  <a:sym typeface="+mn-lt"/>
                </a:rPr>
                <a:t>稳定</a:t>
              </a:r>
              <a:endParaRPr lang="en-US" altLang="zh-CN" sz="1400" b="1" dirty="0"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cs typeface="+mn-ea"/>
                  <a:sym typeface="+mn-lt"/>
                </a:rPr>
                <a:t>衬底温度</a:t>
              </a:r>
              <a:endParaRPr lang="en-US" altLang="zh-CN" sz="1400" b="1" dirty="0"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0000CC"/>
                  </a:solidFill>
                  <a:cs typeface="+mn-ea"/>
                  <a:sym typeface="+mn-lt"/>
                </a:rPr>
                <a:t>30min</a:t>
              </a:r>
              <a:endParaRPr lang="zh-CN" altLang="en-US" sz="1400" b="1" dirty="0">
                <a:solidFill>
                  <a:srgbClr val="0000CC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2E41901-75FF-3165-0E91-FA17C9D43AB8}"/>
                </a:ext>
              </a:extLst>
            </p:cNvPr>
            <p:cNvSpPr txBox="1"/>
            <p:nvPr/>
          </p:nvSpPr>
          <p:spPr>
            <a:xfrm>
              <a:off x="5034161" y="2305429"/>
              <a:ext cx="1559779" cy="10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cs typeface="+mn-ea"/>
                  <a:sym typeface="+mn-lt"/>
                </a:rPr>
                <a:t>稳定</a:t>
              </a:r>
              <a:br>
                <a:rPr lang="en-US" altLang="zh-CN" sz="1400" b="1" dirty="0">
                  <a:cs typeface="+mn-ea"/>
                  <a:sym typeface="+mn-lt"/>
                </a:rPr>
              </a:br>
              <a:r>
                <a:rPr lang="zh-CN" altLang="en-US" sz="1400" b="1" dirty="0">
                  <a:cs typeface="+mn-ea"/>
                  <a:sym typeface="+mn-lt"/>
                </a:rPr>
                <a:t>阀门大小</a:t>
              </a:r>
              <a:endParaRPr lang="en-US" altLang="zh-CN" sz="1400" b="1" dirty="0"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0000CC"/>
                  </a:solidFill>
                  <a:cs typeface="+mn-ea"/>
                  <a:sym typeface="+mn-lt"/>
                </a:rPr>
                <a:t>5min</a:t>
              </a:r>
              <a:endParaRPr lang="zh-CN" altLang="en-US" sz="1400" b="1" dirty="0">
                <a:solidFill>
                  <a:srgbClr val="0000CC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A763CC1-7B8A-BC2E-13C2-6A8975648B99}"/>
                </a:ext>
              </a:extLst>
            </p:cNvPr>
            <p:cNvSpPr/>
            <p:nvPr/>
          </p:nvSpPr>
          <p:spPr>
            <a:xfrm rot="10800000" flipV="1">
              <a:off x="5441676" y="3716027"/>
              <a:ext cx="5633853" cy="272233"/>
            </a:xfrm>
            <a:prstGeom prst="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Se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8C5DDCC-6F8E-FDE9-C7EC-1EFE8C7F3790}"/>
                </a:ext>
              </a:extLst>
            </p:cNvPr>
            <p:cNvSpPr txBox="1"/>
            <p:nvPr/>
          </p:nvSpPr>
          <p:spPr>
            <a:xfrm>
              <a:off x="6358857" y="3988261"/>
              <a:ext cx="43872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cs typeface="+mn-ea"/>
                  <a:sym typeface="+mn-lt"/>
                </a:rPr>
                <a:t>Tc:1000°C    Tt:500°C     Tv:300°C     Tr:240°C</a:t>
              </a:r>
            </a:p>
            <a:p>
              <a:pPr algn="ctr"/>
              <a:r>
                <a:rPr lang="en-US" altLang="zh-CN" sz="1600" b="1" dirty="0">
                  <a:cs typeface="+mn-ea"/>
                  <a:sym typeface="+mn-lt"/>
                </a:rPr>
                <a:t>VP=80%(0.075 A/s)  VP=10%(0.007A/s)</a:t>
              </a:r>
              <a:endParaRPr lang="zh-CN" altLang="en-US" sz="1600" b="1" dirty="0">
                <a:cs typeface="+mn-ea"/>
                <a:sym typeface="+mn-lt"/>
              </a:endParaRPr>
            </a:p>
            <a:p>
              <a:pPr algn="ctr"/>
              <a:endParaRPr lang="zh-CN" altLang="en-US" sz="1600" b="1" dirty="0"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14D355D-A6C4-DC47-65A7-BBACA866A813}"/>
                </a:ext>
              </a:extLst>
            </p:cNvPr>
            <p:cNvSpPr txBox="1"/>
            <p:nvPr/>
          </p:nvSpPr>
          <p:spPr>
            <a:xfrm>
              <a:off x="5362055" y="3681357"/>
              <a:ext cx="11009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cs typeface="+mn-ea"/>
                  <a:sym typeface="+mn-lt"/>
                </a:rPr>
                <a:t> VP:10%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09EBAE9-2C47-865A-0FC6-CF9314F8B653}"/>
                </a:ext>
              </a:extLst>
            </p:cNvPr>
            <p:cNvSpPr txBox="1"/>
            <p:nvPr/>
          </p:nvSpPr>
          <p:spPr>
            <a:xfrm>
              <a:off x="6653460" y="3702910"/>
              <a:ext cx="11009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cs typeface="+mn-ea"/>
                  <a:sym typeface="+mn-lt"/>
                </a:rPr>
                <a:t> VP:80%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17BBC57-6308-86AC-9809-5C56A46B8B33}"/>
                </a:ext>
              </a:extLst>
            </p:cNvPr>
            <p:cNvSpPr txBox="1"/>
            <p:nvPr/>
          </p:nvSpPr>
          <p:spPr>
            <a:xfrm>
              <a:off x="9080387" y="3680484"/>
              <a:ext cx="11009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cs typeface="+mn-ea"/>
                  <a:sym typeface="+mn-lt"/>
                </a:rPr>
                <a:t> VP:10%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F79B1F1-E2DF-3DF0-C027-AA05BDBD7503}"/>
                </a:ext>
              </a:extLst>
            </p:cNvPr>
            <p:cNvSpPr txBox="1"/>
            <p:nvPr/>
          </p:nvSpPr>
          <p:spPr>
            <a:xfrm>
              <a:off x="5864961" y="2396162"/>
              <a:ext cx="256956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00CC"/>
                  </a:solidFill>
                  <a:cs typeface="+mn-ea"/>
                  <a:sym typeface="+mn-lt"/>
                </a:rPr>
                <a:t>Growth MoSe</a:t>
              </a:r>
              <a:r>
                <a:rPr lang="en-US" altLang="zh-CN" b="1" baseline="-25000" dirty="0">
                  <a:solidFill>
                    <a:srgbClr val="0000CC"/>
                  </a:solidFill>
                  <a:cs typeface="+mn-ea"/>
                  <a:sym typeface="+mn-lt"/>
                </a:rPr>
                <a:t>2</a:t>
              </a:r>
            </a:p>
            <a:p>
              <a:pPr algn="ctr"/>
              <a:r>
                <a:rPr lang="en-US" altLang="zh-CN" b="1" dirty="0">
                  <a:solidFill>
                    <a:srgbClr val="0000CC"/>
                  </a:solidFill>
                  <a:cs typeface="+mn-ea"/>
                  <a:sym typeface="+mn-lt"/>
                </a:rPr>
                <a:t>Time: 45min </a:t>
              </a:r>
            </a:p>
            <a:p>
              <a:pPr algn="ctr"/>
              <a:r>
                <a:rPr lang="en-US" altLang="zh-CN" b="1" dirty="0">
                  <a:solidFill>
                    <a:srgbClr val="0000CC"/>
                  </a:solidFill>
                  <a:cs typeface="+mn-ea"/>
                  <a:sym typeface="+mn-lt"/>
                </a:rPr>
                <a:t>Rotation: 3rpm  </a:t>
              </a: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1685486B-0D8D-D99A-3036-9383D83C5369}"/>
              </a:ext>
            </a:extLst>
          </p:cNvPr>
          <p:cNvSpPr txBox="1"/>
          <p:nvPr/>
        </p:nvSpPr>
        <p:spPr>
          <a:xfrm>
            <a:off x="-83461" y="5510008"/>
            <a:ext cx="12358922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  90mA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        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95mA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         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100mA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        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110mA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        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120mA          125mA          130mA                   140mA                  150mA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 D0008         D0009          D0010             D0013           D0012           D0017        D0011/D0020       D0004/D0021       D0005/D0022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0~0.0003      0~0.0012      0~0.0018       0~0.0023     0.0001~0.0028                   0.0002~0.0036       0.0004~0.0042     0.0008~0.0055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F1182F4-2B27-B9AC-9253-29237B920907}"/>
              </a:ext>
            </a:extLst>
          </p:cNvPr>
          <p:cNvCxnSpPr/>
          <p:nvPr/>
        </p:nvCxnSpPr>
        <p:spPr>
          <a:xfrm>
            <a:off x="1125563" y="5409247"/>
            <a:ext cx="9822011" cy="0"/>
          </a:xfrm>
          <a:prstGeom prst="straightConnector1">
            <a:avLst/>
          </a:prstGeom>
          <a:ln w="57150">
            <a:solidFill>
              <a:srgbClr val="A14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BC5FF86-98D3-409D-9B57-2F109F8A9626}"/>
              </a:ext>
            </a:extLst>
          </p:cNvPr>
          <p:cNvSpPr txBox="1"/>
          <p:nvPr/>
        </p:nvSpPr>
        <p:spPr>
          <a:xfrm>
            <a:off x="295702" y="4881697"/>
            <a:ext cx="6142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束流   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461A813-941F-FF97-A066-46D8C0A15E04}"/>
              </a:ext>
            </a:extLst>
          </p:cNvPr>
          <p:cNvSpPr txBox="1"/>
          <p:nvPr/>
        </p:nvSpPr>
        <p:spPr>
          <a:xfrm>
            <a:off x="1531953" y="4879731"/>
            <a:ext cx="6142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2022.9.4 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冯老师测试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curve-down-left-arrow_20856">
            <a:extLst>
              <a:ext uri="{FF2B5EF4-FFF2-40B4-BE49-F238E27FC236}">
                <a16:creationId xmlns:a16="http://schemas.microsoft.com/office/drawing/2014/main" id="{5FCBB0AB-9555-6145-66D1-13A0B568BB1D}"/>
              </a:ext>
            </a:extLst>
          </p:cNvPr>
          <p:cNvSpPr/>
          <p:nvPr/>
        </p:nvSpPr>
        <p:spPr>
          <a:xfrm rot="15266045">
            <a:off x="11075774" y="4990926"/>
            <a:ext cx="609685" cy="556192"/>
          </a:xfrm>
          <a:custGeom>
            <a:avLst/>
            <a:gdLst>
              <a:gd name="T0" fmla="*/ 702 w 2164"/>
              <a:gd name="T1" fmla="*/ 1977 h 1977"/>
              <a:gd name="T2" fmla="*/ 0 w 2164"/>
              <a:gd name="T3" fmla="*/ 1275 h 1977"/>
              <a:gd name="T4" fmla="*/ 702 w 2164"/>
              <a:gd name="T5" fmla="*/ 573 h 1977"/>
              <a:gd name="T6" fmla="*/ 702 w 2164"/>
              <a:gd name="T7" fmla="*/ 1006 h 1977"/>
              <a:gd name="T8" fmla="*/ 2054 w 2164"/>
              <a:gd name="T9" fmla="*/ 131 h 1977"/>
              <a:gd name="T10" fmla="*/ 2092 w 2164"/>
              <a:gd name="T11" fmla="*/ 0 h 1977"/>
              <a:gd name="T12" fmla="*/ 2130 w 2164"/>
              <a:gd name="T13" fmla="*/ 131 h 1977"/>
              <a:gd name="T14" fmla="*/ 2164 w 2164"/>
              <a:gd name="T15" fmla="*/ 370 h 1977"/>
              <a:gd name="T16" fmla="*/ 702 w 2164"/>
              <a:gd name="T17" fmla="*/ 1542 h 1977"/>
              <a:gd name="T18" fmla="*/ 702 w 2164"/>
              <a:gd name="T19" fmla="*/ 1977 h 1977"/>
              <a:gd name="T20" fmla="*/ 702 w 2164"/>
              <a:gd name="T21" fmla="*/ 1977 h 1977"/>
              <a:gd name="T22" fmla="*/ 112 w 2164"/>
              <a:gd name="T23" fmla="*/ 1275 h 1977"/>
              <a:gd name="T24" fmla="*/ 622 w 2164"/>
              <a:gd name="T25" fmla="*/ 1785 h 1977"/>
              <a:gd name="T26" fmla="*/ 622 w 2164"/>
              <a:gd name="T27" fmla="*/ 1468 h 1977"/>
              <a:gd name="T28" fmla="*/ 659 w 2164"/>
              <a:gd name="T29" fmla="*/ 1465 h 1977"/>
              <a:gd name="T30" fmla="*/ 2085 w 2164"/>
              <a:gd name="T31" fmla="*/ 370 h 1977"/>
              <a:gd name="T32" fmla="*/ 2080 w 2164"/>
              <a:gd name="T33" fmla="*/ 286 h 1977"/>
              <a:gd name="T34" fmla="*/ 665 w 2164"/>
              <a:gd name="T35" fmla="*/ 1089 h 1977"/>
              <a:gd name="T36" fmla="*/ 622 w 2164"/>
              <a:gd name="T37" fmla="*/ 1092 h 1977"/>
              <a:gd name="T38" fmla="*/ 622 w 2164"/>
              <a:gd name="T39" fmla="*/ 765 h 1977"/>
              <a:gd name="T40" fmla="*/ 112 w 2164"/>
              <a:gd name="T41" fmla="*/ 1275 h 1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4" h="1977">
                <a:moveTo>
                  <a:pt x="702" y="1977"/>
                </a:moveTo>
                <a:lnTo>
                  <a:pt x="0" y="1275"/>
                </a:lnTo>
                <a:lnTo>
                  <a:pt x="702" y="573"/>
                </a:lnTo>
                <a:lnTo>
                  <a:pt x="702" y="1006"/>
                </a:lnTo>
                <a:cubicBezTo>
                  <a:pt x="1369" y="943"/>
                  <a:pt x="1921" y="587"/>
                  <a:pt x="2054" y="131"/>
                </a:cubicBezTo>
                <a:lnTo>
                  <a:pt x="2092" y="0"/>
                </a:lnTo>
                <a:lnTo>
                  <a:pt x="2130" y="131"/>
                </a:lnTo>
                <a:cubicBezTo>
                  <a:pt x="2153" y="210"/>
                  <a:pt x="2164" y="290"/>
                  <a:pt x="2164" y="370"/>
                </a:cubicBezTo>
                <a:cubicBezTo>
                  <a:pt x="2164" y="967"/>
                  <a:pt x="1538" y="1466"/>
                  <a:pt x="702" y="1542"/>
                </a:cubicBezTo>
                <a:lnTo>
                  <a:pt x="702" y="1977"/>
                </a:lnTo>
                <a:lnTo>
                  <a:pt x="702" y="1977"/>
                </a:lnTo>
                <a:close/>
                <a:moveTo>
                  <a:pt x="112" y="1275"/>
                </a:moveTo>
                <a:lnTo>
                  <a:pt x="622" y="1785"/>
                </a:lnTo>
                <a:lnTo>
                  <a:pt x="622" y="1468"/>
                </a:lnTo>
                <a:lnTo>
                  <a:pt x="659" y="1465"/>
                </a:lnTo>
                <a:cubicBezTo>
                  <a:pt x="1472" y="1404"/>
                  <a:pt x="2085" y="933"/>
                  <a:pt x="2085" y="370"/>
                </a:cubicBezTo>
                <a:cubicBezTo>
                  <a:pt x="2085" y="342"/>
                  <a:pt x="2083" y="314"/>
                  <a:pt x="2080" y="286"/>
                </a:cubicBezTo>
                <a:cubicBezTo>
                  <a:pt x="1877" y="723"/>
                  <a:pt x="1329" y="1039"/>
                  <a:pt x="665" y="1089"/>
                </a:cubicBezTo>
                <a:lnTo>
                  <a:pt x="622" y="1092"/>
                </a:lnTo>
                <a:lnTo>
                  <a:pt x="622" y="765"/>
                </a:lnTo>
                <a:lnTo>
                  <a:pt x="112" y="12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6409E0B-29D2-022E-235F-7E009DA1FA25}"/>
              </a:ext>
            </a:extLst>
          </p:cNvPr>
          <p:cNvSpPr txBox="1"/>
          <p:nvPr/>
        </p:nvSpPr>
        <p:spPr>
          <a:xfrm>
            <a:off x="9573072" y="4905228"/>
            <a:ext cx="163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一共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24(37)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片</a:t>
            </a:r>
            <a:endParaRPr lang="zh-CN" altLang="en-US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EC9B9AB-8065-10E8-1CD5-AA11D5DC1901}"/>
              </a:ext>
            </a:extLst>
          </p:cNvPr>
          <p:cNvSpPr/>
          <p:nvPr/>
        </p:nvSpPr>
        <p:spPr>
          <a:xfrm>
            <a:off x="970608" y="204931"/>
            <a:ext cx="7673897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在蓝宝石衬底生长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改变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束流（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90mA-150mA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63E84D2-65BB-E5EE-204B-C56DF8F918A8}"/>
              </a:ext>
            </a:extLst>
          </p:cNvPr>
          <p:cNvSpPr/>
          <p:nvPr/>
        </p:nvSpPr>
        <p:spPr>
          <a:xfrm rot="10800000" flipV="1">
            <a:off x="5449255" y="3437814"/>
            <a:ext cx="2938636" cy="272233"/>
          </a:xfrm>
          <a:prstGeom prst="rect">
            <a:avLst/>
          </a:prstGeom>
          <a:solidFill>
            <a:srgbClr val="E1C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Mo  90mA~150mA</a:t>
            </a:r>
          </a:p>
        </p:txBody>
      </p:sp>
      <p:sp>
        <p:nvSpPr>
          <p:cNvPr id="55" name="Parallelogram 13">
            <a:extLst>
              <a:ext uri="{FF2B5EF4-FFF2-40B4-BE49-F238E27FC236}">
                <a16:creationId xmlns:a16="http://schemas.microsoft.com/office/drawing/2014/main" id="{FC4AA212-F423-6DF1-259D-C22D96F266F8}"/>
              </a:ext>
            </a:extLst>
          </p:cNvPr>
          <p:cNvSpPr/>
          <p:nvPr/>
        </p:nvSpPr>
        <p:spPr>
          <a:xfrm>
            <a:off x="0" y="5116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38E626FD-D40A-5800-2F12-CABD2C46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81" y="2762250"/>
            <a:ext cx="2623058" cy="201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5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33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200EE1-4D30-433B-BED0-83FB7511E71F}"/>
              </a:ext>
            </a:extLst>
          </p:cNvPr>
          <p:cNvSpPr txBox="1"/>
          <p:nvPr/>
        </p:nvSpPr>
        <p:spPr>
          <a:xfrm>
            <a:off x="668552" y="2593193"/>
            <a:ext cx="3199915" cy="140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67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</a:p>
          <a:p>
            <a:pPr algn="ctr"/>
            <a:r>
              <a:rPr kumimoji="1" lang="zh-CN" altLang="en-US" sz="4267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12" name="组 2">
            <a:extLst>
              <a:ext uri="{FF2B5EF4-FFF2-40B4-BE49-F238E27FC236}">
                <a16:creationId xmlns:a16="http://schemas.microsoft.com/office/drawing/2014/main" id="{4A4FD34F-D0DF-43E9-BA7D-D0FF97F70B9B}"/>
              </a:ext>
            </a:extLst>
          </p:cNvPr>
          <p:cNvGrpSpPr/>
          <p:nvPr/>
        </p:nvGrpSpPr>
        <p:grpSpPr>
          <a:xfrm>
            <a:off x="4458424" y="1321691"/>
            <a:ext cx="7318152" cy="1077218"/>
            <a:chOff x="2014549" y="1151135"/>
            <a:chExt cx="4791114" cy="80791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661B5AA-D66B-4F48-AAB5-4B03510A47DC}"/>
                </a:ext>
              </a:extLst>
            </p:cNvPr>
            <p:cNvSpPr txBox="1"/>
            <p:nvPr/>
          </p:nvSpPr>
          <p:spPr>
            <a:xfrm>
              <a:off x="2014549" y="1151135"/>
              <a:ext cx="658226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kumimoji="1"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9225D57-E035-488B-843B-67737F59EA2A}"/>
                </a:ext>
              </a:extLst>
            </p:cNvPr>
            <p:cNvSpPr txBox="1"/>
            <p:nvPr/>
          </p:nvSpPr>
          <p:spPr>
            <a:xfrm>
              <a:off x="2904620" y="1372053"/>
              <a:ext cx="3901043" cy="36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蓝宝石衬底</a:t>
              </a:r>
              <a:r>
                <a:rPr kumimoji="1" lang="en-US" altLang="zh-CN" sz="2133" b="1" dirty="0">
                  <a:solidFill>
                    <a:schemeClr val="bg1"/>
                  </a:solidFill>
                  <a:cs typeface="+mn-ea"/>
                  <a:sym typeface="+mn-lt"/>
                </a:rPr>
                <a:t>MoSe</a:t>
              </a:r>
              <a:r>
                <a:rPr kumimoji="1" lang="en-US" altLang="zh-CN" sz="2133" b="1" baseline="-250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生长条件调研及总结</a:t>
              </a:r>
            </a:p>
          </p:txBody>
        </p:sp>
        <p:cxnSp>
          <p:nvCxnSpPr>
            <p:cNvPr id="17" name="直线连接符 5">
              <a:extLst>
                <a:ext uri="{FF2B5EF4-FFF2-40B4-BE49-F238E27FC236}">
                  <a16:creationId xmlns:a16="http://schemas.microsoft.com/office/drawing/2014/main" id="{7EBD53DF-CF3B-413A-B302-16A2BD4B154F}"/>
                </a:ext>
              </a:extLst>
            </p:cNvPr>
            <p:cNvCxnSpPr/>
            <p:nvPr/>
          </p:nvCxnSpPr>
          <p:spPr>
            <a:xfrm>
              <a:off x="2765775" y="1366579"/>
              <a:ext cx="0" cy="480882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2A284A44-AB99-48E0-B034-09F777C2D77B}"/>
              </a:ext>
            </a:extLst>
          </p:cNvPr>
          <p:cNvGrpSpPr/>
          <p:nvPr/>
        </p:nvGrpSpPr>
        <p:grpSpPr>
          <a:xfrm>
            <a:off x="4397002" y="2789409"/>
            <a:ext cx="6236891" cy="1077218"/>
            <a:chOff x="1880328" y="1847461"/>
            <a:chExt cx="3921608" cy="80791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E81942D-B010-4886-927A-71FB1B65A88F}"/>
                </a:ext>
              </a:extLst>
            </p:cNvPr>
            <p:cNvSpPr txBox="1"/>
            <p:nvPr/>
          </p:nvSpPr>
          <p:spPr>
            <a:xfrm>
              <a:off x="2786556" y="2031570"/>
              <a:ext cx="3015380" cy="36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近期蓝宝石衬底生长</a:t>
              </a:r>
              <a:r>
                <a:rPr kumimoji="1" lang="en-US" altLang="zh-CN" sz="2133" b="1" dirty="0">
                  <a:solidFill>
                    <a:schemeClr val="bg1"/>
                  </a:solidFill>
                  <a:cs typeface="+mn-ea"/>
                  <a:sym typeface="+mn-lt"/>
                </a:rPr>
                <a:t>MoSe</a:t>
              </a:r>
              <a:r>
                <a:rPr kumimoji="1" lang="en-US" altLang="zh-CN" sz="2133" b="1" baseline="-250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实验总结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3C9D59-96F6-43EC-ADA0-2FEDA72054E1}"/>
                </a:ext>
              </a:extLst>
            </p:cNvPr>
            <p:cNvSpPr txBox="1"/>
            <p:nvPr/>
          </p:nvSpPr>
          <p:spPr>
            <a:xfrm>
              <a:off x="1880328" y="1847461"/>
              <a:ext cx="632173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kumimoji="1"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1" name="直线连接符 9">
              <a:extLst>
                <a:ext uri="{FF2B5EF4-FFF2-40B4-BE49-F238E27FC236}">
                  <a16:creationId xmlns:a16="http://schemas.microsoft.com/office/drawing/2014/main" id="{67E03900-B4B2-4C14-AE86-1B6F710A4FED}"/>
                </a:ext>
              </a:extLst>
            </p:cNvPr>
            <p:cNvCxnSpPr/>
            <p:nvPr/>
          </p:nvCxnSpPr>
          <p:spPr>
            <a:xfrm>
              <a:off x="2654346" y="2010977"/>
              <a:ext cx="0" cy="480882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 10">
            <a:extLst>
              <a:ext uri="{FF2B5EF4-FFF2-40B4-BE49-F238E27FC236}">
                <a16:creationId xmlns:a16="http://schemas.microsoft.com/office/drawing/2014/main" id="{A36C6411-39DF-49FA-9808-3A887C068BEA}"/>
              </a:ext>
            </a:extLst>
          </p:cNvPr>
          <p:cNvGrpSpPr/>
          <p:nvPr/>
        </p:nvGrpSpPr>
        <p:grpSpPr>
          <a:xfrm>
            <a:off x="4397001" y="4276682"/>
            <a:ext cx="1288778" cy="1077218"/>
            <a:chOff x="1880328" y="2857083"/>
            <a:chExt cx="843749" cy="807913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56F878F-80DD-4936-9699-733764B39915}"/>
                </a:ext>
              </a:extLst>
            </p:cNvPr>
            <p:cNvSpPr txBox="1"/>
            <p:nvPr/>
          </p:nvSpPr>
          <p:spPr>
            <a:xfrm>
              <a:off x="1880328" y="2857083"/>
              <a:ext cx="658226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kumimoji="1"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5" name="直线连接符 13">
              <a:extLst>
                <a:ext uri="{FF2B5EF4-FFF2-40B4-BE49-F238E27FC236}">
                  <a16:creationId xmlns:a16="http://schemas.microsoft.com/office/drawing/2014/main" id="{CBEFC165-9BFA-4293-9ACC-E6704561AEC5}"/>
                </a:ext>
              </a:extLst>
            </p:cNvPr>
            <p:cNvCxnSpPr/>
            <p:nvPr/>
          </p:nvCxnSpPr>
          <p:spPr>
            <a:xfrm>
              <a:off x="2724077" y="3026731"/>
              <a:ext cx="0" cy="480882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B684658-AA8F-E7BA-0F1A-B8A48922A29E}"/>
              </a:ext>
            </a:extLst>
          </p:cNvPr>
          <p:cNvSpPr txBox="1"/>
          <p:nvPr/>
        </p:nvSpPr>
        <p:spPr>
          <a:xfrm>
            <a:off x="5836920" y="4510487"/>
            <a:ext cx="4795634" cy="485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133" b="1" dirty="0">
                <a:solidFill>
                  <a:schemeClr val="bg1"/>
                </a:solidFill>
                <a:cs typeface="+mn-ea"/>
                <a:sym typeface="+mn-lt"/>
              </a:rPr>
              <a:t>下一步研究计划</a:t>
            </a:r>
          </a:p>
        </p:txBody>
      </p:sp>
    </p:spTree>
    <p:extLst>
      <p:ext uri="{BB962C8B-B14F-4D97-AF65-F5344CB8AC3E}">
        <p14:creationId xmlns:p14="http://schemas.microsoft.com/office/powerpoint/2010/main" val="276515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593CE3-6C5A-0FE8-007E-A075F70FA322}"/>
              </a:ext>
            </a:extLst>
          </p:cNvPr>
          <p:cNvGrpSpPr/>
          <p:nvPr/>
        </p:nvGrpSpPr>
        <p:grpSpPr>
          <a:xfrm>
            <a:off x="858434" y="1294512"/>
            <a:ext cx="14189477" cy="3883431"/>
            <a:chOff x="1049002" y="1436496"/>
            <a:chExt cx="14189477" cy="388343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9A12B7-3D7F-13A0-2168-8EB91A1D9913}"/>
                </a:ext>
              </a:extLst>
            </p:cNvPr>
            <p:cNvSpPr/>
            <p:nvPr/>
          </p:nvSpPr>
          <p:spPr>
            <a:xfrm>
              <a:off x="1049002" y="2945803"/>
              <a:ext cx="10580239" cy="935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C09480A-D2E0-3129-E259-C117542C7266}"/>
                </a:ext>
              </a:extLst>
            </p:cNvPr>
            <p:cNvSpPr/>
            <p:nvPr/>
          </p:nvSpPr>
          <p:spPr>
            <a:xfrm>
              <a:off x="1049002" y="1445251"/>
              <a:ext cx="10580239" cy="935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68B97EE-9645-69C0-771B-A2F6B830CC07}"/>
                </a:ext>
              </a:extLst>
            </p:cNvPr>
            <p:cNvSpPr txBox="1"/>
            <p:nvPr/>
          </p:nvSpPr>
          <p:spPr>
            <a:xfrm>
              <a:off x="1183814" y="2945803"/>
              <a:ext cx="1405466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130mA                         140mA                      150mA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D0011/D0020           D0004/D0021            D0005/D0022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27A67F7-3E5D-7AA7-22FD-A161AD2BCF33}"/>
                </a:ext>
              </a:extLst>
            </p:cNvPr>
            <p:cNvGrpSpPr/>
            <p:nvPr/>
          </p:nvGrpSpPr>
          <p:grpSpPr>
            <a:xfrm>
              <a:off x="1049002" y="1436496"/>
              <a:ext cx="12503573" cy="879472"/>
              <a:chOff x="1152656" y="1853924"/>
              <a:chExt cx="12503573" cy="87947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A68472D-2995-D8FE-C393-4ADE384B7191}"/>
                  </a:ext>
                </a:extLst>
              </p:cNvPr>
              <p:cNvSpPr txBox="1"/>
              <p:nvPr/>
            </p:nvSpPr>
            <p:spPr>
              <a:xfrm>
                <a:off x="1152656" y="1853924"/>
                <a:ext cx="12503573" cy="879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90mA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120mA        125mA        130mA        140mA       150mA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D0008        D0009          D0010        D0013        D0012        D0017        D0011       D0004       D0005</a:t>
                </a:r>
                <a:endParaRPr lang="zh-CN" altLang="en-US" dirty="0"/>
              </a:p>
            </p:txBody>
          </p:sp>
          <p:sp>
            <p:nvSpPr>
              <p:cNvPr id="15" name="箭头: 右 14">
                <a:extLst>
                  <a:ext uri="{FF2B5EF4-FFF2-40B4-BE49-F238E27FC236}">
                    <a16:creationId xmlns:a16="http://schemas.microsoft.com/office/drawing/2014/main" id="{62A702C3-F82C-4FFF-6DB4-ABCED01F90FB}"/>
                  </a:ext>
                </a:extLst>
              </p:cNvPr>
              <p:cNvSpPr/>
              <p:nvPr/>
            </p:nvSpPr>
            <p:spPr>
              <a:xfrm>
                <a:off x="1965457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7E3BE9C7-AA40-58C9-2ADF-C45087C4AF82}"/>
                  </a:ext>
                </a:extLst>
              </p:cNvPr>
              <p:cNvSpPr/>
              <p:nvPr/>
            </p:nvSpPr>
            <p:spPr>
              <a:xfrm>
                <a:off x="2984844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箭头: 右 16">
                <a:extLst>
                  <a:ext uri="{FF2B5EF4-FFF2-40B4-BE49-F238E27FC236}">
                    <a16:creationId xmlns:a16="http://schemas.microsoft.com/office/drawing/2014/main" id="{BC2199B2-FFBB-7720-EF86-9A0729EA7634}"/>
                  </a:ext>
                </a:extLst>
              </p:cNvPr>
              <p:cNvSpPr/>
              <p:nvPr/>
            </p:nvSpPr>
            <p:spPr>
              <a:xfrm>
                <a:off x="4119377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C23C5F8F-3A62-4E92-6841-95E79483E43B}"/>
                  </a:ext>
                </a:extLst>
              </p:cNvPr>
              <p:cNvSpPr/>
              <p:nvPr/>
            </p:nvSpPr>
            <p:spPr>
              <a:xfrm>
                <a:off x="5253910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箭头: 右 18">
                <a:extLst>
                  <a:ext uri="{FF2B5EF4-FFF2-40B4-BE49-F238E27FC236}">
                    <a16:creationId xmlns:a16="http://schemas.microsoft.com/office/drawing/2014/main" id="{5D24FF8C-295E-15B6-9777-9E7FAD806E7D}"/>
                  </a:ext>
                </a:extLst>
              </p:cNvPr>
              <p:cNvSpPr/>
              <p:nvPr/>
            </p:nvSpPr>
            <p:spPr>
              <a:xfrm>
                <a:off x="6388443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箭头: 右 19">
                <a:extLst>
                  <a:ext uri="{FF2B5EF4-FFF2-40B4-BE49-F238E27FC236}">
                    <a16:creationId xmlns:a16="http://schemas.microsoft.com/office/drawing/2014/main" id="{36C08AC6-60B6-3DDF-3F39-2C4012BE1984}"/>
                  </a:ext>
                </a:extLst>
              </p:cNvPr>
              <p:cNvSpPr/>
              <p:nvPr/>
            </p:nvSpPr>
            <p:spPr>
              <a:xfrm>
                <a:off x="7522976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箭头: 右 20">
                <a:extLst>
                  <a:ext uri="{FF2B5EF4-FFF2-40B4-BE49-F238E27FC236}">
                    <a16:creationId xmlns:a16="http://schemas.microsoft.com/office/drawing/2014/main" id="{31D18E9B-8A90-5F06-5EF5-ADFBBD3BA4A6}"/>
                  </a:ext>
                </a:extLst>
              </p:cNvPr>
              <p:cNvSpPr/>
              <p:nvPr/>
            </p:nvSpPr>
            <p:spPr>
              <a:xfrm>
                <a:off x="8657509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箭头: 右 21">
                <a:extLst>
                  <a:ext uri="{FF2B5EF4-FFF2-40B4-BE49-F238E27FC236}">
                    <a16:creationId xmlns:a16="http://schemas.microsoft.com/office/drawing/2014/main" id="{7653B78A-0AC1-4B3B-117E-927469E31FDF}"/>
                  </a:ext>
                </a:extLst>
              </p:cNvPr>
              <p:cNvSpPr/>
              <p:nvPr/>
            </p:nvSpPr>
            <p:spPr>
              <a:xfrm>
                <a:off x="9788656" y="2058204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A210E2D5-1BF4-E049-9129-8E45CE63EB1E}"/>
                  </a:ext>
                </a:extLst>
              </p:cNvPr>
              <p:cNvSpPr/>
              <p:nvPr/>
            </p:nvSpPr>
            <p:spPr>
              <a:xfrm>
                <a:off x="1918043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箭头: 右 23">
                <a:extLst>
                  <a:ext uri="{FF2B5EF4-FFF2-40B4-BE49-F238E27FC236}">
                    <a16:creationId xmlns:a16="http://schemas.microsoft.com/office/drawing/2014/main" id="{BD06DE51-DD51-87CB-C024-19B0DEE87EDB}"/>
                  </a:ext>
                </a:extLst>
              </p:cNvPr>
              <p:cNvSpPr/>
              <p:nvPr/>
            </p:nvSpPr>
            <p:spPr>
              <a:xfrm>
                <a:off x="3052576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箭头: 右 24">
                <a:extLst>
                  <a:ext uri="{FF2B5EF4-FFF2-40B4-BE49-F238E27FC236}">
                    <a16:creationId xmlns:a16="http://schemas.microsoft.com/office/drawing/2014/main" id="{7B30E03F-AF4D-B729-7FD5-BBACBF035293}"/>
                  </a:ext>
                </a:extLst>
              </p:cNvPr>
              <p:cNvSpPr/>
              <p:nvPr/>
            </p:nvSpPr>
            <p:spPr>
              <a:xfrm>
                <a:off x="4238919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箭头: 右 25">
                <a:extLst>
                  <a:ext uri="{FF2B5EF4-FFF2-40B4-BE49-F238E27FC236}">
                    <a16:creationId xmlns:a16="http://schemas.microsoft.com/office/drawing/2014/main" id="{60E02C88-32FB-3531-E3B3-4E908067018C}"/>
                  </a:ext>
                </a:extLst>
              </p:cNvPr>
              <p:cNvSpPr/>
              <p:nvPr/>
            </p:nvSpPr>
            <p:spPr>
              <a:xfrm>
                <a:off x="5269475" y="2461053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箭头: 右 26">
                <a:extLst>
                  <a:ext uri="{FF2B5EF4-FFF2-40B4-BE49-F238E27FC236}">
                    <a16:creationId xmlns:a16="http://schemas.microsoft.com/office/drawing/2014/main" id="{C8C1B8D9-88FF-AC73-3769-A3E7CB498E63}"/>
                  </a:ext>
                </a:extLst>
              </p:cNvPr>
              <p:cNvSpPr/>
              <p:nvPr/>
            </p:nvSpPr>
            <p:spPr>
              <a:xfrm>
                <a:off x="6382320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右 27">
                <a:extLst>
                  <a:ext uri="{FF2B5EF4-FFF2-40B4-BE49-F238E27FC236}">
                    <a16:creationId xmlns:a16="http://schemas.microsoft.com/office/drawing/2014/main" id="{F2FB0E6F-58A5-BD48-5E57-E03E3FDAF6ED}"/>
                  </a:ext>
                </a:extLst>
              </p:cNvPr>
              <p:cNvSpPr/>
              <p:nvPr/>
            </p:nvSpPr>
            <p:spPr>
              <a:xfrm>
                <a:off x="7447495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FD699917-C85C-BE5B-C895-7A61B6B6C7CA}"/>
                  </a:ext>
                </a:extLst>
              </p:cNvPr>
              <p:cNvSpPr/>
              <p:nvPr/>
            </p:nvSpPr>
            <p:spPr>
              <a:xfrm>
                <a:off x="8489151" y="2454979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箭头: 右 29">
                <a:extLst>
                  <a:ext uri="{FF2B5EF4-FFF2-40B4-BE49-F238E27FC236}">
                    <a16:creationId xmlns:a16="http://schemas.microsoft.com/office/drawing/2014/main" id="{33A53C74-3E28-5DB3-BC31-3F579B3044D7}"/>
                  </a:ext>
                </a:extLst>
              </p:cNvPr>
              <p:cNvSpPr/>
              <p:nvPr/>
            </p:nvSpPr>
            <p:spPr>
              <a:xfrm>
                <a:off x="9511924" y="2472277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512BA47A-B474-466B-D6DE-0441C118063C}"/>
                </a:ext>
              </a:extLst>
            </p:cNvPr>
            <p:cNvSpPr/>
            <p:nvPr/>
          </p:nvSpPr>
          <p:spPr>
            <a:xfrm>
              <a:off x="2712317" y="3181538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9B916370-ECC7-AE60-4960-82A0A1D13A00}"/>
                </a:ext>
              </a:extLst>
            </p:cNvPr>
            <p:cNvSpPr/>
            <p:nvPr/>
          </p:nvSpPr>
          <p:spPr>
            <a:xfrm>
              <a:off x="4679970" y="3195591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E7D371FA-177E-4D7A-972A-EAF84ABC1091}"/>
                </a:ext>
              </a:extLst>
            </p:cNvPr>
            <p:cNvSpPr/>
            <p:nvPr/>
          </p:nvSpPr>
          <p:spPr>
            <a:xfrm>
              <a:off x="4751090" y="3564197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8A6E1FE6-08DC-9124-9FB8-DEA7EA9C967B}"/>
                </a:ext>
              </a:extLst>
            </p:cNvPr>
            <p:cNvSpPr/>
            <p:nvPr/>
          </p:nvSpPr>
          <p:spPr>
            <a:xfrm>
              <a:off x="2793135" y="3578879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A8271B5-25BF-2B93-2AFF-85DEEF346352}"/>
                </a:ext>
              </a:extLst>
            </p:cNvPr>
            <p:cNvSpPr/>
            <p:nvPr/>
          </p:nvSpPr>
          <p:spPr>
            <a:xfrm>
              <a:off x="1049003" y="4437769"/>
              <a:ext cx="10580239" cy="8821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A066B8-22FB-1736-EBF8-72AA45BE9E68}"/>
                </a:ext>
              </a:extLst>
            </p:cNvPr>
            <p:cNvSpPr txBox="1"/>
            <p:nvPr/>
          </p:nvSpPr>
          <p:spPr>
            <a:xfrm>
              <a:off x="1183813" y="4412804"/>
              <a:ext cx="1405466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         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D0026/D0022                     D0027/D0021                               D0028/D0020 </a:t>
              </a:r>
            </a:p>
          </p:txBody>
        </p:sp>
      </p:grpSp>
      <p:sp>
        <p:nvSpPr>
          <p:cNvPr id="31" name="Parallelogram 13">
            <a:extLst>
              <a:ext uri="{FF2B5EF4-FFF2-40B4-BE49-F238E27FC236}">
                <a16:creationId xmlns:a16="http://schemas.microsoft.com/office/drawing/2014/main" id="{E4A6358D-F6CA-AE23-150A-6E9A85AFEFB7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04A6F9E-2D8D-6090-5E57-5BFFF6FF6D93}"/>
              </a:ext>
            </a:extLst>
          </p:cNvPr>
          <p:cNvSpPr txBox="1"/>
          <p:nvPr/>
        </p:nvSpPr>
        <p:spPr>
          <a:xfrm>
            <a:off x="1166951" y="203731"/>
            <a:ext cx="7613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近期蓝宝石衬底生长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实验总结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E5570F-2C81-FD9A-E927-8D6324D66140}"/>
              </a:ext>
            </a:extLst>
          </p:cNvPr>
          <p:cNvSpPr txBox="1"/>
          <p:nvPr/>
        </p:nvSpPr>
        <p:spPr>
          <a:xfrm>
            <a:off x="798147" y="300516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改变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的沉积速率电流从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90mA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150mA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的数据对比及总结</a:t>
            </a:r>
            <a:endParaRPr lang="en-US" altLang="zh-CN" sz="1800" b="1" dirty="0">
              <a:solidFill>
                <a:srgbClr val="A144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11FC7D-E066-08FA-C039-A98FEC6BF242}"/>
              </a:ext>
            </a:extLst>
          </p:cNvPr>
          <p:cNvSpPr txBox="1"/>
          <p:nvPr/>
        </p:nvSpPr>
        <p:spPr>
          <a:xfrm>
            <a:off x="798147" y="1825012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预热并稳定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阀门对生长条件的影响</a:t>
            </a:r>
            <a:endParaRPr lang="en-US" altLang="zh-CN" sz="1800" b="1" dirty="0">
              <a:solidFill>
                <a:srgbClr val="A144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9ACEE3A-291F-B0AF-0161-EBB982BDB411}"/>
              </a:ext>
            </a:extLst>
          </p:cNvPr>
          <p:cNvSpPr txBox="1"/>
          <p:nvPr/>
        </p:nvSpPr>
        <p:spPr>
          <a:xfrm>
            <a:off x="798147" y="3292732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对比不同温度不同束流对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</a:t>
            </a:r>
            <a:r>
              <a:rPr lang="en-US" altLang="zh-CN" sz="1800" b="1" baseline="-25000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的影响</a:t>
            </a:r>
            <a:endParaRPr lang="en-US" altLang="zh-CN" sz="1800" b="1" dirty="0">
              <a:solidFill>
                <a:srgbClr val="A144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51DC4DB-DA58-A94B-597B-C91DB2E5214B}"/>
              </a:ext>
            </a:extLst>
          </p:cNvPr>
          <p:cNvSpPr txBox="1"/>
          <p:nvPr/>
        </p:nvSpPr>
        <p:spPr>
          <a:xfrm>
            <a:off x="798147" y="4695845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两步法生长</a:t>
            </a:r>
            <a:r>
              <a:rPr lang="en-US" altLang="zh-CN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MoSe2</a:t>
            </a:r>
            <a:r>
              <a:rPr lang="zh-CN" altLang="en-US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，初步尝试与结果</a:t>
            </a:r>
            <a:endParaRPr lang="en-US" altLang="zh-CN" sz="1800" b="1" dirty="0">
              <a:solidFill>
                <a:srgbClr val="A144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B55167A-3AE9-1BA0-4943-7799DEDF032B}"/>
              </a:ext>
            </a:extLst>
          </p:cNvPr>
          <p:cNvSpPr/>
          <p:nvPr/>
        </p:nvSpPr>
        <p:spPr>
          <a:xfrm>
            <a:off x="858435" y="5683231"/>
            <a:ext cx="10580239" cy="882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27BED6-470C-D514-7C02-8694E357022B}"/>
              </a:ext>
            </a:extLst>
          </p:cNvPr>
          <p:cNvSpPr txBox="1"/>
          <p:nvPr/>
        </p:nvSpPr>
        <p:spPr>
          <a:xfrm>
            <a:off x="993245" y="5658266"/>
            <a:ext cx="1405466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130mA                  120mA                   110mA                     100mA                90mA                     80mA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D0029               D0035                       D0036                       D0037                D0038                  D0039</a:t>
            </a:r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E66A9A2A-F556-39B0-01D1-EE2B0413EBD7}"/>
              </a:ext>
            </a:extLst>
          </p:cNvPr>
          <p:cNvSpPr/>
          <p:nvPr/>
        </p:nvSpPr>
        <p:spPr>
          <a:xfrm>
            <a:off x="3588549" y="45019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箭头: 右 77">
            <a:extLst>
              <a:ext uri="{FF2B5EF4-FFF2-40B4-BE49-F238E27FC236}">
                <a16:creationId xmlns:a16="http://schemas.microsoft.com/office/drawing/2014/main" id="{AC79C89F-8658-6080-C27E-56C528466CD8}"/>
              </a:ext>
            </a:extLst>
          </p:cNvPr>
          <p:cNvSpPr/>
          <p:nvPr/>
        </p:nvSpPr>
        <p:spPr>
          <a:xfrm>
            <a:off x="3175799" y="48601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053FDE9C-65F1-36D3-7E72-0C9C99999656}"/>
              </a:ext>
            </a:extLst>
          </p:cNvPr>
          <p:cNvSpPr/>
          <p:nvPr/>
        </p:nvSpPr>
        <p:spPr>
          <a:xfrm>
            <a:off x="5940213" y="48601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139175F6-307D-DCBF-52E7-8DE830AB19BE}"/>
              </a:ext>
            </a:extLst>
          </p:cNvPr>
          <p:cNvSpPr/>
          <p:nvPr/>
        </p:nvSpPr>
        <p:spPr>
          <a:xfrm>
            <a:off x="6575213" y="45019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箭头: 右 80">
            <a:extLst>
              <a:ext uri="{FF2B5EF4-FFF2-40B4-BE49-F238E27FC236}">
                <a16:creationId xmlns:a16="http://schemas.microsoft.com/office/drawing/2014/main" id="{3BE487FD-D4EB-D8F3-A975-DAAE0006C15E}"/>
              </a:ext>
            </a:extLst>
          </p:cNvPr>
          <p:cNvSpPr/>
          <p:nvPr/>
        </p:nvSpPr>
        <p:spPr>
          <a:xfrm>
            <a:off x="2259418" y="58608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6D69D557-4DE8-3869-5726-4EB5FFADEA8F}"/>
              </a:ext>
            </a:extLst>
          </p:cNvPr>
          <p:cNvSpPr/>
          <p:nvPr/>
        </p:nvSpPr>
        <p:spPr>
          <a:xfrm>
            <a:off x="7541640" y="5871708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2A8A3B1B-D9B0-AA8C-1003-DBA0D8964E5B}"/>
              </a:ext>
            </a:extLst>
          </p:cNvPr>
          <p:cNvSpPr/>
          <p:nvPr/>
        </p:nvSpPr>
        <p:spPr>
          <a:xfrm>
            <a:off x="3964771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9B3DD24A-A7EC-77FF-9AB8-F2074ED892CB}"/>
              </a:ext>
            </a:extLst>
          </p:cNvPr>
          <p:cNvSpPr/>
          <p:nvPr/>
        </p:nvSpPr>
        <p:spPr>
          <a:xfrm>
            <a:off x="5776524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5D478728-057F-8DC3-4D26-2F50529667DD}"/>
              </a:ext>
            </a:extLst>
          </p:cNvPr>
          <p:cNvSpPr/>
          <p:nvPr/>
        </p:nvSpPr>
        <p:spPr>
          <a:xfrm>
            <a:off x="9263164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2B0CC420-300E-4AB9-9F67-E421F56AFA8F}"/>
              </a:ext>
            </a:extLst>
          </p:cNvPr>
          <p:cNvSpPr/>
          <p:nvPr/>
        </p:nvSpPr>
        <p:spPr>
          <a:xfrm>
            <a:off x="2258106" y="630878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右 87">
            <a:extLst>
              <a:ext uri="{FF2B5EF4-FFF2-40B4-BE49-F238E27FC236}">
                <a16:creationId xmlns:a16="http://schemas.microsoft.com/office/drawing/2014/main" id="{77C0CAB3-C915-B5C7-5583-B692830532C3}"/>
              </a:ext>
            </a:extLst>
          </p:cNvPr>
          <p:cNvSpPr/>
          <p:nvPr/>
        </p:nvSpPr>
        <p:spPr>
          <a:xfrm>
            <a:off x="7540328" y="63196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3B8CC996-0113-0EAD-0B97-83F519467ABA}"/>
              </a:ext>
            </a:extLst>
          </p:cNvPr>
          <p:cNvSpPr/>
          <p:nvPr/>
        </p:nvSpPr>
        <p:spPr>
          <a:xfrm>
            <a:off x="3963459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505E088A-AE92-0B77-B10A-2AB3E9D124DD}"/>
              </a:ext>
            </a:extLst>
          </p:cNvPr>
          <p:cNvSpPr/>
          <p:nvPr/>
        </p:nvSpPr>
        <p:spPr>
          <a:xfrm>
            <a:off x="5775212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C5DE5A67-69E2-D19B-321A-B6AC36F2D5B3}"/>
              </a:ext>
            </a:extLst>
          </p:cNvPr>
          <p:cNvSpPr/>
          <p:nvPr/>
        </p:nvSpPr>
        <p:spPr>
          <a:xfrm>
            <a:off x="9261852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40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7D19305-3D81-9FF8-70FC-92EC2AC8AE0C}"/>
              </a:ext>
            </a:extLst>
          </p:cNvPr>
          <p:cNvSpPr/>
          <p:nvPr/>
        </p:nvSpPr>
        <p:spPr>
          <a:xfrm>
            <a:off x="864737" y="72248"/>
            <a:ext cx="9743373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第一部分：改变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的沉积速率电流从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至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150mA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的数据对比及总结</a:t>
            </a:r>
          </a:p>
        </p:txBody>
      </p:sp>
      <p:sp>
        <p:nvSpPr>
          <p:cNvPr id="11" name="Parallelogram 13">
            <a:extLst>
              <a:ext uri="{FF2B5EF4-FFF2-40B4-BE49-F238E27FC236}">
                <a16:creationId xmlns:a16="http://schemas.microsoft.com/office/drawing/2014/main" id="{19D79E1C-B263-7696-E336-13BBFE7AE182}"/>
              </a:ext>
            </a:extLst>
          </p:cNvPr>
          <p:cNvSpPr/>
          <p:nvPr/>
        </p:nvSpPr>
        <p:spPr>
          <a:xfrm>
            <a:off x="0" y="5116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F456D7-E362-A01B-CC25-88D223D9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4" y="901719"/>
            <a:ext cx="7517015" cy="57062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BECE8A-DD74-028F-4701-20890D332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0"/>
          <a:stretch/>
        </p:blipFill>
        <p:spPr>
          <a:xfrm>
            <a:off x="7499102" y="502848"/>
            <a:ext cx="4502398" cy="32519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FCFAC6-35B1-FA34-D5F3-D498BC425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809" y="3690050"/>
            <a:ext cx="4073079" cy="316795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9E40F4C-4414-136C-262D-44673298459A}"/>
              </a:ext>
            </a:extLst>
          </p:cNvPr>
          <p:cNvSpPr/>
          <p:nvPr/>
        </p:nvSpPr>
        <p:spPr>
          <a:xfrm>
            <a:off x="10647748" y="53734"/>
            <a:ext cx="1143262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Raman</a:t>
            </a:r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82B1ED-F3E0-46EB-EE8F-F016A1DED3A9}"/>
              </a:ext>
            </a:extLst>
          </p:cNvPr>
          <p:cNvSpPr txBox="1"/>
          <p:nvPr/>
        </p:nvSpPr>
        <p:spPr>
          <a:xfrm>
            <a:off x="152400" y="64701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测试时间</a:t>
            </a:r>
            <a:r>
              <a:rPr lang="en-US" altLang="zh-CN" b="1" dirty="0">
                <a:cs typeface="+mn-ea"/>
                <a:sym typeface="+mn-lt"/>
              </a:rPr>
              <a:t>50s</a:t>
            </a:r>
            <a:r>
              <a:rPr lang="zh-CN" altLang="en-US" b="1" dirty="0">
                <a:cs typeface="+mn-ea"/>
                <a:sym typeface="+mn-lt"/>
              </a:rPr>
              <a:t>，功率</a:t>
            </a:r>
            <a:r>
              <a:rPr lang="en-US" altLang="zh-CN" b="1" dirty="0">
                <a:cs typeface="+mn-ea"/>
                <a:sym typeface="+mn-lt"/>
              </a:rPr>
              <a:t>5mW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0B46B0-1A6C-F023-B91E-4092EC77E2F0}"/>
              </a:ext>
            </a:extLst>
          </p:cNvPr>
          <p:cNvSpPr txBox="1"/>
          <p:nvPr/>
        </p:nvSpPr>
        <p:spPr>
          <a:xfrm>
            <a:off x="808527" y="1163032"/>
            <a:ext cx="44390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Out of the four Raman-active modes, E</a:t>
            </a:r>
            <a:r>
              <a:rPr lang="zh-CN" altLang="en-US" sz="1400" baseline="-25000" dirty="0"/>
              <a:t>1g</a:t>
            </a:r>
            <a:r>
              <a:rPr lang="zh-CN" altLang="en-US" sz="1400" dirty="0"/>
              <a:t>, E1</a:t>
            </a:r>
            <a:r>
              <a:rPr lang="zh-CN" altLang="en-US" sz="1400" baseline="-25000" dirty="0"/>
              <a:t>2g</a:t>
            </a:r>
            <a:r>
              <a:rPr lang="en-US" altLang="zh-CN" sz="1400" dirty="0"/>
              <a:t>,</a:t>
            </a:r>
            <a:r>
              <a:rPr lang="zh-CN" altLang="en-US" sz="1400" baseline="-25000" dirty="0"/>
              <a:t> </a:t>
            </a:r>
            <a:r>
              <a:rPr lang="zh-CN" altLang="en-US" sz="1400" dirty="0"/>
              <a:t>and E2</a:t>
            </a:r>
            <a:r>
              <a:rPr lang="zh-CN" altLang="en-US" sz="1400" baseline="-25000" dirty="0"/>
              <a:t>2g </a:t>
            </a:r>
            <a:r>
              <a:rPr lang="zh-CN" altLang="en-US" sz="1400" dirty="0"/>
              <a:t>arise from the in-plane Raman-active vibrations,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A</a:t>
            </a:r>
            <a:r>
              <a:rPr lang="en-US" altLang="zh-CN" sz="1400" baseline="-25000" dirty="0"/>
              <a:t>1g</a:t>
            </a:r>
            <a:r>
              <a:rPr lang="en-US" altLang="zh-CN" sz="1400" dirty="0"/>
              <a:t> is due to the out-of-plane vibrations.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B1</a:t>
            </a:r>
            <a:r>
              <a:rPr lang="en-US" altLang="zh-CN" sz="1400" baseline="-25000" dirty="0"/>
              <a:t>2g</a:t>
            </a:r>
            <a:r>
              <a:rPr lang="en-US" altLang="zh-CN" sz="1400" dirty="0"/>
              <a:t> becomes the Raman-inactive breathing mode, due to the breaking of crystal symmetry along the c-axis.</a:t>
            </a:r>
          </a:p>
        </p:txBody>
      </p:sp>
    </p:spTree>
    <p:extLst>
      <p:ext uri="{BB962C8B-B14F-4D97-AF65-F5344CB8AC3E}">
        <p14:creationId xmlns:p14="http://schemas.microsoft.com/office/powerpoint/2010/main" val="3401251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3">
            <a:extLst>
              <a:ext uri="{FF2B5EF4-FFF2-40B4-BE49-F238E27FC236}">
                <a16:creationId xmlns:a16="http://schemas.microsoft.com/office/drawing/2014/main" id="{34158A29-47CE-21B9-DFD3-8B9365C56EB3}"/>
              </a:ext>
            </a:extLst>
          </p:cNvPr>
          <p:cNvSpPr/>
          <p:nvPr/>
        </p:nvSpPr>
        <p:spPr>
          <a:xfrm>
            <a:off x="0" y="5116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DF2F31-D6D0-1F74-7B3B-747B76861496}"/>
              </a:ext>
            </a:extLst>
          </p:cNvPr>
          <p:cNvSpPr/>
          <p:nvPr/>
        </p:nvSpPr>
        <p:spPr>
          <a:xfrm>
            <a:off x="993699" y="126049"/>
            <a:ext cx="4886274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文献中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AFM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和拉曼的数据结果统计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36BEBE-C8D4-9640-A4AF-BD34078E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71" y="1049944"/>
            <a:ext cx="5342683" cy="44675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384B90-1E4B-F6A2-099A-41F32D6137E6}"/>
              </a:ext>
            </a:extLst>
          </p:cNvPr>
          <p:cNvSpPr txBox="1"/>
          <p:nvPr/>
        </p:nvSpPr>
        <p:spPr>
          <a:xfrm>
            <a:off x="51077" y="809220"/>
            <a:ext cx="6545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A </a:t>
            </a:r>
            <a:r>
              <a:rPr lang="zh-CN" altLang="en-US" sz="1200" dirty="0"/>
              <a:t>5 nm MoSe</a:t>
            </a:r>
            <a:r>
              <a:rPr lang="zh-CN" altLang="en-US" sz="1200" baseline="-25000" dirty="0"/>
              <a:t>2</a:t>
            </a:r>
            <a:r>
              <a:rPr lang="zh-CN" altLang="en-US" sz="1200" dirty="0"/>
              <a:t> film (in red)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E</a:t>
            </a:r>
            <a:r>
              <a:rPr lang="zh-CN" altLang="en-US" sz="1200" dirty="0"/>
              <a:t>xfoliated bulk flakes on Si/SiO</a:t>
            </a:r>
            <a:r>
              <a:rPr lang="zh-CN" altLang="en-US" sz="1200" baseline="-25000" dirty="0"/>
              <a:t>2</a:t>
            </a:r>
            <a:r>
              <a:rPr lang="zh-CN" altLang="en-US" sz="1200" dirty="0"/>
              <a:t> substrate (in black)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0F09C3A-517F-D2C5-2075-BCA7861F419B}"/>
              </a:ext>
            </a:extLst>
          </p:cNvPr>
          <p:cNvSpPr txBox="1"/>
          <p:nvPr/>
        </p:nvSpPr>
        <p:spPr>
          <a:xfrm>
            <a:off x="51077" y="5517533"/>
            <a:ext cx="122728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MoSe</a:t>
            </a:r>
            <a:r>
              <a:rPr lang="zh-CN" altLang="en-US" baseline="-25000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prominent </a:t>
            </a:r>
            <a:r>
              <a:rPr lang="zh-CN" altLang="en-US" b="1" dirty="0">
                <a:solidFill>
                  <a:srgbClr val="FF0000"/>
                </a:solidFill>
              </a:rPr>
              <a:t>E1</a:t>
            </a:r>
            <a:r>
              <a:rPr lang="zh-CN" altLang="en-US" b="1" baseline="-25000" dirty="0">
                <a:solidFill>
                  <a:srgbClr val="FF0000"/>
                </a:solidFill>
              </a:rPr>
              <a:t>2g </a:t>
            </a:r>
            <a:r>
              <a:rPr lang="zh-CN" altLang="en-US" dirty="0"/>
              <a:t>(286.4 cm</a:t>
            </a:r>
            <a:r>
              <a:rPr lang="zh-CN" altLang="en-US" baseline="30000" dirty="0"/>
              <a:t>-1</a:t>
            </a:r>
            <a:r>
              <a:rPr lang="zh-CN" altLang="en-US" dirty="0"/>
              <a:t>) and </a:t>
            </a:r>
            <a:r>
              <a:rPr lang="zh-CN" altLang="en-US" b="1" dirty="0">
                <a:solidFill>
                  <a:srgbClr val="FF0000"/>
                </a:solidFill>
              </a:rPr>
              <a:t>A</a:t>
            </a:r>
            <a:r>
              <a:rPr lang="zh-CN" altLang="en-US" b="1" baseline="-25000" dirty="0">
                <a:solidFill>
                  <a:srgbClr val="FF0000"/>
                </a:solidFill>
              </a:rPr>
              <a:t>1g </a:t>
            </a:r>
            <a:r>
              <a:rPr lang="zh-CN" altLang="en-US" dirty="0"/>
              <a:t>(245.5 cm</a:t>
            </a:r>
            <a:r>
              <a:rPr lang="zh-CN" altLang="en-US" baseline="30000" dirty="0"/>
              <a:t>-1</a:t>
            </a:r>
            <a:r>
              <a:rPr lang="zh-CN" altLang="en-US" dirty="0"/>
              <a:t>) peaks, reaffirming </a:t>
            </a:r>
            <a:r>
              <a:rPr lang="zh-CN" altLang="en-US" b="1" dirty="0">
                <a:solidFill>
                  <a:srgbClr val="FF0000"/>
                </a:solidFill>
              </a:rPr>
              <a:t>the crystalline layered structure of our films</a:t>
            </a:r>
            <a:r>
              <a:rPr lang="zh-CN" altLang="en-US" dirty="0"/>
              <a:t>.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B1</a:t>
            </a:r>
            <a:r>
              <a:rPr lang="en-US" altLang="zh-CN" b="1" baseline="-25000" dirty="0">
                <a:solidFill>
                  <a:srgbClr val="FF0000"/>
                </a:solidFill>
              </a:rPr>
              <a:t>2g</a:t>
            </a:r>
            <a:r>
              <a:rPr lang="en-US" altLang="zh-CN" b="1" dirty="0">
                <a:solidFill>
                  <a:srgbClr val="FF0000"/>
                </a:solidFill>
              </a:rPr>
              <a:t> peak </a:t>
            </a:r>
            <a:r>
              <a:rPr lang="en-US" altLang="zh-CN" dirty="0"/>
              <a:t>(MoSe</a:t>
            </a:r>
            <a:r>
              <a:rPr lang="en-US" altLang="zh-CN" baseline="-25000" dirty="0"/>
              <a:t>2</a:t>
            </a:r>
            <a:r>
              <a:rPr lang="en-US" altLang="zh-CN" dirty="0"/>
              <a:t>: 354.3 cm</a:t>
            </a:r>
            <a:r>
              <a:rPr lang="en-US" altLang="zh-CN" baseline="30000" dirty="0"/>
              <a:t>-1</a:t>
            </a:r>
            <a:r>
              <a:rPr lang="en-US" altLang="zh-CN" dirty="0"/>
              <a:t>) indicates that </a:t>
            </a:r>
            <a:r>
              <a:rPr lang="en-US" altLang="zh-CN" b="1" dirty="0">
                <a:solidFill>
                  <a:srgbClr val="FF0000"/>
                </a:solidFill>
              </a:rPr>
              <a:t>our films are few-layer thick</a:t>
            </a:r>
            <a:r>
              <a:rPr lang="en-US" altLang="zh-CN" dirty="0"/>
              <a:t>.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E</a:t>
            </a:r>
            <a:r>
              <a:rPr lang="en-US" altLang="zh-CN" b="1" baseline="-25000" dirty="0">
                <a:solidFill>
                  <a:srgbClr val="FF0000"/>
                </a:solidFill>
              </a:rPr>
              <a:t>1g</a:t>
            </a:r>
            <a:r>
              <a:rPr lang="en-US" altLang="zh-CN" b="1" dirty="0">
                <a:solidFill>
                  <a:srgbClr val="FF0000"/>
                </a:solidFill>
              </a:rPr>
              <a:t> peak </a:t>
            </a:r>
            <a:r>
              <a:rPr lang="en-US" altLang="zh-CN" dirty="0"/>
              <a:t>(MoSe</a:t>
            </a:r>
            <a:r>
              <a:rPr lang="en-US" altLang="zh-CN" baseline="-25000" dirty="0"/>
              <a:t>2</a:t>
            </a:r>
            <a:r>
              <a:rPr lang="en-US" altLang="zh-CN" dirty="0"/>
              <a:t>: 172.8 cm</a:t>
            </a:r>
            <a:r>
              <a:rPr lang="en-US" altLang="zh-CN" baseline="30000" dirty="0"/>
              <a:t>-1</a:t>
            </a:r>
            <a:r>
              <a:rPr lang="en-US" altLang="zh-CN" dirty="0"/>
              <a:t>) indicates that the broadening of the peaks in our MBE films compared to exfoliated flakes could be due to </a:t>
            </a:r>
            <a:r>
              <a:rPr lang="en-US" altLang="zh-CN" b="1" dirty="0">
                <a:solidFill>
                  <a:srgbClr val="FF0000"/>
                </a:solidFill>
              </a:rPr>
              <a:t>defects </a:t>
            </a:r>
            <a:r>
              <a:rPr lang="en-US" altLang="zh-CN" dirty="0"/>
              <a:t>arising from chalcogen vacancies and/or grain structure which can cause localization of phonons</a:t>
            </a:r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8C5A2C-C162-0B13-1823-420EE34C6DB1}"/>
              </a:ext>
            </a:extLst>
          </p:cNvPr>
          <p:cNvSpPr txBox="1"/>
          <p:nvPr/>
        </p:nvSpPr>
        <p:spPr>
          <a:xfrm>
            <a:off x="2702825" y="3094408"/>
            <a:ext cx="11558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286.4 cm</a:t>
            </a:r>
            <a:r>
              <a:rPr lang="zh-CN" altLang="en-US" sz="1600" baseline="30000" dirty="0"/>
              <a:t>-1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86630E-DD4A-023D-C084-9FFFEAC4C55B}"/>
              </a:ext>
            </a:extLst>
          </p:cNvPr>
          <p:cNvSpPr txBox="1"/>
          <p:nvPr/>
        </p:nvSpPr>
        <p:spPr>
          <a:xfrm>
            <a:off x="1499931" y="1697549"/>
            <a:ext cx="6161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245.5 cm</a:t>
            </a:r>
            <a:r>
              <a:rPr lang="zh-CN" altLang="en-US" sz="1600" baseline="30000" dirty="0"/>
              <a:t>-1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9C033E0-A725-3FF2-CB64-17D7213822FF}"/>
              </a:ext>
            </a:extLst>
          </p:cNvPr>
          <p:cNvSpPr txBox="1"/>
          <p:nvPr/>
        </p:nvSpPr>
        <p:spPr>
          <a:xfrm>
            <a:off x="3676837" y="3292982"/>
            <a:ext cx="6161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354.3 cm</a:t>
            </a:r>
            <a:r>
              <a:rPr lang="en-US" altLang="zh-CN" sz="1600" baseline="30000" dirty="0"/>
              <a:t>-1</a:t>
            </a:r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0E406D5-1C97-7F22-0B98-4C64B1B24455}"/>
              </a:ext>
            </a:extLst>
          </p:cNvPr>
          <p:cNvSpPr txBox="1"/>
          <p:nvPr/>
        </p:nvSpPr>
        <p:spPr>
          <a:xfrm>
            <a:off x="1109705" y="3246713"/>
            <a:ext cx="11169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172.8 cm</a:t>
            </a:r>
            <a:r>
              <a:rPr lang="en-US" altLang="zh-CN" sz="1600" baseline="30000" dirty="0"/>
              <a:t>-1</a:t>
            </a:r>
            <a:endParaRPr lang="zh-CN" altLang="en-US" sz="16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14A000D-75E1-DC7E-A272-4CAA4A36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3" y="743363"/>
            <a:ext cx="6024619" cy="457335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2FB676D-9EA2-4190-1A56-4543C334F3A2}"/>
              </a:ext>
            </a:extLst>
          </p:cNvPr>
          <p:cNvSpPr txBox="1"/>
          <p:nvPr/>
        </p:nvSpPr>
        <p:spPr>
          <a:xfrm>
            <a:off x="3376066" y="4362191"/>
            <a:ext cx="6161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10.1021/acsami.6b00961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406B522-3E3A-AF67-3409-607E4265F12F}"/>
              </a:ext>
            </a:extLst>
          </p:cNvPr>
          <p:cNvSpPr/>
          <p:nvPr/>
        </p:nvSpPr>
        <p:spPr>
          <a:xfrm>
            <a:off x="9019520" y="2199136"/>
            <a:ext cx="1112292" cy="172388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2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6A049B-391E-17B5-0740-68244B1FD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28" y="1052732"/>
            <a:ext cx="1793233" cy="17932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F25030-0712-ABDF-D9FE-9AB6866E7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191" y="2971474"/>
            <a:ext cx="1788294" cy="1788294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8C8043B4-AEB6-FE55-8803-337F60E87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364" y="1051333"/>
            <a:ext cx="1786808" cy="1786808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A30022A6-6DA8-0B69-D9AB-3760D6153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54" y="4898731"/>
            <a:ext cx="1800000" cy="1800000"/>
          </a:xfrm>
          <a:prstGeom prst="rect">
            <a:avLst/>
          </a:prstGeom>
        </p:spPr>
      </p:pic>
      <p:sp>
        <p:nvSpPr>
          <p:cNvPr id="9" name="Parallelogram 13">
            <a:extLst>
              <a:ext uri="{FF2B5EF4-FFF2-40B4-BE49-F238E27FC236}">
                <a16:creationId xmlns:a16="http://schemas.microsoft.com/office/drawing/2014/main" id="{8919FB20-3D89-2D01-A091-C902BAD40CFE}"/>
              </a:ext>
            </a:extLst>
          </p:cNvPr>
          <p:cNvSpPr/>
          <p:nvPr/>
        </p:nvSpPr>
        <p:spPr>
          <a:xfrm>
            <a:off x="0" y="5116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A02F19-123C-69A7-A30D-7CEDA174862A}"/>
              </a:ext>
            </a:extLst>
          </p:cNvPr>
          <p:cNvSpPr/>
          <p:nvPr/>
        </p:nvSpPr>
        <p:spPr>
          <a:xfrm>
            <a:off x="10905768" y="53734"/>
            <a:ext cx="885242" cy="83099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AFM</a:t>
            </a:r>
          </a:p>
          <a:p>
            <a:pPr algn="r"/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0938A61-A377-997E-E0E0-A8A5D1B8D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0" y="1038141"/>
            <a:ext cx="1800000" cy="180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DAD5BA1-A4B1-3B2E-3179-FE45ECC27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0" y="4898731"/>
            <a:ext cx="1800000" cy="18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A7CFB6B-D1F6-EDB6-6812-F7198FB4E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0" y="2959768"/>
            <a:ext cx="1800000" cy="180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C277AA0-F847-408B-51C8-EAC98270EC9A}"/>
              </a:ext>
            </a:extLst>
          </p:cNvPr>
          <p:cNvSpPr txBox="1"/>
          <p:nvPr/>
        </p:nvSpPr>
        <p:spPr>
          <a:xfrm>
            <a:off x="-73522" y="922478"/>
            <a:ext cx="612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</a:t>
            </a:r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r>
              <a:rPr lang="en-US" altLang="zh-CN" sz="1400" b="1" dirty="0"/>
              <a:t>10um</a:t>
            </a:r>
            <a:endParaRPr lang="zh-CN" altLang="en-US" sz="1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D74A20C-67CE-72EA-F16D-CD02757CCBBA}"/>
              </a:ext>
            </a:extLst>
          </p:cNvPr>
          <p:cNvSpPr txBox="1"/>
          <p:nvPr/>
        </p:nvSpPr>
        <p:spPr>
          <a:xfrm>
            <a:off x="-38154" y="2845965"/>
            <a:ext cx="5229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b="1" dirty="0"/>
              <a:t>0</a:t>
            </a:r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r>
              <a:rPr lang="en-US" altLang="zh-CN" sz="1400" b="1" dirty="0"/>
              <a:t>5um</a:t>
            </a:r>
            <a:endParaRPr lang="zh-CN" altLang="en-US" sz="14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69878E1-9380-1DD6-ECFD-C92DCB09AAE6}"/>
              </a:ext>
            </a:extLst>
          </p:cNvPr>
          <p:cNvSpPr txBox="1"/>
          <p:nvPr/>
        </p:nvSpPr>
        <p:spPr>
          <a:xfrm>
            <a:off x="-28638" y="4857472"/>
            <a:ext cx="5229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b="1" dirty="0"/>
              <a:t>0</a:t>
            </a:r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r>
              <a:rPr lang="en-US" altLang="zh-CN" sz="1400" b="1" dirty="0"/>
              <a:t>1um</a:t>
            </a:r>
            <a:endParaRPr lang="zh-CN" altLang="en-US" sz="1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B9AED14-B250-25CB-3B57-CEBB74F345A1}"/>
              </a:ext>
            </a:extLst>
          </p:cNvPr>
          <p:cNvSpPr txBox="1"/>
          <p:nvPr/>
        </p:nvSpPr>
        <p:spPr>
          <a:xfrm>
            <a:off x="586643" y="683400"/>
            <a:ext cx="1596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D0013 110mA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15EC82-157D-B56F-94FE-CBD7F1C3334B}"/>
              </a:ext>
            </a:extLst>
          </p:cNvPr>
          <p:cNvSpPr txBox="1"/>
          <p:nvPr/>
        </p:nvSpPr>
        <p:spPr>
          <a:xfrm>
            <a:off x="1043142" y="2553188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=2.5nm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9BDFB50-5E5C-8E54-0C14-114EA171C132}"/>
              </a:ext>
            </a:extLst>
          </p:cNvPr>
          <p:cNvSpPr txBox="1"/>
          <p:nvPr/>
        </p:nvSpPr>
        <p:spPr>
          <a:xfrm>
            <a:off x="1197030" y="449215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=2nm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2C7D181-8B17-7FC2-D9BC-E5FE7BDF8DBE}"/>
              </a:ext>
            </a:extLst>
          </p:cNvPr>
          <p:cNvSpPr txBox="1"/>
          <p:nvPr/>
        </p:nvSpPr>
        <p:spPr>
          <a:xfrm>
            <a:off x="1078421" y="6431112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=0.7nm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3CA852C-B4E3-CF98-6EE8-497C9F8F8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53" y="731125"/>
            <a:ext cx="250184" cy="19836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2E608CA6-C666-3955-5F24-A8C4B57A9944}"/>
              </a:ext>
            </a:extLst>
          </p:cNvPr>
          <p:cNvSpPr txBox="1"/>
          <p:nvPr/>
        </p:nvSpPr>
        <p:spPr>
          <a:xfrm>
            <a:off x="2566475" y="676440"/>
            <a:ext cx="1596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D0012 120mA</a:t>
            </a:r>
            <a:endParaRPr lang="zh-CN" altLang="en-US" b="1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E1862629-382A-EC13-BDFE-3CF728761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70" y="1038141"/>
            <a:ext cx="1800000" cy="1800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B2F04B1-F48E-4B92-94DC-A705A454C1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70" y="2959768"/>
            <a:ext cx="1800000" cy="1800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7FCFE909-64B7-F771-8A64-20AD03B33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70" y="4898731"/>
            <a:ext cx="1800000" cy="1783662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7D939866-FE71-318C-4325-2A7A267A0FA8}"/>
              </a:ext>
            </a:extLst>
          </p:cNvPr>
          <p:cNvSpPr txBox="1"/>
          <p:nvPr/>
        </p:nvSpPr>
        <p:spPr>
          <a:xfrm>
            <a:off x="2974635" y="6423324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=0.4nm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068700D-03C8-86FE-0A4C-A85E54D42C12}"/>
              </a:ext>
            </a:extLst>
          </p:cNvPr>
          <p:cNvSpPr txBox="1"/>
          <p:nvPr/>
        </p:nvSpPr>
        <p:spPr>
          <a:xfrm>
            <a:off x="3073830" y="4505534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=5.7nm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481A38D-DF7F-118C-AA0C-3B48AE40CE43}"/>
              </a:ext>
            </a:extLst>
          </p:cNvPr>
          <p:cNvSpPr txBox="1"/>
          <p:nvPr/>
        </p:nvSpPr>
        <p:spPr>
          <a:xfrm>
            <a:off x="3000283" y="2554399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=0.8nm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3829FFE7-6154-C7E5-FB5C-3DD4F79B82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642" y="1038141"/>
            <a:ext cx="1800000" cy="1800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FF1F282F-64B3-DDF3-ED06-6627E6B5F4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641" y="2959768"/>
            <a:ext cx="1800000" cy="1800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D8EEC00-1649-A6AB-AE26-D5BF99EF49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642" y="4898731"/>
            <a:ext cx="1800000" cy="1800000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E4819EC7-FB77-2A63-9753-F84E964550C8}"/>
              </a:ext>
            </a:extLst>
          </p:cNvPr>
          <p:cNvSpPr txBox="1"/>
          <p:nvPr/>
        </p:nvSpPr>
        <p:spPr>
          <a:xfrm>
            <a:off x="4893886" y="6459540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=1.5nm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2567653-463B-A11A-0B7A-2074D4C3189E}"/>
              </a:ext>
            </a:extLst>
          </p:cNvPr>
          <p:cNvSpPr txBox="1"/>
          <p:nvPr/>
        </p:nvSpPr>
        <p:spPr>
          <a:xfrm>
            <a:off x="5047774" y="4487129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=1nm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FD4F39F-0C42-1413-F278-B4D6A9661042}"/>
              </a:ext>
            </a:extLst>
          </p:cNvPr>
          <p:cNvSpPr txBox="1"/>
          <p:nvPr/>
        </p:nvSpPr>
        <p:spPr>
          <a:xfrm>
            <a:off x="5047774" y="2553188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=1nm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DF55ED3-EC60-0A47-F85B-99A8E33CA7FB}"/>
              </a:ext>
            </a:extLst>
          </p:cNvPr>
          <p:cNvSpPr txBox="1"/>
          <p:nvPr/>
        </p:nvSpPr>
        <p:spPr>
          <a:xfrm>
            <a:off x="4413112" y="673748"/>
            <a:ext cx="1596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D0017 125mA</a:t>
            </a:r>
            <a:endParaRPr lang="zh-CN" altLang="en-US" b="1" dirty="0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C28B3204-2555-7C4F-968E-6E7EBB1CFB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49" y="1038141"/>
            <a:ext cx="1800000" cy="1800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11130DEB-72E6-8AD8-E930-01BBEB0756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73" y="4898731"/>
            <a:ext cx="1800000" cy="18000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767460F3-6AC9-CBBD-A507-03B7822C00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73" y="2959768"/>
            <a:ext cx="1800000" cy="1800000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ED2BBA7E-087A-4A94-992C-12407206BE29}"/>
              </a:ext>
            </a:extLst>
          </p:cNvPr>
          <p:cNvSpPr txBox="1"/>
          <p:nvPr/>
        </p:nvSpPr>
        <p:spPr>
          <a:xfrm>
            <a:off x="6818492" y="2553188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=0.9nm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F149917-EEB8-582B-9B20-A0504E9B3A10}"/>
              </a:ext>
            </a:extLst>
          </p:cNvPr>
          <p:cNvSpPr txBox="1"/>
          <p:nvPr/>
        </p:nvSpPr>
        <p:spPr>
          <a:xfrm>
            <a:off x="6818492" y="4490152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=0.6nm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37BF3A9-8721-0FC1-D881-D12D3138D9A5}"/>
              </a:ext>
            </a:extLst>
          </p:cNvPr>
          <p:cNvSpPr txBox="1"/>
          <p:nvPr/>
        </p:nvSpPr>
        <p:spPr>
          <a:xfrm>
            <a:off x="6877742" y="6459540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=0.6nm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7EBF5FC3-6776-449E-19A0-CD64AA5C358A}"/>
              </a:ext>
            </a:extLst>
          </p:cNvPr>
          <p:cNvSpPr txBox="1"/>
          <p:nvPr/>
        </p:nvSpPr>
        <p:spPr>
          <a:xfrm>
            <a:off x="8638821" y="2529425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=1nm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A35F60E-F524-E8E0-8195-B547C8220EF9}"/>
              </a:ext>
            </a:extLst>
          </p:cNvPr>
          <p:cNvSpPr txBox="1"/>
          <p:nvPr/>
        </p:nvSpPr>
        <p:spPr>
          <a:xfrm>
            <a:off x="8638821" y="4466389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=0.6nm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F9098F1-0A73-977F-2773-B7C7EFE5A45D}"/>
              </a:ext>
            </a:extLst>
          </p:cNvPr>
          <p:cNvSpPr txBox="1"/>
          <p:nvPr/>
        </p:nvSpPr>
        <p:spPr>
          <a:xfrm>
            <a:off x="8698071" y="643577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=0.7nm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C2B023C-BCF8-5C03-812C-4407A5582184}"/>
              </a:ext>
            </a:extLst>
          </p:cNvPr>
          <p:cNvSpPr txBox="1"/>
          <p:nvPr/>
        </p:nvSpPr>
        <p:spPr>
          <a:xfrm>
            <a:off x="6434558" y="682131"/>
            <a:ext cx="156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D0011 130mA</a:t>
            </a:r>
            <a:endParaRPr lang="zh-CN" altLang="en-US" b="1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A87D93E-5474-CB66-84B6-6C92BBC262A7}"/>
              </a:ext>
            </a:extLst>
          </p:cNvPr>
          <p:cNvSpPr txBox="1"/>
          <p:nvPr/>
        </p:nvSpPr>
        <p:spPr>
          <a:xfrm>
            <a:off x="8268882" y="676440"/>
            <a:ext cx="156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D0004 140mA</a:t>
            </a:r>
            <a:endParaRPr lang="zh-CN" altLang="en-US" b="1" dirty="0"/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9A50A6BA-BAFE-1601-A1FE-E75D8B5587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754" y="2959768"/>
            <a:ext cx="1800000" cy="1800000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D7725D6C-0DB0-BB27-DF59-534CF9866A38}"/>
              </a:ext>
            </a:extLst>
          </p:cNvPr>
          <p:cNvSpPr txBox="1"/>
          <p:nvPr/>
        </p:nvSpPr>
        <p:spPr>
          <a:xfrm>
            <a:off x="10178572" y="676440"/>
            <a:ext cx="156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D0005 150mA</a:t>
            </a:r>
            <a:endParaRPr lang="zh-CN" altLang="en-US" b="1" dirty="0"/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52D61209-A630-887B-B49B-80EB648BED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754" y="4898731"/>
            <a:ext cx="1800000" cy="1800000"/>
          </a:xfrm>
          <a:prstGeom prst="rect">
            <a:avLst/>
          </a:prstGeom>
        </p:spPr>
      </p:pic>
      <p:sp>
        <p:nvSpPr>
          <p:cNvPr id="100" name="文本框 99">
            <a:extLst>
              <a:ext uri="{FF2B5EF4-FFF2-40B4-BE49-F238E27FC236}">
                <a16:creationId xmlns:a16="http://schemas.microsoft.com/office/drawing/2014/main" id="{585046AE-1D22-68D8-AB4C-E237498EAC1B}"/>
              </a:ext>
            </a:extLst>
          </p:cNvPr>
          <p:cNvSpPr txBox="1"/>
          <p:nvPr/>
        </p:nvSpPr>
        <p:spPr>
          <a:xfrm>
            <a:off x="10605892" y="6431112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=1.2nm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9DEFE41-71A9-1B8A-2A55-797C29357F10}"/>
              </a:ext>
            </a:extLst>
          </p:cNvPr>
          <p:cNvSpPr txBox="1"/>
          <p:nvPr/>
        </p:nvSpPr>
        <p:spPr>
          <a:xfrm>
            <a:off x="10605892" y="2523560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=1.1nm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38E82DD-EB2E-C1D5-373D-17F0AF9CC733}"/>
              </a:ext>
            </a:extLst>
          </p:cNvPr>
          <p:cNvSpPr txBox="1"/>
          <p:nvPr/>
        </p:nvSpPr>
        <p:spPr>
          <a:xfrm>
            <a:off x="10605892" y="4456682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RMS =1.4nm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1D0A05B8-314D-2706-E6E4-BE14D38A3217}"/>
              </a:ext>
            </a:extLst>
          </p:cNvPr>
          <p:cNvSpPr/>
          <p:nvPr/>
        </p:nvSpPr>
        <p:spPr>
          <a:xfrm>
            <a:off x="2176395" y="816692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右 105">
            <a:extLst>
              <a:ext uri="{FF2B5EF4-FFF2-40B4-BE49-F238E27FC236}">
                <a16:creationId xmlns:a16="http://schemas.microsoft.com/office/drawing/2014/main" id="{F9EED198-A3B0-AAC7-DE28-79CD9272A044}"/>
              </a:ext>
            </a:extLst>
          </p:cNvPr>
          <p:cNvSpPr/>
          <p:nvPr/>
        </p:nvSpPr>
        <p:spPr>
          <a:xfrm>
            <a:off x="4111367" y="816692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5DCCE14A-5A72-4EC6-0E00-2EB4556ECB27}"/>
              </a:ext>
            </a:extLst>
          </p:cNvPr>
          <p:cNvSpPr/>
          <p:nvPr/>
        </p:nvSpPr>
        <p:spPr>
          <a:xfrm>
            <a:off x="6006437" y="80388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箭头: 右 107">
            <a:extLst>
              <a:ext uri="{FF2B5EF4-FFF2-40B4-BE49-F238E27FC236}">
                <a16:creationId xmlns:a16="http://schemas.microsoft.com/office/drawing/2014/main" id="{EFF24713-61F9-2D30-393A-225DC66F1857}"/>
              </a:ext>
            </a:extLst>
          </p:cNvPr>
          <p:cNvSpPr/>
          <p:nvPr/>
        </p:nvSpPr>
        <p:spPr>
          <a:xfrm>
            <a:off x="7957308" y="8105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DB7DFB1E-B2CC-3A8D-9A86-CFAC335B3049}"/>
              </a:ext>
            </a:extLst>
          </p:cNvPr>
          <p:cNvSpPr/>
          <p:nvPr/>
        </p:nvSpPr>
        <p:spPr>
          <a:xfrm>
            <a:off x="9823747" y="8105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87348045-8763-68E3-51D6-AC816414CD16}"/>
              </a:ext>
            </a:extLst>
          </p:cNvPr>
          <p:cNvSpPr/>
          <p:nvPr/>
        </p:nvSpPr>
        <p:spPr>
          <a:xfrm>
            <a:off x="862519" y="109738"/>
            <a:ext cx="9743373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第一部分：改变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的沉积速率电流从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至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150mA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的数据对比及总结</a:t>
            </a:r>
          </a:p>
        </p:txBody>
      </p:sp>
    </p:spTree>
    <p:extLst>
      <p:ext uri="{BB962C8B-B14F-4D97-AF65-F5344CB8AC3E}">
        <p14:creationId xmlns:p14="http://schemas.microsoft.com/office/powerpoint/2010/main" val="1146061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1C77DB66-FA8B-9910-6DB3-F8A71B19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852" y="5005045"/>
            <a:ext cx="2921736" cy="129030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93F48FC-5F59-B954-422B-BC55869DF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584" y="1052211"/>
            <a:ext cx="563370" cy="3944149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D44CB6E7-55D9-F897-93FA-A6E313ACF80A}"/>
              </a:ext>
            </a:extLst>
          </p:cNvPr>
          <p:cNvSpPr txBox="1"/>
          <p:nvPr/>
        </p:nvSpPr>
        <p:spPr>
          <a:xfrm>
            <a:off x="9992788" y="709296"/>
            <a:ext cx="1486753" cy="342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D0004 140mA</a:t>
            </a:r>
            <a:endParaRPr lang="zh-CN" altLang="en-US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14A00B0-E366-694F-7866-CECF41D86D85}"/>
              </a:ext>
            </a:extLst>
          </p:cNvPr>
          <p:cNvSpPr txBox="1"/>
          <p:nvPr/>
        </p:nvSpPr>
        <p:spPr>
          <a:xfrm>
            <a:off x="8028001" y="3568257"/>
            <a:ext cx="4155702" cy="28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       5um</a:t>
            </a:r>
            <a:endParaRPr lang="zh-CN" altLang="en-US" sz="1400" b="1" dirty="0"/>
          </a:p>
        </p:txBody>
      </p:sp>
      <p:graphicFrame>
        <p:nvGraphicFramePr>
          <p:cNvPr id="56" name="图表 55">
            <a:extLst>
              <a:ext uri="{FF2B5EF4-FFF2-40B4-BE49-F238E27FC236}">
                <a16:creationId xmlns:a16="http://schemas.microsoft.com/office/drawing/2014/main" id="{35FF926F-E647-6BF3-089C-6265089F5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548203"/>
              </p:ext>
            </p:extLst>
          </p:nvPr>
        </p:nvGraphicFramePr>
        <p:xfrm>
          <a:off x="9546488" y="3801181"/>
          <a:ext cx="2669724" cy="131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EF2702D5-130A-783A-061E-E7A7A4635EE9}"/>
              </a:ext>
            </a:extLst>
          </p:cNvPr>
          <p:cNvGrpSpPr/>
          <p:nvPr/>
        </p:nvGrpSpPr>
        <p:grpSpPr>
          <a:xfrm>
            <a:off x="9577489" y="1184544"/>
            <a:ext cx="2454793" cy="2395479"/>
            <a:chOff x="9030128" y="1389491"/>
            <a:chExt cx="2318984" cy="2263988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B95E7774-55E8-1D3B-CED8-992B2CE27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0128" y="1389491"/>
              <a:ext cx="2318984" cy="2263988"/>
            </a:xfrm>
            <a:prstGeom prst="rect">
              <a:avLst/>
            </a:prstGeom>
          </p:spPr>
        </p:pic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1BA2D98A-3D30-63D3-1141-99AA4836A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78" y="2923602"/>
              <a:ext cx="932935" cy="411937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781840C0-1A4D-36F5-C05E-E524F95FF787}"/>
              </a:ext>
            </a:extLst>
          </p:cNvPr>
          <p:cNvSpPr/>
          <p:nvPr/>
        </p:nvSpPr>
        <p:spPr>
          <a:xfrm>
            <a:off x="9152779" y="744505"/>
            <a:ext cx="2984375" cy="606215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6088C6B-7284-70EE-B8E0-3CA8F893F0DE}"/>
              </a:ext>
            </a:extLst>
          </p:cNvPr>
          <p:cNvSpPr txBox="1"/>
          <p:nvPr/>
        </p:nvSpPr>
        <p:spPr>
          <a:xfrm>
            <a:off x="9309252" y="6229180"/>
            <a:ext cx="283733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140mA</a:t>
            </a:r>
            <a:r>
              <a:rPr lang="zh-CN" altLang="en-US" dirty="0"/>
              <a:t>，以面形式开始生长，平均高度较低，但开始出现明显凹坑，部分区域不太均匀有高度</a:t>
            </a:r>
            <a:r>
              <a:rPr lang="en-US" altLang="zh-CN" dirty="0"/>
              <a:t>20nm</a:t>
            </a:r>
            <a:r>
              <a:rPr lang="zh-CN" altLang="en-US" dirty="0"/>
              <a:t>的高峰。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6FA44C-0336-87D1-3C40-5B4714CBA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752" y="4792298"/>
            <a:ext cx="2978365" cy="13795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4D7826-EC40-65AF-B651-9FFFC804D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671" y="986051"/>
            <a:ext cx="623621" cy="3996096"/>
          </a:xfrm>
          <a:prstGeom prst="rect">
            <a:avLst/>
          </a:prstGeom>
        </p:spPr>
      </p:pic>
      <p:sp>
        <p:nvSpPr>
          <p:cNvPr id="7" name="Parallelogram 13">
            <a:extLst>
              <a:ext uri="{FF2B5EF4-FFF2-40B4-BE49-F238E27FC236}">
                <a16:creationId xmlns:a16="http://schemas.microsoft.com/office/drawing/2014/main" id="{9A210B34-A9E3-7FD0-34EB-AF3D5ECD787B}"/>
              </a:ext>
            </a:extLst>
          </p:cNvPr>
          <p:cNvSpPr/>
          <p:nvPr/>
        </p:nvSpPr>
        <p:spPr>
          <a:xfrm>
            <a:off x="0" y="5116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04708-7674-D6CF-FB15-1714784C6D66}"/>
              </a:ext>
            </a:extLst>
          </p:cNvPr>
          <p:cNvSpPr/>
          <p:nvPr/>
        </p:nvSpPr>
        <p:spPr>
          <a:xfrm>
            <a:off x="828636" y="147673"/>
            <a:ext cx="9880269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第一部分：改变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的沉积速率电流从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110mA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至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140mA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的数据对比及总结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206865-A056-3A80-4D64-F5B2E75FE205}"/>
              </a:ext>
            </a:extLst>
          </p:cNvPr>
          <p:cNvGrpSpPr/>
          <p:nvPr/>
        </p:nvGrpSpPr>
        <p:grpSpPr>
          <a:xfrm>
            <a:off x="1843175" y="722678"/>
            <a:ext cx="4195710" cy="5553597"/>
            <a:chOff x="1587832" y="544632"/>
            <a:chExt cx="4474248" cy="599435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7679709-5D0A-7EE9-B42F-871E7831C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6630" y="5015924"/>
              <a:ext cx="3305450" cy="152305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15CDD67-2D38-A35D-2722-E1B7570B6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376" y="1072272"/>
              <a:ext cx="2555204" cy="255520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5C26D5-573E-33B4-8BE1-ED0AFCC7AC27}"/>
                </a:ext>
              </a:extLst>
            </p:cNvPr>
            <p:cNvSpPr txBox="1"/>
            <p:nvPr/>
          </p:nvSpPr>
          <p:spPr>
            <a:xfrm>
              <a:off x="3838014" y="544632"/>
              <a:ext cx="1596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D0012 120mA</a:t>
              </a:r>
              <a:endParaRPr lang="zh-CN" altLang="en-US" b="1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5DE97F3-1C44-44C2-DA63-2A3CA744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77574" y="908930"/>
              <a:ext cx="548425" cy="445097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D6F4B9-3D07-9DE7-20F8-7139647BE410}"/>
                </a:ext>
              </a:extLst>
            </p:cNvPr>
            <p:cNvSpPr txBox="1"/>
            <p:nvPr/>
          </p:nvSpPr>
          <p:spPr>
            <a:xfrm>
              <a:off x="1587832" y="3581181"/>
              <a:ext cx="4369699" cy="332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b="1" dirty="0"/>
                <a:t>0                                         5um</a:t>
              </a:r>
              <a:endParaRPr lang="zh-CN" altLang="en-US" sz="1400" b="1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878E5D1-A5BE-D1EE-ADEB-4D1513620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4917" y="1599830"/>
              <a:ext cx="1000892" cy="1919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7" name="图表 16">
              <a:extLst>
                <a:ext uri="{FF2B5EF4-FFF2-40B4-BE49-F238E27FC236}">
                  <a16:creationId xmlns:a16="http://schemas.microsoft.com/office/drawing/2014/main" id="{D6E7187F-C2BE-DF7B-D091-033E7DC714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79519997"/>
                </p:ext>
              </p:extLst>
            </p:nvPr>
          </p:nvGraphicFramePr>
          <p:xfrm>
            <a:off x="3235906" y="3807556"/>
            <a:ext cx="2800547" cy="12852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67ACB9-0E59-8E58-4369-861821059C45}"/>
              </a:ext>
            </a:extLst>
          </p:cNvPr>
          <p:cNvGrpSpPr/>
          <p:nvPr/>
        </p:nvGrpSpPr>
        <p:grpSpPr>
          <a:xfrm>
            <a:off x="-1022429" y="721166"/>
            <a:ext cx="3952539" cy="5569335"/>
            <a:chOff x="-1190541" y="445941"/>
            <a:chExt cx="4451798" cy="607909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3ADF692-29E8-75C0-EDF6-29C5CA456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61" y="978106"/>
              <a:ext cx="2593008" cy="2593008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C0ABD6-6234-6156-588E-D5E3A9FE615E}"/>
                </a:ext>
              </a:extLst>
            </p:cNvPr>
            <p:cNvSpPr txBox="1"/>
            <p:nvPr/>
          </p:nvSpPr>
          <p:spPr>
            <a:xfrm>
              <a:off x="-1190541" y="3530983"/>
              <a:ext cx="4369699" cy="335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b="1" dirty="0"/>
                <a:t>0                                        5um</a:t>
              </a:r>
              <a:endParaRPr lang="zh-CN" altLang="en-US" sz="1400" b="1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47E60539-FF72-174C-6742-1858A8545C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4620" y="1780019"/>
              <a:ext cx="1143000" cy="5969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D542EC0-F13F-75BC-71F1-A0BAB6149A62}"/>
                </a:ext>
              </a:extLst>
            </p:cNvPr>
            <p:cNvSpPr txBox="1"/>
            <p:nvPr/>
          </p:nvSpPr>
          <p:spPr>
            <a:xfrm>
              <a:off x="938552" y="445941"/>
              <a:ext cx="1596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D0013 110mA</a:t>
              </a:r>
              <a:endParaRPr lang="zh-CN" altLang="en-US" b="1" dirty="0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7DD545E-1068-8E49-36AD-4ED69A3BE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16" y="797940"/>
              <a:ext cx="579245" cy="4505244"/>
            </a:xfrm>
            <a:prstGeom prst="rect">
              <a:avLst/>
            </a:prstGeom>
          </p:spPr>
        </p:pic>
        <p:graphicFrame>
          <p:nvGraphicFramePr>
            <p:cNvPr id="24" name="图表 23">
              <a:extLst>
                <a:ext uri="{FF2B5EF4-FFF2-40B4-BE49-F238E27FC236}">
                  <a16:creationId xmlns:a16="http://schemas.microsoft.com/office/drawing/2014/main" id="{00AE15CE-77A1-C8B4-404C-8F35CDAC9BD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4834826"/>
                </p:ext>
              </p:extLst>
            </p:nvPr>
          </p:nvGraphicFramePr>
          <p:xfrm>
            <a:off x="448481" y="3737975"/>
            <a:ext cx="2812776" cy="13748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A029F53-9910-4233-4ACF-05B60ACF7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8641" y="5015209"/>
              <a:ext cx="3269898" cy="1509825"/>
            </a:xfrm>
            <a:prstGeom prst="rect">
              <a:avLst/>
            </a:prstGeom>
          </p:spPr>
        </p:pic>
      </p:grpSp>
      <p:pic>
        <p:nvPicPr>
          <p:cNvPr id="26" name="图片 25" descr="图片包含 草, 户外, 田地, 站&#10;&#10;描述已自动生成">
            <a:extLst>
              <a:ext uri="{FF2B5EF4-FFF2-40B4-BE49-F238E27FC236}">
                <a16:creationId xmlns:a16="http://schemas.microsoft.com/office/drawing/2014/main" id="{89E1B242-7862-23AA-E922-04189D45C0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0" y="1182084"/>
            <a:ext cx="2454793" cy="239848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E54E5A2-23AC-8950-97CC-3F4A3D03DD3C}"/>
              </a:ext>
            </a:extLst>
          </p:cNvPr>
          <p:cNvSpPr txBox="1"/>
          <p:nvPr/>
        </p:nvSpPr>
        <p:spPr>
          <a:xfrm>
            <a:off x="4822351" y="3557577"/>
            <a:ext cx="4247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    5um</a:t>
            </a:r>
            <a:endParaRPr lang="zh-CN" altLang="en-US" sz="14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60D1ED-AC98-E8DE-19A1-18451308D9E8}"/>
              </a:ext>
            </a:extLst>
          </p:cNvPr>
          <p:cNvSpPr txBox="1"/>
          <p:nvPr/>
        </p:nvSpPr>
        <p:spPr>
          <a:xfrm>
            <a:off x="6919032" y="702238"/>
            <a:ext cx="1519656" cy="350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D0011 130mA</a:t>
            </a:r>
            <a:endParaRPr lang="zh-CN" altLang="en-US" b="1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EE4887D-EE8F-819F-D815-0CD78CFA1CB4}"/>
              </a:ext>
            </a:extLst>
          </p:cNvPr>
          <p:cNvCxnSpPr>
            <a:cxnSpLocks/>
          </p:cNvCxnSpPr>
          <p:nvPr/>
        </p:nvCxnSpPr>
        <p:spPr>
          <a:xfrm flipV="1">
            <a:off x="7857940" y="2575603"/>
            <a:ext cx="901192" cy="69127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图表 29">
            <a:extLst>
              <a:ext uri="{FF2B5EF4-FFF2-40B4-BE49-F238E27FC236}">
                <a16:creationId xmlns:a16="http://schemas.microsoft.com/office/drawing/2014/main" id="{8D8DED42-CBD2-83FE-3762-7A7AC3281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150264"/>
              </p:ext>
            </p:extLst>
          </p:nvPr>
        </p:nvGraphicFramePr>
        <p:xfrm>
          <a:off x="6481788" y="3751260"/>
          <a:ext cx="2454792" cy="1223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5DEB481-AC4A-9A4F-DFA2-A6195BBBDBE5}"/>
              </a:ext>
            </a:extLst>
          </p:cNvPr>
          <p:cNvCxnSpPr>
            <a:cxnSpLocks/>
          </p:cNvCxnSpPr>
          <p:nvPr/>
        </p:nvCxnSpPr>
        <p:spPr>
          <a:xfrm>
            <a:off x="1174210" y="4523345"/>
            <a:ext cx="66993" cy="34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1E5C8A0-B0D2-AE28-B7E9-EFA8E415EB1E}"/>
              </a:ext>
            </a:extLst>
          </p:cNvPr>
          <p:cNvSpPr txBox="1"/>
          <p:nvPr/>
        </p:nvSpPr>
        <p:spPr>
          <a:xfrm>
            <a:off x="915955" y="4863692"/>
            <a:ext cx="882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</a:rPr>
              <a:t>200nm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0F5367B-31E2-6AFB-F03B-51C09C941A60}"/>
              </a:ext>
            </a:extLst>
          </p:cNvPr>
          <p:cNvSpPr/>
          <p:nvPr/>
        </p:nvSpPr>
        <p:spPr>
          <a:xfrm>
            <a:off x="907608" y="3838295"/>
            <a:ext cx="1522283" cy="434651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C7025BE-B881-4AA5-1274-673AC6CAE451}"/>
              </a:ext>
            </a:extLst>
          </p:cNvPr>
          <p:cNvSpPr txBox="1"/>
          <p:nvPr/>
        </p:nvSpPr>
        <p:spPr>
          <a:xfrm>
            <a:off x="138663" y="6214289"/>
            <a:ext cx="283733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</a:rPr>
              <a:t>110mA</a:t>
            </a:r>
            <a:r>
              <a:rPr lang="zh-CN" altLang="en-US" sz="1050" b="1" dirty="0">
                <a:solidFill>
                  <a:srgbClr val="C00000"/>
                </a:solidFill>
              </a:rPr>
              <a:t>，高度比较均匀，独立高峰存在，可能是</a:t>
            </a:r>
            <a:r>
              <a:rPr lang="en-US" altLang="zh-CN" sz="1050" b="1" dirty="0">
                <a:solidFill>
                  <a:srgbClr val="C00000"/>
                </a:solidFill>
              </a:rPr>
              <a:t>MoSe</a:t>
            </a:r>
            <a:r>
              <a:rPr lang="en-US" altLang="zh-CN" sz="1050" b="1" baseline="-25000" dirty="0">
                <a:solidFill>
                  <a:srgbClr val="C00000"/>
                </a:solidFill>
              </a:rPr>
              <a:t>2</a:t>
            </a:r>
            <a:r>
              <a:rPr lang="zh-CN" altLang="en-US" sz="1050" b="1" dirty="0">
                <a:solidFill>
                  <a:srgbClr val="C00000"/>
                </a:solidFill>
              </a:rPr>
              <a:t>比太高，</a:t>
            </a:r>
            <a:r>
              <a:rPr lang="en-US" altLang="zh-CN" sz="1050" b="1" dirty="0">
                <a:solidFill>
                  <a:srgbClr val="C00000"/>
                </a:solidFill>
              </a:rPr>
              <a:t>Mo</a:t>
            </a:r>
            <a:r>
              <a:rPr lang="zh-CN" altLang="en-US" sz="1050" b="1" dirty="0">
                <a:solidFill>
                  <a:srgbClr val="C00000"/>
                </a:solidFill>
              </a:rPr>
              <a:t>和</a:t>
            </a:r>
            <a:r>
              <a:rPr lang="en-US" altLang="zh-CN" sz="1050" b="1" dirty="0">
                <a:solidFill>
                  <a:srgbClr val="C00000"/>
                </a:solidFill>
              </a:rPr>
              <a:t>Se</a:t>
            </a:r>
            <a:r>
              <a:rPr lang="zh-CN" altLang="en-US" sz="1050" b="1" dirty="0">
                <a:solidFill>
                  <a:srgbClr val="C00000"/>
                </a:solidFill>
              </a:rPr>
              <a:t>不断叠加沉积，没有形成面状生长</a:t>
            </a:r>
            <a:endParaRPr lang="zh-CN" altLang="en-US" sz="1050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956387D-EA85-06DA-CD0E-4AC8710F9A36}"/>
              </a:ext>
            </a:extLst>
          </p:cNvPr>
          <p:cNvSpPr/>
          <p:nvPr/>
        </p:nvSpPr>
        <p:spPr>
          <a:xfrm>
            <a:off x="54846" y="744675"/>
            <a:ext cx="2890408" cy="606215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53BEFBD-0662-ABB4-2E48-46E77BF45C48}"/>
              </a:ext>
            </a:extLst>
          </p:cNvPr>
          <p:cNvSpPr/>
          <p:nvPr/>
        </p:nvSpPr>
        <p:spPr>
          <a:xfrm>
            <a:off x="3031046" y="742510"/>
            <a:ext cx="2984375" cy="606215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9C95D6E-4AB1-CAC2-F8E3-9A9D8FF8E63B}"/>
              </a:ext>
            </a:extLst>
          </p:cNvPr>
          <p:cNvSpPr/>
          <p:nvPr/>
        </p:nvSpPr>
        <p:spPr>
          <a:xfrm>
            <a:off x="3864032" y="3974477"/>
            <a:ext cx="391862" cy="434651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0F7F983-F7AE-6086-E9D5-8D17D50A6865}"/>
              </a:ext>
            </a:extLst>
          </p:cNvPr>
          <p:cNvSpPr txBox="1"/>
          <p:nvPr/>
        </p:nvSpPr>
        <p:spPr>
          <a:xfrm>
            <a:off x="3125028" y="6196593"/>
            <a:ext cx="283733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</a:rPr>
              <a:t>120mA</a:t>
            </a:r>
            <a:r>
              <a:rPr lang="zh-CN" altLang="en-US" sz="1050" b="1" dirty="0">
                <a:solidFill>
                  <a:srgbClr val="C00000"/>
                </a:solidFill>
              </a:rPr>
              <a:t>，呈现双峰形式，可能是束流升高后，底部岛屿变大，岛屿变大后相近的峰相互影响，交替生长，高度变得更高。</a:t>
            </a:r>
            <a:endParaRPr lang="zh-CN" altLang="en-US" sz="1050" dirty="0">
              <a:solidFill>
                <a:srgbClr val="C00000"/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F99871F-E2DA-52BB-B6F1-F1AA08C3BF91}"/>
              </a:ext>
            </a:extLst>
          </p:cNvPr>
          <p:cNvCxnSpPr>
            <a:cxnSpLocks/>
          </p:cNvCxnSpPr>
          <p:nvPr/>
        </p:nvCxnSpPr>
        <p:spPr>
          <a:xfrm>
            <a:off x="4134501" y="4304759"/>
            <a:ext cx="245339" cy="48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D253368-B1A2-544D-B69C-15EF2BD5C89D}"/>
              </a:ext>
            </a:extLst>
          </p:cNvPr>
          <p:cNvSpPr txBox="1"/>
          <p:nvPr/>
        </p:nvSpPr>
        <p:spPr>
          <a:xfrm>
            <a:off x="4052457" y="4770122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</a:rPr>
              <a:t>200nm,20nm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DD35423-805E-1F51-F032-A3586B8D7948}"/>
              </a:ext>
            </a:extLst>
          </p:cNvPr>
          <p:cNvSpPr/>
          <p:nvPr/>
        </p:nvSpPr>
        <p:spPr>
          <a:xfrm>
            <a:off x="6104802" y="742510"/>
            <a:ext cx="2984375" cy="606215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547E35E-1793-0C00-BC3E-615172F23727}"/>
              </a:ext>
            </a:extLst>
          </p:cNvPr>
          <p:cNvSpPr txBox="1"/>
          <p:nvPr/>
        </p:nvSpPr>
        <p:spPr>
          <a:xfrm>
            <a:off x="6204335" y="6159378"/>
            <a:ext cx="283733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130mA</a:t>
            </a:r>
            <a:r>
              <a:rPr lang="zh-CN" altLang="en-US" dirty="0"/>
              <a:t>，以单个独立峰形式生长，类似于稻草状，高度较为均匀，较为密集，可能束流继续增长后，开始以“铺开”似生长。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01F7CD79-3126-D115-58B3-DEF5A5BA7DC8}"/>
              </a:ext>
            </a:extLst>
          </p:cNvPr>
          <p:cNvSpPr/>
          <p:nvPr/>
        </p:nvSpPr>
        <p:spPr>
          <a:xfrm>
            <a:off x="7093917" y="4306019"/>
            <a:ext cx="859983" cy="434651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D5C185E-2629-451C-E6D4-6AE9C679BE1B}"/>
              </a:ext>
            </a:extLst>
          </p:cNvPr>
          <p:cNvCxnSpPr>
            <a:cxnSpLocks/>
          </p:cNvCxnSpPr>
          <p:nvPr/>
        </p:nvCxnSpPr>
        <p:spPr>
          <a:xfrm>
            <a:off x="7556637" y="4622962"/>
            <a:ext cx="78629" cy="2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9C9646A2-EC09-A845-4591-9A4E9142D667}"/>
              </a:ext>
            </a:extLst>
          </p:cNvPr>
          <p:cNvSpPr txBox="1"/>
          <p:nvPr/>
        </p:nvSpPr>
        <p:spPr>
          <a:xfrm>
            <a:off x="7129920" y="4786219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20-80nm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A8B676A-8A43-A7C6-B2E4-7D8EA53FA0AD}"/>
              </a:ext>
            </a:extLst>
          </p:cNvPr>
          <p:cNvSpPr/>
          <p:nvPr/>
        </p:nvSpPr>
        <p:spPr>
          <a:xfrm>
            <a:off x="10524981" y="131478"/>
            <a:ext cx="1697965" cy="83099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AFM 5um</a:t>
            </a:r>
            <a:r>
              <a:rPr lang="en-US" altLang="zh-CN" sz="2400" b="1" baseline="30000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</a:p>
          <a:p>
            <a:pPr algn="r"/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8914187D-CE55-E705-D971-AC68C86314DE}"/>
              </a:ext>
            </a:extLst>
          </p:cNvPr>
          <p:cNvSpPr/>
          <p:nvPr/>
        </p:nvSpPr>
        <p:spPr>
          <a:xfrm rot="2727173">
            <a:off x="11152686" y="4183073"/>
            <a:ext cx="1052401" cy="613192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793C1B12-8639-3A61-9927-CB05DB68C7E5}"/>
              </a:ext>
            </a:extLst>
          </p:cNvPr>
          <p:cNvCxnSpPr>
            <a:cxnSpLocks/>
          </p:cNvCxnSpPr>
          <p:nvPr/>
        </p:nvCxnSpPr>
        <p:spPr>
          <a:xfrm flipH="1">
            <a:off x="11509409" y="4781292"/>
            <a:ext cx="180572" cy="24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CFBEF2-F0D1-3507-1615-535E24FE3469}"/>
              </a:ext>
            </a:extLst>
          </p:cNvPr>
          <p:cNvSpPr txBox="1"/>
          <p:nvPr/>
        </p:nvSpPr>
        <p:spPr>
          <a:xfrm>
            <a:off x="10507066" y="4951980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50-100nm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67CB850-9063-9423-0BB5-854AE1B787FA}"/>
              </a:ext>
            </a:extLst>
          </p:cNvPr>
          <p:cNvSpPr txBox="1"/>
          <p:nvPr/>
        </p:nvSpPr>
        <p:spPr>
          <a:xfrm>
            <a:off x="1038657" y="923705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=2nm</a:t>
            </a:r>
            <a:endParaRPr lang="zh-CN" altLang="en-US" sz="16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E73F113-9E0E-DE42-B055-6588417A6D8D}"/>
              </a:ext>
            </a:extLst>
          </p:cNvPr>
          <p:cNvSpPr txBox="1"/>
          <p:nvPr/>
        </p:nvSpPr>
        <p:spPr>
          <a:xfrm>
            <a:off x="4099607" y="935070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=5.7nm</a:t>
            </a:r>
            <a:endParaRPr lang="zh-CN" altLang="en-US" sz="16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D8C68F3-224C-B426-184A-7C3523A3F1A0}"/>
              </a:ext>
            </a:extLst>
          </p:cNvPr>
          <p:cNvSpPr txBox="1"/>
          <p:nvPr/>
        </p:nvSpPr>
        <p:spPr>
          <a:xfrm>
            <a:off x="10129375" y="916032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=0.6nm</a:t>
            </a:r>
            <a:endParaRPr lang="zh-CN" altLang="en-US" sz="16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F7C4385-E543-B3CE-9F38-F43EF0FB9EED}"/>
              </a:ext>
            </a:extLst>
          </p:cNvPr>
          <p:cNvSpPr txBox="1"/>
          <p:nvPr/>
        </p:nvSpPr>
        <p:spPr>
          <a:xfrm>
            <a:off x="7024893" y="904749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=0.6nm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60904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14457D47-7B4D-E843-5E73-BE345D604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583" y="4905882"/>
            <a:ext cx="2837336" cy="136747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54C50F7-C3D4-621B-5F41-0088B5CC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374" y="4993633"/>
            <a:ext cx="2921736" cy="129030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FC557EB-B601-E27B-CB0C-406609AF3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06" y="1040799"/>
            <a:ext cx="563370" cy="39441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80B560A-1E47-FDFE-6C20-146A5ECE6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977" y="4782881"/>
            <a:ext cx="2978365" cy="137954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C114E23-18BA-B117-2748-5B7591E89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896" y="976634"/>
            <a:ext cx="623621" cy="3996096"/>
          </a:xfrm>
          <a:prstGeom prst="rect">
            <a:avLst/>
          </a:prstGeom>
        </p:spPr>
      </p:pic>
      <p:sp>
        <p:nvSpPr>
          <p:cNvPr id="16" name="Parallelogram 13">
            <a:extLst>
              <a:ext uri="{FF2B5EF4-FFF2-40B4-BE49-F238E27FC236}">
                <a16:creationId xmlns:a16="http://schemas.microsoft.com/office/drawing/2014/main" id="{7B6BB111-ADBE-1C68-AF77-A170F92DA12E}"/>
              </a:ext>
            </a:extLst>
          </p:cNvPr>
          <p:cNvSpPr/>
          <p:nvPr/>
        </p:nvSpPr>
        <p:spPr>
          <a:xfrm>
            <a:off x="0" y="5116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B0D5938-4623-2538-7E1E-E427EA5623AC}"/>
              </a:ext>
            </a:extLst>
          </p:cNvPr>
          <p:cNvSpPr/>
          <p:nvPr/>
        </p:nvSpPr>
        <p:spPr>
          <a:xfrm>
            <a:off x="10556693" y="122676"/>
            <a:ext cx="1697965" cy="83099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AFM 5um</a:t>
            </a:r>
            <a:r>
              <a:rPr lang="en-US" altLang="zh-CN" sz="2400" b="1" baseline="30000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</a:p>
          <a:p>
            <a:pPr algn="r"/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5C978FF-8712-EF9B-3896-6975B0800686}"/>
              </a:ext>
            </a:extLst>
          </p:cNvPr>
          <p:cNvSpPr/>
          <p:nvPr/>
        </p:nvSpPr>
        <p:spPr>
          <a:xfrm>
            <a:off x="837836" y="146365"/>
            <a:ext cx="9880269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第一部分：改变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的沉积速率电流从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120mA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至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150mA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的数据对比及总结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27104F6-0072-4E79-B644-01BD7803ECF1}"/>
              </a:ext>
            </a:extLst>
          </p:cNvPr>
          <p:cNvGrpSpPr/>
          <p:nvPr/>
        </p:nvGrpSpPr>
        <p:grpSpPr>
          <a:xfrm>
            <a:off x="-1157600" y="713261"/>
            <a:ext cx="4195710" cy="5553597"/>
            <a:chOff x="1587832" y="544632"/>
            <a:chExt cx="4474248" cy="5994351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3F5ABCF-A81D-EC8F-9C5A-A31A47EB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6630" y="5015924"/>
              <a:ext cx="3305450" cy="152305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D22D5E0-6041-2825-519A-DBB6B990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376" y="1072272"/>
              <a:ext cx="2555204" cy="2555205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0F544C8-D404-317A-6EB9-261BD6330D6C}"/>
                </a:ext>
              </a:extLst>
            </p:cNvPr>
            <p:cNvSpPr txBox="1"/>
            <p:nvPr/>
          </p:nvSpPr>
          <p:spPr>
            <a:xfrm>
              <a:off x="3838014" y="544632"/>
              <a:ext cx="1596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D0012 120mA</a:t>
              </a:r>
              <a:endParaRPr lang="zh-CN" altLang="en-US" b="1" dirty="0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235201E-499A-96FF-E7FC-4EAF6ACC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77574" y="908930"/>
              <a:ext cx="548425" cy="445097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44FE606-2626-3595-C718-5FB851196A7F}"/>
                </a:ext>
              </a:extLst>
            </p:cNvPr>
            <p:cNvSpPr txBox="1"/>
            <p:nvPr/>
          </p:nvSpPr>
          <p:spPr>
            <a:xfrm>
              <a:off x="1587832" y="3581181"/>
              <a:ext cx="4369699" cy="332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b="1" dirty="0"/>
                <a:t>0                                         5um</a:t>
              </a:r>
              <a:endParaRPr lang="zh-CN" altLang="en-US" sz="1400" b="1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8EB67ED-DEA7-5A34-7138-F35A81708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4917" y="1599830"/>
              <a:ext cx="1000892" cy="19190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4" name="图表 33">
              <a:extLst>
                <a:ext uri="{FF2B5EF4-FFF2-40B4-BE49-F238E27FC236}">
                  <a16:creationId xmlns:a16="http://schemas.microsoft.com/office/drawing/2014/main" id="{495FBAA3-7406-400C-AA06-AA14FEFA413B}"/>
                </a:ext>
              </a:extLst>
            </p:cNvPr>
            <p:cNvGraphicFramePr/>
            <p:nvPr/>
          </p:nvGraphicFramePr>
          <p:xfrm>
            <a:off x="3235906" y="3807556"/>
            <a:ext cx="2800547" cy="12852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pic>
        <p:nvPicPr>
          <p:cNvPr id="22" name="图片 21" descr="图片包含 草, 户外, 田地, 站&#10;&#10;描述已自动生成">
            <a:extLst>
              <a:ext uri="{FF2B5EF4-FFF2-40B4-BE49-F238E27FC236}">
                <a16:creationId xmlns:a16="http://schemas.microsoft.com/office/drawing/2014/main" id="{B1D22C5B-1C4F-95AE-C6C6-E650C4CB5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75" y="1172667"/>
            <a:ext cx="2454793" cy="239848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1A40A3B-1767-5ACE-9C98-2B13E12631D5}"/>
              </a:ext>
            </a:extLst>
          </p:cNvPr>
          <p:cNvSpPr txBox="1"/>
          <p:nvPr/>
        </p:nvSpPr>
        <p:spPr>
          <a:xfrm>
            <a:off x="1821576" y="3548160"/>
            <a:ext cx="4247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    5um</a:t>
            </a:r>
            <a:endParaRPr lang="zh-CN" altLang="en-US" sz="1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CB33A1-1919-818E-3705-D5FD30538B8F}"/>
              </a:ext>
            </a:extLst>
          </p:cNvPr>
          <p:cNvSpPr txBox="1"/>
          <p:nvPr/>
        </p:nvSpPr>
        <p:spPr>
          <a:xfrm>
            <a:off x="3862400" y="692205"/>
            <a:ext cx="1519656" cy="350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D0011 130mA</a:t>
            </a:r>
            <a:endParaRPr lang="zh-CN" altLang="en-US" b="1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2D8D73C-6AC8-552C-43C9-C0216FBAD74A}"/>
              </a:ext>
            </a:extLst>
          </p:cNvPr>
          <p:cNvCxnSpPr>
            <a:cxnSpLocks/>
          </p:cNvCxnSpPr>
          <p:nvPr/>
        </p:nvCxnSpPr>
        <p:spPr>
          <a:xfrm flipV="1">
            <a:off x="4857165" y="2566186"/>
            <a:ext cx="901192" cy="69127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图表 36">
            <a:extLst>
              <a:ext uri="{FF2B5EF4-FFF2-40B4-BE49-F238E27FC236}">
                <a16:creationId xmlns:a16="http://schemas.microsoft.com/office/drawing/2014/main" id="{63960A6E-7321-F0DA-0B46-DD5EBEEB99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603724"/>
              </p:ext>
            </p:extLst>
          </p:nvPr>
        </p:nvGraphicFramePr>
        <p:xfrm>
          <a:off x="3481013" y="3741843"/>
          <a:ext cx="2454792" cy="1223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FD51072A-038C-42ED-FA96-C7C6CB55C530}"/>
              </a:ext>
            </a:extLst>
          </p:cNvPr>
          <p:cNvSpPr txBox="1"/>
          <p:nvPr/>
        </p:nvSpPr>
        <p:spPr>
          <a:xfrm>
            <a:off x="7000310" y="697884"/>
            <a:ext cx="1486753" cy="342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D0004 140mA</a:t>
            </a:r>
            <a:endParaRPr lang="zh-CN" altLang="en-US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BD83A3-55A4-F786-8525-B53D0ED7E60A}"/>
              </a:ext>
            </a:extLst>
          </p:cNvPr>
          <p:cNvSpPr txBox="1"/>
          <p:nvPr/>
        </p:nvSpPr>
        <p:spPr>
          <a:xfrm>
            <a:off x="5035523" y="3556845"/>
            <a:ext cx="4155702" cy="28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       5um</a:t>
            </a:r>
            <a:endParaRPr lang="zh-CN" altLang="en-US" sz="1400" b="1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B976068-DDE2-7C6A-8E8E-F48BDD81B369}"/>
              </a:ext>
            </a:extLst>
          </p:cNvPr>
          <p:cNvGrpSpPr/>
          <p:nvPr/>
        </p:nvGrpSpPr>
        <p:grpSpPr>
          <a:xfrm>
            <a:off x="6585011" y="1173132"/>
            <a:ext cx="2454793" cy="2395479"/>
            <a:chOff x="9030128" y="1389491"/>
            <a:chExt cx="2318984" cy="2263988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E1699D76-00CA-EA98-4D96-BA85BF8D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0128" y="1389491"/>
              <a:ext cx="2318984" cy="2263988"/>
            </a:xfrm>
            <a:prstGeom prst="rect">
              <a:avLst/>
            </a:prstGeom>
          </p:spPr>
        </p:pic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6BDD4B45-367E-6E2F-9B22-B22DA7597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78" y="2923602"/>
              <a:ext cx="932935" cy="411937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53945416-86CA-C380-9A03-B1E351312D76}"/>
              </a:ext>
            </a:extLst>
          </p:cNvPr>
          <p:cNvSpPr/>
          <p:nvPr/>
        </p:nvSpPr>
        <p:spPr>
          <a:xfrm>
            <a:off x="30271" y="733093"/>
            <a:ext cx="2984375" cy="606215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3D95E880-D128-CC32-8B03-B4C0B197C4A3}"/>
              </a:ext>
            </a:extLst>
          </p:cNvPr>
          <p:cNvSpPr/>
          <p:nvPr/>
        </p:nvSpPr>
        <p:spPr>
          <a:xfrm>
            <a:off x="863257" y="3965060"/>
            <a:ext cx="391862" cy="434651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6E3477C-20EF-D031-A8FC-2DFC33FE441C}"/>
              </a:ext>
            </a:extLst>
          </p:cNvPr>
          <p:cNvSpPr txBox="1"/>
          <p:nvPr/>
        </p:nvSpPr>
        <p:spPr>
          <a:xfrm>
            <a:off x="124253" y="6187176"/>
            <a:ext cx="283733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</a:rPr>
              <a:t>120mA</a:t>
            </a:r>
            <a:r>
              <a:rPr lang="zh-CN" altLang="en-US" sz="1050" b="1" dirty="0">
                <a:solidFill>
                  <a:srgbClr val="C00000"/>
                </a:solidFill>
              </a:rPr>
              <a:t>，呈现双峰形式，可能是束流升高后，底部岛屿变大，岛屿变大后相近的峰相互影响，交替生长，高度变得更高。</a:t>
            </a:r>
            <a:endParaRPr lang="zh-CN" altLang="en-US" sz="1050" dirty="0">
              <a:solidFill>
                <a:srgbClr val="C00000"/>
              </a:solidFill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2D4C7EE2-8DD7-B485-5BCE-7360E5FDA560}"/>
              </a:ext>
            </a:extLst>
          </p:cNvPr>
          <p:cNvCxnSpPr>
            <a:cxnSpLocks/>
          </p:cNvCxnSpPr>
          <p:nvPr/>
        </p:nvCxnSpPr>
        <p:spPr>
          <a:xfrm>
            <a:off x="1133726" y="4295342"/>
            <a:ext cx="245339" cy="48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00427A2D-6717-B293-5066-866E1871ECEC}"/>
              </a:ext>
            </a:extLst>
          </p:cNvPr>
          <p:cNvSpPr txBox="1"/>
          <p:nvPr/>
        </p:nvSpPr>
        <p:spPr>
          <a:xfrm>
            <a:off x="1051682" y="4760705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</a:rPr>
              <a:t>200nm,20nm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3F9E8CF8-FB4E-D9DB-63F4-B8DE9AEF0E14}"/>
              </a:ext>
            </a:extLst>
          </p:cNvPr>
          <p:cNvSpPr/>
          <p:nvPr/>
        </p:nvSpPr>
        <p:spPr>
          <a:xfrm>
            <a:off x="3104027" y="733093"/>
            <a:ext cx="2984375" cy="606215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09E2DD1-56DD-094B-5E8A-6D8952EB2DF8}"/>
              </a:ext>
            </a:extLst>
          </p:cNvPr>
          <p:cNvSpPr/>
          <p:nvPr/>
        </p:nvSpPr>
        <p:spPr>
          <a:xfrm>
            <a:off x="6160301" y="733093"/>
            <a:ext cx="2984375" cy="606215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8C864A0-4B7C-3FBF-1D89-FB826FEA0F2E}"/>
              </a:ext>
            </a:extLst>
          </p:cNvPr>
          <p:cNvSpPr txBox="1"/>
          <p:nvPr/>
        </p:nvSpPr>
        <p:spPr>
          <a:xfrm>
            <a:off x="3203560" y="6149961"/>
            <a:ext cx="283733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130mA</a:t>
            </a:r>
            <a:r>
              <a:rPr lang="zh-CN" altLang="en-US" dirty="0"/>
              <a:t>，以单个独立峰形式生长，类似于稻草状，高度较为均匀，较为密集，可能束流继续增长后，开始以“铺开”似生长。</a:t>
            </a: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12384EA5-B7AF-E82A-AA24-D128CEBEC425}"/>
              </a:ext>
            </a:extLst>
          </p:cNvPr>
          <p:cNvSpPr/>
          <p:nvPr/>
        </p:nvSpPr>
        <p:spPr>
          <a:xfrm>
            <a:off x="4093142" y="4296602"/>
            <a:ext cx="859983" cy="434651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92ECC29-6FC2-D8DB-437B-0904844D0402}"/>
              </a:ext>
            </a:extLst>
          </p:cNvPr>
          <p:cNvCxnSpPr>
            <a:cxnSpLocks/>
          </p:cNvCxnSpPr>
          <p:nvPr/>
        </p:nvCxnSpPr>
        <p:spPr>
          <a:xfrm>
            <a:off x="4555862" y="4613545"/>
            <a:ext cx="78629" cy="2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13F63987-42CE-1BEB-6AB8-31F6916E87BA}"/>
              </a:ext>
            </a:extLst>
          </p:cNvPr>
          <p:cNvSpPr txBox="1"/>
          <p:nvPr/>
        </p:nvSpPr>
        <p:spPr>
          <a:xfrm>
            <a:off x="4129145" y="4776802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20-80nm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99A39AE-E618-46B4-972D-53D3470DA9FC}"/>
              </a:ext>
            </a:extLst>
          </p:cNvPr>
          <p:cNvSpPr txBox="1"/>
          <p:nvPr/>
        </p:nvSpPr>
        <p:spPr>
          <a:xfrm>
            <a:off x="6316774" y="6217768"/>
            <a:ext cx="283733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140mA</a:t>
            </a:r>
            <a:r>
              <a:rPr lang="zh-CN" altLang="en-US" dirty="0"/>
              <a:t>，以面形式开始生长，平均高度较低，但开始出现明显凹坑，部分区域不太均匀有高度</a:t>
            </a:r>
            <a:r>
              <a:rPr lang="en-US" altLang="zh-CN" dirty="0"/>
              <a:t>20nm</a:t>
            </a:r>
            <a:r>
              <a:rPr lang="zh-CN" altLang="en-US" dirty="0"/>
              <a:t>的高峰。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45BC497-5A17-6A2A-9B36-9C7A5141DD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1700" y="968142"/>
            <a:ext cx="418545" cy="394731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4A93E84-B1D0-CE25-07F6-D668FBC9CF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436" y="1203375"/>
            <a:ext cx="2438400" cy="2438400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DC758ADE-958B-64E1-2F25-5E0AA1E24757}"/>
              </a:ext>
            </a:extLst>
          </p:cNvPr>
          <p:cNvSpPr txBox="1"/>
          <p:nvPr/>
        </p:nvSpPr>
        <p:spPr>
          <a:xfrm>
            <a:off x="10063743" y="686285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D0005 150mA</a:t>
            </a:r>
            <a:endParaRPr lang="zh-CN" altLang="en-US" b="1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CAA14AB-1BAB-835A-3BE4-68D8EA7D02C1}"/>
              </a:ext>
            </a:extLst>
          </p:cNvPr>
          <p:cNvSpPr txBox="1"/>
          <p:nvPr/>
        </p:nvSpPr>
        <p:spPr>
          <a:xfrm>
            <a:off x="8036298" y="3603820"/>
            <a:ext cx="4155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    5um</a:t>
            </a:r>
            <a:endParaRPr lang="zh-CN" altLang="en-US" sz="1400" b="1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1C5821D-37D7-2BF2-7E26-7FB805B18018}"/>
              </a:ext>
            </a:extLst>
          </p:cNvPr>
          <p:cNvSpPr/>
          <p:nvPr/>
        </p:nvSpPr>
        <p:spPr>
          <a:xfrm>
            <a:off x="9223735" y="721494"/>
            <a:ext cx="2921736" cy="606215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0AADA2E-F63C-1F50-62E3-3D893794F6D9}"/>
              </a:ext>
            </a:extLst>
          </p:cNvPr>
          <p:cNvSpPr txBox="1"/>
          <p:nvPr/>
        </p:nvSpPr>
        <p:spPr>
          <a:xfrm>
            <a:off x="9380207" y="6206169"/>
            <a:ext cx="283733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150mA</a:t>
            </a:r>
            <a:r>
              <a:rPr lang="zh-CN" altLang="en-US" dirty="0"/>
              <a:t>，明显凹坑形式出现，可能是以成膜形式生长，部分区域</a:t>
            </a:r>
            <a:r>
              <a:rPr lang="en-US" altLang="zh-CN" dirty="0"/>
              <a:t>Se</a:t>
            </a:r>
            <a:r>
              <a:rPr lang="zh-CN" altLang="en-US" dirty="0"/>
              <a:t>过少，退火后析出形成孔洞。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9C1125E-523E-FA94-132E-10726BAFEFA3}"/>
              </a:ext>
            </a:extLst>
          </p:cNvPr>
          <p:cNvCxnSpPr>
            <a:cxnSpLocks/>
          </p:cNvCxnSpPr>
          <p:nvPr/>
        </p:nvCxnSpPr>
        <p:spPr>
          <a:xfrm flipV="1">
            <a:off x="9970465" y="1554755"/>
            <a:ext cx="960604" cy="49937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图表 54">
            <a:extLst>
              <a:ext uri="{FF2B5EF4-FFF2-40B4-BE49-F238E27FC236}">
                <a16:creationId xmlns:a16="http://schemas.microsoft.com/office/drawing/2014/main" id="{7EE9850E-3180-BFB7-3936-30DA6A21E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878039"/>
              </p:ext>
            </p:extLst>
          </p:nvPr>
        </p:nvGraphicFramePr>
        <p:xfrm>
          <a:off x="9623887" y="3803676"/>
          <a:ext cx="2497330" cy="1259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59" name="图表 58">
            <a:extLst>
              <a:ext uri="{FF2B5EF4-FFF2-40B4-BE49-F238E27FC236}">
                <a16:creationId xmlns:a16="http://schemas.microsoft.com/office/drawing/2014/main" id="{B2305DFA-EAAB-13B8-97B6-AD9B5DE685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466423"/>
              </p:ext>
            </p:extLst>
          </p:nvPr>
        </p:nvGraphicFramePr>
        <p:xfrm>
          <a:off x="6539067" y="3717480"/>
          <a:ext cx="2669724" cy="131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60" name="椭圆 59">
            <a:extLst>
              <a:ext uri="{FF2B5EF4-FFF2-40B4-BE49-F238E27FC236}">
                <a16:creationId xmlns:a16="http://schemas.microsoft.com/office/drawing/2014/main" id="{25574544-3DFD-FA3E-B5A5-B809E4518EF4}"/>
              </a:ext>
            </a:extLst>
          </p:cNvPr>
          <p:cNvSpPr/>
          <p:nvPr/>
        </p:nvSpPr>
        <p:spPr>
          <a:xfrm rot="2727173">
            <a:off x="8145265" y="4099372"/>
            <a:ext cx="1052401" cy="613192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655713B8-4F12-C605-EBD0-E0FC6B515080}"/>
              </a:ext>
            </a:extLst>
          </p:cNvPr>
          <p:cNvCxnSpPr>
            <a:cxnSpLocks/>
          </p:cNvCxnSpPr>
          <p:nvPr/>
        </p:nvCxnSpPr>
        <p:spPr>
          <a:xfrm flipH="1">
            <a:off x="8501988" y="4697591"/>
            <a:ext cx="180572" cy="24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E6568F74-9EA9-9A62-4CF8-892403E7C061}"/>
              </a:ext>
            </a:extLst>
          </p:cNvPr>
          <p:cNvSpPr txBox="1"/>
          <p:nvPr/>
        </p:nvSpPr>
        <p:spPr>
          <a:xfrm>
            <a:off x="7499645" y="4868279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50-100nm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3B753DAE-BEB7-386C-F428-682456B207EA}"/>
              </a:ext>
            </a:extLst>
          </p:cNvPr>
          <p:cNvSpPr/>
          <p:nvPr/>
        </p:nvSpPr>
        <p:spPr>
          <a:xfrm rot="5400000">
            <a:off x="11054813" y="4187346"/>
            <a:ext cx="821841" cy="528291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21A1FAF5-5E3F-3CA5-E535-C2D769C152F4}"/>
              </a:ext>
            </a:extLst>
          </p:cNvPr>
          <p:cNvCxnSpPr>
            <a:cxnSpLocks/>
          </p:cNvCxnSpPr>
          <p:nvPr/>
        </p:nvCxnSpPr>
        <p:spPr>
          <a:xfrm flipH="1">
            <a:off x="11084272" y="4378372"/>
            <a:ext cx="180572" cy="24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F6C81420-5D56-1660-7BB9-C8AF2DBCB4B2}"/>
              </a:ext>
            </a:extLst>
          </p:cNvPr>
          <p:cNvSpPr txBox="1"/>
          <p:nvPr/>
        </p:nvSpPr>
        <p:spPr>
          <a:xfrm>
            <a:off x="9910136" y="4528289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100nm,-8nm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7CFD014-381E-AA3E-56A9-4EECE2A8AA08}"/>
              </a:ext>
            </a:extLst>
          </p:cNvPr>
          <p:cNvSpPr txBox="1"/>
          <p:nvPr/>
        </p:nvSpPr>
        <p:spPr>
          <a:xfrm>
            <a:off x="1078421" y="929760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=5.7nm</a:t>
            </a:r>
            <a:endParaRPr lang="zh-CN" altLang="en-US" sz="1600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C413AF9-2792-EB32-6764-9BF34BE10F54}"/>
              </a:ext>
            </a:extLst>
          </p:cNvPr>
          <p:cNvSpPr txBox="1"/>
          <p:nvPr/>
        </p:nvSpPr>
        <p:spPr>
          <a:xfrm>
            <a:off x="7108189" y="910722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=0.6nm</a:t>
            </a:r>
            <a:endParaRPr lang="zh-CN" altLang="en-US" sz="16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62C0BD4-E23B-549B-12D7-22A890392D00}"/>
              </a:ext>
            </a:extLst>
          </p:cNvPr>
          <p:cNvSpPr txBox="1"/>
          <p:nvPr/>
        </p:nvSpPr>
        <p:spPr>
          <a:xfrm>
            <a:off x="4003707" y="899439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=0.6nm</a:t>
            </a:r>
            <a:endParaRPr lang="zh-CN" altLang="en-US" sz="16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1154B9A-0F0D-CC20-161B-DEDEA9548170}"/>
              </a:ext>
            </a:extLst>
          </p:cNvPr>
          <p:cNvSpPr txBox="1"/>
          <p:nvPr/>
        </p:nvSpPr>
        <p:spPr>
          <a:xfrm>
            <a:off x="10177311" y="899439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=1.4nm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4145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BD1AF793-8D15-0308-0EA1-A625F837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23" y="5294486"/>
            <a:ext cx="3318776" cy="154421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6819038-A02B-9C01-4D48-70E2A5DF3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022" y="2515978"/>
            <a:ext cx="2365191" cy="1099315"/>
          </a:xfrm>
          <a:prstGeom prst="rect">
            <a:avLst/>
          </a:prstGeom>
        </p:spPr>
      </p:pic>
      <p:sp>
        <p:nvSpPr>
          <p:cNvPr id="2" name="Parallelogram 13">
            <a:extLst>
              <a:ext uri="{FF2B5EF4-FFF2-40B4-BE49-F238E27FC236}">
                <a16:creationId xmlns:a16="http://schemas.microsoft.com/office/drawing/2014/main" id="{635100F8-BE3E-AF3D-1668-3D1D7DFB6F8B}"/>
              </a:ext>
            </a:extLst>
          </p:cNvPr>
          <p:cNvSpPr/>
          <p:nvPr/>
        </p:nvSpPr>
        <p:spPr>
          <a:xfrm>
            <a:off x="0" y="5116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1484D8-5573-39F2-188A-7F5E082C84E4}"/>
              </a:ext>
            </a:extLst>
          </p:cNvPr>
          <p:cNvSpPr/>
          <p:nvPr/>
        </p:nvSpPr>
        <p:spPr>
          <a:xfrm>
            <a:off x="10556693" y="122676"/>
            <a:ext cx="1697965" cy="83099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AFM 1um</a:t>
            </a:r>
            <a:r>
              <a:rPr lang="en-US" altLang="zh-CN" sz="2400" b="1" baseline="30000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</a:p>
          <a:p>
            <a:pPr algn="r"/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97897F-40E4-CC0F-AC4A-98ECB0D2FC49}"/>
              </a:ext>
            </a:extLst>
          </p:cNvPr>
          <p:cNvSpPr/>
          <p:nvPr/>
        </p:nvSpPr>
        <p:spPr>
          <a:xfrm>
            <a:off x="837836" y="146365"/>
            <a:ext cx="9880269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第一部分：改变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的沉积速率电流从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110mA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至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130mA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的数据对比及总结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C38344-6846-6820-4628-4AD836E28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7" y="1003753"/>
            <a:ext cx="2599613" cy="26559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BAB8AC-67E0-2188-BCF3-C25DFA6DF617}"/>
              </a:ext>
            </a:extLst>
          </p:cNvPr>
          <p:cNvSpPr txBox="1"/>
          <p:nvPr/>
        </p:nvSpPr>
        <p:spPr>
          <a:xfrm>
            <a:off x="369766" y="678682"/>
            <a:ext cx="1417309" cy="338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D0013 110mA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FDF33-F41A-9926-9CA3-65D294C67D83}"/>
              </a:ext>
            </a:extLst>
          </p:cNvPr>
          <p:cNvSpPr txBox="1"/>
          <p:nvPr/>
        </p:nvSpPr>
        <p:spPr>
          <a:xfrm>
            <a:off x="369766" y="3765013"/>
            <a:ext cx="1496956" cy="342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D0012 120mA</a:t>
            </a:r>
            <a:endParaRPr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9798E9-3930-546E-C757-8C7835E6F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64" y="1086259"/>
            <a:ext cx="2438400" cy="2438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701581B-C411-1DE9-82D9-2694C7F0943A}"/>
              </a:ext>
            </a:extLst>
          </p:cNvPr>
          <p:cNvSpPr txBox="1"/>
          <p:nvPr/>
        </p:nvSpPr>
        <p:spPr>
          <a:xfrm>
            <a:off x="9311080" y="74009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D0017 125mA</a:t>
            </a:r>
            <a:endParaRPr lang="zh-CN" altLang="en-US" b="1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2FF0254-D12B-C880-7A57-8A4E5252E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64" y="4212356"/>
            <a:ext cx="2438400" cy="2438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D7431C6-EC20-C615-4351-27D585E66BA7}"/>
              </a:ext>
            </a:extLst>
          </p:cNvPr>
          <p:cNvSpPr txBox="1"/>
          <p:nvPr/>
        </p:nvSpPr>
        <p:spPr>
          <a:xfrm>
            <a:off x="9311080" y="3870496"/>
            <a:ext cx="1519656" cy="350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D0011 130mA</a:t>
            </a:r>
            <a:endParaRPr lang="zh-CN" altLang="en-US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857BD20-5A60-2277-8BAA-C85C8777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6" y="762778"/>
            <a:ext cx="400214" cy="298538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FDA3E6E-796C-92D5-062B-92F299CD4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16" y="3842282"/>
            <a:ext cx="361725" cy="298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BE8D34-3941-76D6-855C-34D3C8951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1" y="4090342"/>
            <a:ext cx="2650495" cy="2650495"/>
          </a:xfrm>
          <a:prstGeom prst="rect">
            <a:avLst/>
          </a:prstGeom>
        </p:spPr>
      </p:pic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185DFA06-2291-0989-7627-4E949D696F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46752"/>
              </p:ext>
            </p:extLst>
          </p:nvPr>
        </p:nvGraphicFramePr>
        <p:xfrm>
          <a:off x="3103809" y="1196568"/>
          <a:ext cx="2430404" cy="1345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96574C72-E3A7-A40D-0E6E-5E2A0ACF7FEE}"/>
              </a:ext>
            </a:extLst>
          </p:cNvPr>
          <p:cNvSpPr/>
          <p:nvPr/>
        </p:nvSpPr>
        <p:spPr>
          <a:xfrm>
            <a:off x="89397" y="736768"/>
            <a:ext cx="5599664" cy="2931365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603C858-DE19-FE00-CDD2-35D34AEAD8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6517" y="5538998"/>
            <a:ext cx="2143993" cy="1287494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EC1F6FF-E5D3-EA68-1E78-AEA58E62C317}"/>
              </a:ext>
            </a:extLst>
          </p:cNvPr>
          <p:cNvCxnSpPr>
            <a:cxnSpLocks/>
          </p:cNvCxnSpPr>
          <p:nvPr/>
        </p:nvCxnSpPr>
        <p:spPr>
          <a:xfrm flipV="1">
            <a:off x="1231900" y="1393198"/>
            <a:ext cx="768350" cy="84821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图表 38">
            <a:extLst>
              <a:ext uri="{FF2B5EF4-FFF2-40B4-BE49-F238E27FC236}">
                <a16:creationId xmlns:a16="http://schemas.microsoft.com/office/drawing/2014/main" id="{842F1F9D-EA70-005A-749D-D79D7E8BF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3302193"/>
              </p:ext>
            </p:extLst>
          </p:nvPr>
        </p:nvGraphicFramePr>
        <p:xfrm>
          <a:off x="3059176" y="4422151"/>
          <a:ext cx="2455393" cy="1177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7974F494-5EAD-CB2C-636F-4EDBE59A5AD5}"/>
              </a:ext>
            </a:extLst>
          </p:cNvPr>
          <p:cNvSpPr/>
          <p:nvPr/>
        </p:nvSpPr>
        <p:spPr>
          <a:xfrm>
            <a:off x="86116" y="3822332"/>
            <a:ext cx="5599664" cy="2984500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7090F17-BAAF-49DD-7EDB-AC6DC6B7C172}"/>
              </a:ext>
            </a:extLst>
          </p:cNvPr>
          <p:cNvSpPr/>
          <p:nvPr/>
        </p:nvSpPr>
        <p:spPr>
          <a:xfrm>
            <a:off x="5825103" y="736767"/>
            <a:ext cx="6277500" cy="292565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B45AA79-E7EF-B568-DC48-B576AFF9EEBE}"/>
              </a:ext>
            </a:extLst>
          </p:cNvPr>
          <p:cNvSpPr txBox="1"/>
          <p:nvPr/>
        </p:nvSpPr>
        <p:spPr>
          <a:xfrm>
            <a:off x="1894108" y="721582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=0.7nm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617D7AF-37E0-C64C-4D12-C8206A97062D}"/>
              </a:ext>
            </a:extLst>
          </p:cNvPr>
          <p:cNvSpPr txBox="1"/>
          <p:nvPr/>
        </p:nvSpPr>
        <p:spPr>
          <a:xfrm>
            <a:off x="1866722" y="3790466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=0.4nm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B424FB7-D2FF-C845-B2C9-BE9240756D53}"/>
              </a:ext>
            </a:extLst>
          </p:cNvPr>
          <p:cNvSpPr txBox="1"/>
          <p:nvPr/>
        </p:nvSpPr>
        <p:spPr>
          <a:xfrm>
            <a:off x="10807822" y="755092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=1.5nm</a:t>
            </a:r>
            <a:endParaRPr lang="zh-CN" altLang="en-US" sz="16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D6F2D75-BFB9-37C8-309B-472632019FD3}"/>
              </a:ext>
            </a:extLst>
          </p:cNvPr>
          <p:cNvSpPr txBox="1"/>
          <p:nvPr/>
        </p:nvSpPr>
        <p:spPr>
          <a:xfrm>
            <a:off x="10830736" y="3876610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=0.6nm</a:t>
            </a:r>
            <a:endParaRPr lang="zh-CN" altLang="en-US" sz="16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23F2BF4-368C-F49D-2C47-6A5B12AFB303}"/>
              </a:ext>
            </a:extLst>
          </p:cNvPr>
          <p:cNvSpPr/>
          <p:nvPr/>
        </p:nvSpPr>
        <p:spPr>
          <a:xfrm>
            <a:off x="5828383" y="3817491"/>
            <a:ext cx="6277500" cy="2974235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0B242090-5C84-92B6-EEA2-6CDA79853DE0}"/>
              </a:ext>
            </a:extLst>
          </p:cNvPr>
          <p:cNvSpPr/>
          <p:nvPr/>
        </p:nvSpPr>
        <p:spPr>
          <a:xfrm>
            <a:off x="3646568" y="1727173"/>
            <a:ext cx="859983" cy="503264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1099EA92-5816-5335-C7DB-CE2168C78D3D}"/>
              </a:ext>
            </a:extLst>
          </p:cNvPr>
          <p:cNvCxnSpPr>
            <a:cxnSpLocks/>
          </p:cNvCxnSpPr>
          <p:nvPr/>
        </p:nvCxnSpPr>
        <p:spPr>
          <a:xfrm>
            <a:off x="4148466" y="2135580"/>
            <a:ext cx="78629" cy="2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25A1B953-469F-C3A3-FBDC-1C58A5A29F90}"/>
              </a:ext>
            </a:extLst>
          </p:cNvPr>
          <p:cNvSpPr txBox="1"/>
          <p:nvPr/>
        </p:nvSpPr>
        <p:spPr>
          <a:xfrm>
            <a:off x="3721749" y="2298837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~50nm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F930C47-D20A-B4B9-3F5E-1468C55107A5}"/>
              </a:ext>
            </a:extLst>
          </p:cNvPr>
          <p:cNvCxnSpPr>
            <a:cxnSpLocks/>
          </p:cNvCxnSpPr>
          <p:nvPr/>
        </p:nvCxnSpPr>
        <p:spPr>
          <a:xfrm flipV="1">
            <a:off x="1894108" y="5314950"/>
            <a:ext cx="899892" cy="62230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32306F92-DD86-BCC6-4136-AF5E8AEF34DA}"/>
              </a:ext>
            </a:extLst>
          </p:cNvPr>
          <p:cNvSpPr/>
          <p:nvPr/>
        </p:nvSpPr>
        <p:spPr>
          <a:xfrm>
            <a:off x="3797103" y="4581750"/>
            <a:ext cx="1200347" cy="80305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2D4067B0-AA18-C487-9AFC-1568DA04A43E}"/>
              </a:ext>
            </a:extLst>
          </p:cNvPr>
          <p:cNvCxnSpPr>
            <a:cxnSpLocks/>
          </p:cNvCxnSpPr>
          <p:nvPr/>
        </p:nvCxnSpPr>
        <p:spPr>
          <a:xfrm flipH="1">
            <a:off x="4240266" y="5275095"/>
            <a:ext cx="66579" cy="205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1ECAD6D8-FC4B-B0D6-C540-BD9A5104281F}"/>
              </a:ext>
            </a:extLst>
          </p:cNvPr>
          <p:cNvSpPr txBox="1"/>
          <p:nvPr/>
        </p:nvSpPr>
        <p:spPr>
          <a:xfrm>
            <a:off x="3505182" y="5359733"/>
            <a:ext cx="94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~50nm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A955FE9-E2C3-44BC-ABE5-622E17A0528A}"/>
              </a:ext>
            </a:extLst>
          </p:cNvPr>
          <p:cNvCxnSpPr>
            <a:cxnSpLocks/>
          </p:cNvCxnSpPr>
          <p:nvPr/>
        </p:nvCxnSpPr>
        <p:spPr>
          <a:xfrm flipV="1">
            <a:off x="10640468" y="1426444"/>
            <a:ext cx="1056160" cy="49848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6A5FFA0-B357-8C90-5DE3-C0EA53FDC575}"/>
              </a:ext>
            </a:extLst>
          </p:cNvPr>
          <p:cNvCxnSpPr>
            <a:cxnSpLocks/>
          </p:cNvCxnSpPr>
          <p:nvPr/>
        </p:nvCxnSpPr>
        <p:spPr>
          <a:xfrm flipV="1">
            <a:off x="9623264" y="2070237"/>
            <a:ext cx="997843" cy="66931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>
            <a:extLst>
              <a:ext uri="{FF2B5EF4-FFF2-40B4-BE49-F238E27FC236}">
                <a16:creationId xmlns:a16="http://schemas.microsoft.com/office/drawing/2014/main" id="{7C73A4DF-8F88-D39E-8709-81F363B456D0}"/>
              </a:ext>
            </a:extLst>
          </p:cNvPr>
          <p:cNvSpPr/>
          <p:nvPr/>
        </p:nvSpPr>
        <p:spPr>
          <a:xfrm>
            <a:off x="6446656" y="4745507"/>
            <a:ext cx="1243853" cy="425505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6CDB6520-229A-3C29-2111-08B9775643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0002" y="2696186"/>
            <a:ext cx="1958277" cy="936452"/>
          </a:xfrm>
          <a:prstGeom prst="rect">
            <a:avLst/>
          </a:prstGeom>
        </p:spPr>
      </p:pic>
      <p:graphicFrame>
        <p:nvGraphicFramePr>
          <p:cNvPr id="93" name="图表 92">
            <a:extLst>
              <a:ext uri="{FF2B5EF4-FFF2-40B4-BE49-F238E27FC236}">
                <a16:creationId xmlns:a16="http://schemas.microsoft.com/office/drawing/2014/main" id="{7D847E8F-FCAD-45BF-6D2C-6C3D927B0C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288123"/>
              </p:ext>
            </p:extLst>
          </p:nvPr>
        </p:nvGraphicFramePr>
        <p:xfrm>
          <a:off x="5884762" y="4515583"/>
          <a:ext cx="2455393" cy="998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96" name="文本框 95">
            <a:extLst>
              <a:ext uri="{FF2B5EF4-FFF2-40B4-BE49-F238E27FC236}">
                <a16:creationId xmlns:a16="http://schemas.microsoft.com/office/drawing/2014/main" id="{7E134827-067B-515F-5CDB-E938761BE13A}"/>
              </a:ext>
            </a:extLst>
          </p:cNvPr>
          <p:cNvSpPr txBox="1"/>
          <p:nvPr/>
        </p:nvSpPr>
        <p:spPr>
          <a:xfrm>
            <a:off x="6559762" y="5244749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~80nm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63" name="图表 62">
            <a:extLst>
              <a:ext uri="{FF2B5EF4-FFF2-40B4-BE49-F238E27FC236}">
                <a16:creationId xmlns:a16="http://schemas.microsoft.com/office/drawing/2014/main" id="{70DF5DCD-8FA9-F319-E96E-E5925906B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081022"/>
              </p:ext>
            </p:extLst>
          </p:nvPr>
        </p:nvGraphicFramePr>
        <p:xfrm>
          <a:off x="7642546" y="1310309"/>
          <a:ext cx="1840171" cy="1201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69" name="图表 68">
            <a:extLst>
              <a:ext uri="{FF2B5EF4-FFF2-40B4-BE49-F238E27FC236}">
                <a16:creationId xmlns:a16="http://schemas.microsoft.com/office/drawing/2014/main" id="{FE0121FD-405C-CAD0-08BA-677B4FD98A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840589"/>
              </p:ext>
            </p:extLst>
          </p:nvPr>
        </p:nvGraphicFramePr>
        <p:xfrm>
          <a:off x="5804216" y="1183401"/>
          <a:ext cx="1840172" cy="10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2CCE0A8-FCEC-FEA5-6FB9-EFA9CD9850FC}"/>
              </a:ext>
            </a:extLst>
          </p:cNvPr>
          <p:cNvCxnSpPr>
            <a:cxnSpLocks/>
          </p:cNvCxnSpPr>
          <p:nvPr/>
        </p:nvCxnSpPr>
        <p:spPr>
          <a:xfrm>
            <a:off x="7092660" y="1954785"/>
            <a:ext cx="825619" cy="5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97967820-C51F-A2B5-5603-3B67C28ABE8B}"/>
              </a:ext>
            </a:extLst>
          </p:cNvPr>
          <p:cNvSpPr txBox="1"/>
          <p:nvPr/>
        </p:nvSpPr>
        <p:spPr>
          <a:xfrm>
            <a:off x="6266217" y="2133612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~100nm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3EECA527-A0F4-21BD-E4C8-271B9BA52F67}"/>
              </a:ext>
            </a:extLst>
          </p:cNvPr>
          <p:cNvSpPr/>
          <p:nvPr/>
        </p:nvSpPr>
        <p:spPr>
          <a:xfrm>
            <a:off x="6614697" y="1723034"/>
            <a:ext cx="466233" cy="326567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35D5C322-215E-178A-4033-762A0860FDA1}"/>
              </a:ext>
            </a:extLst>
          </p:cNvPr>
          <p:cNvSpPr/>
          <p:nvPr/>
        </p:nvSpPr>
        <p:spPr>
          <a:xfrm>
            <a:off x="6226576" y="1494252"/>
            <a:ext cx="466233" cy="326567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616EA688-9B08-13FB-7E02-4BC1A0DF0B02}"/>
              </a:ext>
            </a:extLst>
          </p:cNvPr>
          <p:cNvCxnSpPr>
            <a:cxnSpLocks/>
          </p:cNvCxnSpPr>
          <p:nvPr/>
        </p:nvCxnSpPr>
        <p:spPr>
          <a:xfrm>
            <a:off x="6444169" y="1769288"/>
            <a:ext cx="122355" cy="36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椭圆 101">
            <a:extLst>
              <a:ext uri="{FF2B5EF4-FFF2-40B4-BE49-F238E27FC236}">
                <a16:creationId xmlns:a16="http://schemas.microsoft.com/office/drawing/2014/main" id="{879817D1-405A-37F2-84D9-3558F8BCF49C}"/>
              </a:ext>
            </a:extLst>
          </p:cNvPr>
          <p:cNvSpPr/>
          <p:nvPr/>
        </p:nvSpPr>
        <p:spPr>
          <a:xfrm>
            <a:off x="10484675" y="2241414"/>
            <a:ext cx="997842" cy="821399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7BAD3B20-11FA-7824-8D05-E81A071C50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 t="8309" r="6456" b="56121"/>
          <a:stretch/>
        </p:blipFill>
        <p:spPr>
          <a:xfrm>
            <a:off x="7966901" y="2326943"/>
            <a:ext cx="1497452" cy="1279694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743F24B8-91B5-DF03-8804-E94E853D25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5" r="74784"/>
          <a:stretch/>
        </p:blipFill>
        <p:spPr>
          <a:xfrm>
            <a:off x="8392336" y="4223370"/>
            <a:ext cx="1105532" cy="1111162"/>
          </a:xfrm>
          <a:prstGeom prst="rect">
            <a:avLst/>
          </a:prstGeom>
        </p:spPr>
      </p:pic>
      <p:sp>
        <p:nvSpPr>
          <p:cNvPr id="106" name="文本框 105">
            <a:extLst>
              <a:ext uri="{FF2B5EF4-FFF2-40B4-BE49-F238E27FC236}">
                <a16:creationId xmlns:a16="http://schemas.microsoft.com/office/drawing/2014/main" id="{DADCC6F7-2C1B-58FC-1B5D-F5366DA346F7}"/>
              </a:ext>
            </a:extLst>
          </p:cNvPr>
          <p:cNvSpPr txBox="1"/>
          <p:nvPr/>
        </p:nvSpPr>
        <p:spPr>
          <a:xfrm>
            <a:off x="3256810" y="852628"/>
            <a:ext cx="2345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C00000"/>
                </a:solidFill>
              </a:rPr>
              <a:t>110mA</a:t>
            </a:r>
            <a:r>
              <a:rPr lang="zh-CN" altLang="en-US" sz="1200" b="1" dirty="0">
                <a:solidFill>
                  <a:srgbClr val="C00000"/>
                </a:solidFill>
              </a:rPr>
              <a:t>，以起伏不大的小岛状为主，</a:t>
            </a:r>
            <a:r>
              <a:rPr lang="en-US" altLang="zh-CN" sz="1200" b="1" dirty="0">
                <a:solidFill>
                  <a:srgbClr val="C00000"/>
                </a:solidFill>
              </a:rPr>
              <a:t>110mA</a:t>
            </a:r>
            <a:r>
              <a:rPr lang="zh-CN" altLang="en-US" sz="1200" b="1" dirty="0">
                <a:solidFill>
                  <a:srgbClr val="C00000"/>
                </a:solidFill>
              </a:rPr>
              <a:t>能够长上</a:t>
            </a:r>
            <a:r>
              <a:rPr lang="en-US" altLang="zh-CN" sz="1200" b="1" dirty="0">
                <a:solidFill>
                  <a:srgbClr val="C00000"/>
                </a:solidFill>
              </a:rPr>
              <a:t>Mo</a:t>
            </a:r>
            <a:r>
              <a:rPr lang="zh-CN" altLang="en-US" sz="1200" b="1" dirty="0">
                <a:solidFill>
                  <a:srgbClr val="C00000"/>
                </a:solidFill>
              </a:rPr>
              <a:t>。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66278BD-A420-B256-163C-8C44EB4F73BA}"/>
              </a:ext>
            </a:extLst>
          </p:cNvPr>
          <p:cNvSpPr txBox="1"/>
          <p:nvPr/>
        </p:nvSpPr>
        <p:spPr>
          <a:xfrm>
            <a:off x="3108583" y="3940183"/>
            <a:ext cx="2557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C00000"/>
                </a:solidFill>
              </a:rPr>
              <a:t>120mA</a:t>
            </a:r>
            <a:r>
              <a:rPr lang="zh-CN" altLang="en-US" sz="1200" b="1" dirty="0">
                <a:solidFill>
                  <a:srgbClr val="C00000"/>
                </a:solidFill>
              </a:rPr>
              <a:t>，小面积范围看都是以单个峰呈现，但从这个区域看不够密集。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C89E779-8CCB-DBF2-630F-51F617E3C59A}"/>
              </a:ext>
            </a:extLst>
          </p:cNvPr>
          <p:cNvSpPr txBox="1"/>
          <p:nvPr/>
        </p:nvSpPr>
        <p:spPr>
          <a:xfrm>
            <a:off x="5894061" y="737087"/>
            <a:ext cx="35997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C00000"/>
                </a:solidFill>
              </a:rPr>
              <a:t>125mA</a:t>
            </a:r>
            <a:r>
              <a:rPr lang="zh-CN" altLang="en-US" sz="1050" b="1" dirty="0">
                <a:solidFill>
                  <a:srgbClr val="C00000"/>
                </a:solidFill>
              </a:rPr>
              <a:t>，小面积开有点类似的三角状，大小只有</a:t>
            </a:r>
            <a:r>
              <a:rPr lang="en-US" altLang="zh-CN" sz="1050" b="1" dirty="0">
                <a:solidFill>
                  <a:srgbClr val="C00000"/>
                </a:solidFill>
              </a:rPr>
              <a:t>10-30nm</a:t>
            </a:r>
            <a:r>
              <a:rPr lang="zh-CN" altLang="en-US" sz="1050" b="1" dirty="0">
                <a:solidFill>
                  <a:srgbClr val="C00000"/>
                </a:solidFill>
              </a:rPr>
              <a:t>，三角形的指向呈一定的方向性，但有大岛屿出现。可以再尝试用此束流看看是否有衬底不均匀形成的，再扫下</a:t>
            </a:r>
            <a:r>
              <a:rPr lang="en-US" altLang="zh-CN" sz="1050" b="1" dirty="0">
                <a:solidFill>
                  <a:srgbClr val="C00000"/>
                </a:solidFill>
              </a:rPr>
              <a:t>AFM</a:t>
            </a:r>
            <a:r>
              <a:rPr lang="zh-CN" altLang="en-US" sz="1050" b="1" dirty="0">
                <a:solidFill>
                  <a:srgbClr val="C00000"/>
                </a:solidFill>
              </a:rPr>
              <a:t>，如果依旧是三角状，可以尝试</a:t>
            </a:r>
            <a:r>
              <a:rPr lang="en-US" altLang="zh-CN" sz="1050" b="1" dirty="0">
                <a:solidFill>
                  <a:srgbClr val="C00000"/>
                </a:solidFill>
              </a:rPr>
              <a:t>SEM</a:t>
            </a:r>
            <a:r>
              <a:rPr lang="zh-CN" altLang="en-US" sz="1050" b="1" dirty="0">
                <a:solidFill>
                  <a:srgbClr val="C00000"/>
                </a:solidFill>
              </a:rPr>
              <a:t>。</a:t>
            </a:r>
            <a:endParaRPr lang="zh-CN" altLang="en-US" sz="1050" dirty="0">
              <a:solidFill>
                <a:srgbClr val="C00000"/>
              </a:solidFill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7D0AE58-1F6E-6CC2-A78F-35EEA5961ED9}"/>
              </a:ext>
            </a:extLst>
          </p:cNvPr>
          <p:cNvSpPr txBox="1"/>
          <p:nvPr/>
        </p:nvSpPr>
        <p:spPr>
          <a:xfrm>
            <a:off x="5969794" y="3920708"/>
            <a:ext cx="33587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</a:rPr>
              <a:t>130mA</a:t>
            </a:r>
            <a:r>
              <a:rPr lang="zh-CN" altLang="en-US" sz="1200" b="1" dirty="0">
                <a:solidFill>
                  <a:srgbClr val="C00000"/>
                </a:solidFill>
              </a:rPr>
              <a:t>，以大小不均匀的峰相互叠加生长，有可能以膜的形式生长。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021F35E9-1706-54B0-1797-46F71277FCCD}"/>
              </a:ext>
            </a:extLst>
          </p:cNvPr>
          <p:cNvCxnSpPr>
            <a:cxnSpLocks/>
          </p:cNvCxnSpPr>
          <p:nvPr/>
        </p:nvCxnSpPr>
        <p:spPr>
          <a:xfrm flipV="1">
            <a:off x="10401861" y="4586995"/>
            <a:ext cx="632487" cy="75687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33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200EE1-4D30-433B-BED0-83FB7511E71F}"/>
              </a:ext>
            </a:extLst>
          </p:cNvPr>
          <p:cNvSpPr txBox="1"/>
          <p:nvPr/>
        </p:nvSpPr>
        <p:spPr>
          <a:xfrm>
            <a:off x="668552" y="2593193"/>
            <a:ext cx="3199915" cy="140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67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</a:p>
          <a:p>
            <a:pPr algn="ctr"/>
            <a:r>
              <a:rPr kumimoji="1" lang="zh-CN" altLang="en-US" sz="4267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12" name="组 2">
            <a:extLst>
              <a:ext uri="{FF2B5EF4-FFF2-40B4-BE49-F238E27FC236}">
                <a16:creationId xmlns:a16="http://schemas.microsoft.com/office/drawing/2014/main" id="{4A4FD34F-D0DF-43E9-BA7D-D0FF97F70B9B}"/>
              </a:ext>
            </a:extLst>
          </p:cNvPr>
          <p:cNvGrpSpPr/>
          <p:nvPr/>
        </p:nvGrpSpPr>
        <p:grpSpPr>
          <a:xfrm>
            <a:off x="4275544" y="1358072"/>
            <a:ext cx="7318152" cy="1077218"/>
            <a:chOff x="2014549" y="1151135"/>
            <a:chExt cx="4791114" cy="80791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661B5AA-D66B-4F48-AAB5-4B03510A47DC}"/>
                </a:ext>
              </a:extLst>
            </p:cNvPr>
            <p:cNvSpPr txBox="1"/>
            <p:nvPr/>
          </p:nvSpPr>
          <p:spPr>
            <a:xfrm>
              <a:off x="2014549" y="1151135"/>
              <a:ext cx="658226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kumimoji="1"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9225D57-E035-488B-843B-67737F59EA2A}"/>
                </a:ext>
              </a:extLst>
            </p:cNvPr>
            <p:cNvSpPr txBox="1"/>
            <p:nvPr/>
          </p:nvSpPr>
          <p:spPr>
            <a:xfrm>
              <a:off x="2904620" y="1372053"/>
              <a:ext cx="3901043" cy="36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蓝宝石衬底</a:t>
              </a:r>
              <a:r>
                <a:rPr kumimoji="1" lang="en-US" altLang="zh-CN" sz="2133" b="1" dirty="0">
                  <a:solidFill>
                    <a:schemeClr val="bg1"/>
                  </a:solidFill>
                  <a:cs typeface="+mn-ea"/>
                  <a:sym typeface="+mn-lt"/>
                </a:rPr>
                <a:t>MoSe</a:t>
              </a:r>
              <a:r>
                <a:rPr kumimoji="1" lang="en-US" altLang="zh-CN" sz="2133" b="1" baseline="-250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生长条件调研及总结</a:t>
              </a:r>
            </a:p>
          </p:txBody>
        </p:sp>
        <p:cxnSp>
          <p:nvCxnSpPr>
            <p:cNvPr id="17" name="直线连接符 5">
              <a:extLst>
                <a:ext uri="{FF2B5EF4-FFF2-40B4-BE49-F238E27FC236}">
                  <a16:creationId xmlns:a16="http://schemas.microsoft.com/office/drawing/2014/main" id="{7EBD53DF-CF3B-413A-B302-16A2BD4B154F}"/>
                </a:ext>
              </a:extLst>
            </p:cNvPr>
            <p:cNvCxnSpPr/>
            <p:nvPr/>
          </p:nvCxnSpPr>
          <p:spPr>
            <a:xfrm>
              <a:off x="2765775" y="1366579"/>
              <a:ext cx="0" cy="480882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2A284A44-AB99-48E0-B034-09F777C2D77B}"/>
              </a:ext>
            </a:extLst>
          </p:cNvPr>
          <p:cNvGrpSpPr/>
          <p:nvPr/>
        </p:nvGrpSpPr>
        <p:grpSpPr>
          <a:xfrm>
            <a:off x="4214122" y="2825790"/>
            <a:ext cx="6236891" cy="1077218"/>
            <a:chOff x="1880328" y="1847461"/>
            <a:chExt cx="3921608" cy="80791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E81942D-B010-4886-927A-71FB1B65A88F}"/>
                </a:ext>
              </a:extLst>
            </p:cNvPr>
            <p:cNvSpPr txBox="1"/>
            <p:nvPr/>
          </p:nvSpPr>
          <p:spPr>
            <a:xfrm>
              <a:off x="2786556" y="2031570"/>
              <a:ext cx="3015380" cy="36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近期蓝宝石衬底生长</a:t>
              </a:r>
              <a:r>
                <a:rPr kumimoji="1" lang="en-US" altLang="zh-CN" sz="2133" b="1" dirty="0">
                  <a:solidFill>
                    <a:schemeClr val="bg1"/>
                  </a:solidFill>
                  <a:cs typeface="+mn-ea"/>
                  <a:sym typeface="+mn-lt"/>
                </a:rPr>
                <a:t>MoSe</a:t>
              </a:r>
              <a:r>
                <a:rPr kumimoji="1" lang="en-US" altLang="zh-CN" sz="2133" b="1" baseline="-250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实验总结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3C9D59-96F6-43EC-ADA0-2FEDA72054E1}"/>
                </a:ext>
              </a:extLst>
            </p:cNvPr>
            <p:cNvSpPr txBox="1"/>
            <p:nvPr/>
          </p:nvSpPr>
          <p:spPr>
            <a:xfrm>
              <a:off x="1880328" y="1847461"/>
              <a:ext cx="632173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kumimoji="1"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1" name="直线连接符 9">
              <a:extLst>
                <a:ext uri="{FF2B5EF4-FFF2-40B4-BE49-F238E27FC236}">
                  <a16:creationId xmlns:a16="http://schemas.microsoft.com/office/drawing/2014/main" id="{67E03900-B4B2-4C14-AE86-1B6F710A4FED}"/>
                </a:ext>
              </a:extLst>
            </p:cNvPr>
            <p:cNvCxnSpPr/>
            <p:nvPr/>
          </p:nvCxnSpPr>
          <p:spPr>
            <a:xfrm>
              <a:off x="2654346" y="2010977"/>
              <a:ext cx="0" cy="480882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 10">
            <a:extLst>
              <a:ext uri="{FF2B5EF4-FFF2-40B4-BE49-F238E27FC236}">
                <a16:creationId xmlns:a16="http://schemas.microsoft.com/office/drawing/2014/main" id="{A36C6411-39DF-49FA-9808-3A887C068BEA}"/>
              </a:ext>
            </a:extLst>
          </p:cNvPr>
          <p:cNvGrpSpPr/>
          <p:nvPr/>
        </p:nvGrpSpPr>
        <p:grpSpPr>
          <a:xfrm>
            <a:off x="4214121" y="4313063"/>
            <a:ext cx="1288778" cy="1077218"/>
            <a:chOff x="1880328" y="2857083"/>
            <a:chExt cx="843749" cy="807913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56F878F-80DD-4936-9699-733764B39915}"/>
                </a:ext>
              </a:extLst>
            </p:cNvPr>
            <p:cNvSpPr txBox="1"/>
            <p:nvPr/>
          </p:nvSpPr>
          <p:spPr>
            <a:xfrm>
              <a:off x="1880328" y="2857083"/>
              <a:ext cx="658226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kumimoji="1"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5" name="直线连接符 13">
              <a:extLst>
                <a:ext uri="{FF2B5EF4-FFF2-40B4-BE49-F238E27FC236}">
                  <a16:creationId xmlns:a16="http://schemas.microsoft.com/office/drawing/2014/main" id="{CBEFC165-9BFA-4293-9ACC-E6704561AEC5}"/>
                </a:ext>
              </a:extLst>
            </p:cNvPr>
            <p:cNvCxnSpPr/>
            <p:nvPr/>
          </p:nvCxnSpPr>
          <p:spPr>
            <a:xfrm>
              <a:off x="2724077" y="3026731"/>
              <a:ext cx="0" cy="480882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 14">
            <a:extLst>
              <a:ext uri="{FF2B5EF4-FFF2-40B4-BE49-F238E27FC236}">
                <a16:creationId xmlns:a16="http://schemas.microsoft.com/office/drawing/2014/main" id="{B584D3CA-2429-4E73-A556-59F5B9E99AFA}"/>
              </a:ext>
            </a:extLst>
          </p:cNvPr>
          <p:cNvGrpSpPr/>
          <p:nvPr/>
        </p:nvGrpSpPr>
        <p:grpSpPr>
          <a:xfrm>
            <a:off x="4229777" y="4546869"/>
            <a:ext cx="6419873" cy="2311131"/>
            <a:chOff x="1880328" y="2897367"/>
            <a:chExt cx="4203020" cy="1733347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F9F9744-3AA1-4356-B440-DCF1EBA1370B}"/>
                </a:ext>
              </a:extLst>
            </p:cNvPr>
            <p:cNvSpPr txBox="1"/>
            <p:nvPr/>
          </p:nvSpPr>
          <p:spPr>
            <a:xfrm>
              <a:off x="2899351" y="2897367"/>
              <a:ext cx="3183997" cy="36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下一步研究计划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3BEF4E-9AC8-45FE-AC2F-C635176AE933}"/>
                </a:ext>
              </a:extLst>
            </p:cNvPr>
            <p:cNvSpPr txBox="1"/>
            <p:nvPr/>
          </p:nvSpPr>
          <p:spPr>
            <a:xfrm>
              <a:off x="1880328" y="3822801"/>
              <a:ext cx="120941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91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83">
            <a:extLst>
              <a:ext uri="{FF2B5EF4-FFF2-40B4-BE49-F238E27FC236}">
                <a16:creationId xmlns:a16="http://schemas.microsoft.com/office/drawing/2014/main" id="{89F49A5B-A81C-9ABB-C9FA-3CBE1681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281" y="4874533"/>
            <a:ext cx="2063829" cy="1951664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B3A8E297-00F2-DB0D-9B62-BA84A695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335" y="2042407"/>
            <a:ext cx="2527365" cy="1497697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BD1AF793-8D15-0308-0EA1-A625F837A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0" y="5642456"/>
            <a:ext cx="2351637" cy="1094207"/>
          </a:xfrm>
          <a:prstGeom prst="rect">
            <a:avLst/>
          </a:prstGeom>
        </p:spPr>
      </p:pic>
      <p:sp>
        <p:nvSpPr>
          <p:cNvPr id="2" name="Parallelogram 13">
            <a:extLst>
              <a:ext uri="{FF2B5EF4-FFF2-40B4-BE49-F238E27FC236}">
                <a16:creationId xmlns:a16="http://schemas.microsoft.com/office/drawing/2014/main" id="{635100F8-BE3E-AF3D-1668-3D1D7DFB6F8B}"/>
              </a:ext>
            </a:extLst>
          </p:cNvPr>
          <p:cNvSpPr/>
          <p:nvPr/>
        </p:nvSpPr>
        <p:spPr>
          <a:xfrm>
            <a:off x="0" y="5116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1484D8-5573-39F2-188A-7F5E082C84E4}"/>
              </a:ext>
            </a:extLst>
          </p:cNvPr>
          <p:cNvSpPr/>
          <p:nvPr/>
        </p:nvSpPr>
        <p:spPr>
          <a:xfrm>
            <a:off x="10556693" y="122676"/>
            <a:ext cx="1697965" cy="83099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AFM 1um</a:t>
            </a:r>
            <a:r>
              <a:rPr lang="en-US" altLang="zh-CN" sz="2400" b="1" baseline="30000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</a:p>
          <a:p>
            <a:pPr algn="r"/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97897F-40E4-CC0F-AC4A-98ECB0D2FC49}"/>
              </a:ext>
            </a:extLst>
          </p:cNvPr>
          <p:cNvSpPr/>
          <p:nvPr/>
        </p:nvSpPr>
        <p:spPr>
          <a:xfrm>
            <a:off x="666956" y="146365"/>
            <a:ext cx="10051149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第一部分：改变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的沉积速率电流从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125mA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至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150mA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的数据对比及总结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9798E9-3930-546E-C757-8C7835E6F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38" y="1101704"/>
            <a:ext cx="2438400" cy="2438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701581B-C411-1DE9-82D9-2694C7F0943A}"/>
              </a:ext>
            </a:extLst>
          </p:cNvPr>
          <p:cNvSpPr txBox="1"/>
          <p:nvPr/>
        </p:nvSpPr>
        <p:spPr>
          <a:xfrm>
            <a:off x="2434675" y="74814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D0017 125mA</a:t>
            </a:r>
            <a:endParaRPr lang="zh-CN" altLang="en-US" b="1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2FF0254-D12B-C880-7A57-8A4E5252E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38" y="4258491"/>
            <a:ext cx="2438400" cy="2438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D7431C6-EC20-C615-4351-27D585E66BA7}"/>
              </a:ext>
            </a:extLst>
          </p:cNvPr>
          <p:cNvSpPr txBox="1"/>
          <p:nvPr/>
        </p:nvSpPr>
        <p:spPr>
          <a:xfrm>
            <a:off x="2459389" y="3879394"/>
            <a:ext cx="1519656" cy="350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D0011 130mA</a:t>
            </a:r>
            <a:endParaRPr lang="zh-CN" altLang="en-US" b="1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7090F17-BAAF-49DD-7EDB-AC6DC6B7C172}"/>
              </a:ext>
            </a:extLst>
          </p:cNvPr>
          <p:cNvSpPr/>
          <p:nvPr/>
        </p:nvSpPr>
        <p:spPr>
          <a:xfrm>
            <a:off x="89931" y="733155"/>
            <a:ext cx="5104075" cy="292565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B424FB7-D2FF-C845-B2C9-BE9240756D53}"/>
              </a:ext>
            </a:extLst>
          </p:cNvPr>
          <p:cNvSpPr txBox="1"/>
          <p:nvPr/>
        </p:nvSpPr>
        <p:spPr>
          <a:xfrm>
            <a:off x="3931417" y="763150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=1.5nm</a:t>
            </a:r>
            <a:endParaRPr lang="zh-CN" altLang="en-US" sz="16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D6F2D75-BFB9-37C8-309B-472632019FD3}"/>
              </a:ext>
            </a:extLst>
          </p:cNvPr>
          <p:cNvSpPr txBox="1"/>
          <p:nvPr/>
        </p:nvSpPr>
        <p:spPr>
          <a:xfrm>
            <a:off x="3915078" y="3891622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=0.6nm</a:t>
            </a:r>
            <a:endParaRPr lang="zh-CN" altLang="en-US" sz="16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23F2BF4-368C-F49D-2C47-6A5B12AFB303}"/>
              </a:ext>
            </a:extLst>
          </p:cNvPr>
          <p:cNvSpPr/>
          <p:nvPr/>
        </p:nvSpPr>
        <p:spPr>
          <a:xfrm>
            <a:off x="93212" y="3813879"/>
            <a:ext cx="5104076" cy="2974235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A955FE9-E2C3-44BC-ABE5-622E17A0528A}"/>
              </a:ext>
            </a:extLst>
          </p:cNvPr>
          <p:cNvCxnSpPr>
            <a:cxnSpLocks/>
          </p:cNvCxnSpPr>
          <p:nvPr/>
        </p:nvCxnSpPr>
        <p:spPr>
          <a:xfrm flipV="1">
            <a:off x="3751883" y="1463637"/>
            <a:ext cx="1056160" cy="49848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6A5FFA0-B357-8C90-5DE3-C0EA53FDC575}"/>
              </a:ext>
            </a:extLst>
          </p:cNvPr>
          <p:cNvCxnSpPr>
            <a:cxnSpLocks/>
          </p:cNvCxnSpPr>
          <p:nvPr/>
        </p:nvCxnSpPr>
        <p:spPr>
          <a:xfrm flipV="1">
            <a:off x="2734679" y="2077571"/>
            <a:ext cx="889303" cy="69916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>
            <a:extLst>
              <a:ext uri="{FF2B5EF4-FFF2-40B4-BE49-F238E27FC236}">
                <a16:creationId xmlns:a16="http://schemas.microsoft.com/office/drawing/2014/main" id="{7C73A4DF-8F88-D39E-8709-81F363B456D0}"/>
              </a:ext>
            </a:extLst>
          </p:cNvPr>
          <p:cNvSpPr/>
          <p:nvPr/>
        </p:nvSpPr>
        <p:spPr>
          <a:xfrm>
            <a:off x="711485" y="4741895"/>
            <a:ext cx="1243853" cy="425505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6CDB6520-229A-3C29-2111-08B977564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831" y="2692574"/>
            <a:ext cx="1958277" cy="936452"/>
          </a:xfrm>
          <a:prstGeom prst="rect">
            <a:avLst/>
          </a:prstGeom>
        </p:spPr>
      </p:pic>
      <p:graphicFrame>
        <p:nvGraphicFramePr>
          <p:cNvPr id="93" name="图表 92">
            <a:extLst>
              <a:ext uri="{FF2B5EF4-FFF2-40B4-BE49-F238E27FC236}">
                <a16:creationId xmlns:a16="http://schemas.microsoft.com/office/drawing/2014/main" id="{7D847E8F-FCAD-45BF-6D2C-6C3D927B0C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203832"/>
              </p:ext>
            </p:extLst>
          </p:nvPr>
        </p:nvGraphicFramePr>
        <p:xfrm>
          <a:off x="149591" y="4511971"/>
          <a:ext cx="2338115" cy="998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96" name="文本框 95">
            <a:extLst>
              <a:ext uri="{FF2B5EF4-FFF2-40B4-BE49-F238E27FC236}">
                <a16:creationId xmlns:a16="http://schemas.microsoft.com/office/drawing/2014/main" id="{7E134827-067B-515F-5CDB-E938761BE13A}"/>
              </a:ext>
            </a:extLst>
          </p:cNvPr>
          <p:cNvSpPr txBox="1"/>
          <p:nvPr/>
        </p:nvSpPr>
        <p:spPr>
          <a:xfrm>
            <a:off x="782752" y="5481033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~80nm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69" name="图表 68">
            <a:extLst>
              <a:ext uri="{FF2B5EF4-FFF2-40B4-BE49-F238E27FC236}">
                <a16:creationId xmlns:a16="http://schemas.microsoft.com/office/drawing/2014/main" id="{FE0121FD-405C-CAD0-08BA-677B4FD98A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1950290"/>
              </p:ext>
            </p:extLst>
          </p:nvPr>
        </p:nvGraphicFramePr>
        <p:xfrm>
          <a:off x="224831" y="1632670"/>
          <a:ext cx="1840172" cy="10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6" name="文本框 85">
            <a:extLst>
              <a:ext uri="{FF2B5EF4-FFF2-40B4-BE49-F238E27FC236}">
                <a16:creationId xmlns:a16="http://schemas.microsoft.com/office/drawing/2014/main" id="{97967820-C51F-A2B5-5603-3B67C28ABE8B}"/>
              </a:ext>
            </a:extLst>
          </p:cNvPr>
          <p:cNvSpPr txBox="1"/>
          <p:nvPr/>
        </p:nvSpPr>
        <p:spPr>
          <a:xfrm>
            <a:off x="758140" y="2497805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~100nm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35D5C322-215E-178A-4033-762A0860FDA1}"/>
              </a:ext>
            </a:extLst>
          </p:cNvPr>
          <p:cNvSpPr/>
          <p:nvPr/>
        </p:nvSpPr>
        <p:spPr>
          <a:xfrm>
            <a:off x="644115" y="1969939"/>
            <a:ext cx="466233" cy="326567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616EA688-9B08-13FB-7E02-4BC1A0DF0B02}"/>
              </a:ext>
            </a:extLst>
          </p:cNvPr>
          <p:cNvCxnSpPr>
            <a:cxnSpLocks/>
          </p:cNvCxnSpPr>
          <p:nvPr/>
        </p:nvCxnSpPr>
        <p:spPr>
          <a:xfrm>
            <a:off x="912833" y="2236915"/>
            <a:ext cx="86754" cy="27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椭圆 101">
            <a:extLst>
              <a:ext uri="{FF2B5EF4-FFF2-40B4-BE49-F238E27FC236}">
                <a16:creationId xmlns:a16="http://schemas.microsoft.com/office/drawing/2014/main" id="{879817D1-405A-37F2-84D9-3558F8BCF49C}"/>
              </a:ext>
            </a:extLst>
          </p:cNvPr>
          <p:cNvSpPr/>
          <p:nvPr/>
        </p:nvSpPr>
        <p:spPr>
          <a:xfrm>
            <a:off x="3534449" y="2256859"/>
            <a:ext cx="997842" cy="821399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C89E779-8CCB-DBF2-630F-51F617E3C59A}"/>
              </a:ext>
            </a:extLst>
          </p:cNvPr>
          <p:cNvSpPr txBox="1"/>
          <p:nvPr/>
        </p:nvSpPr>
        <p:spPr>
          <a:xfrm>
            <a:off x="158890" y="820324"/>
            <a:ext cx="23893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000" b="1" dirty="0">
                <a:solidFill>
                  <a:srgbClr val="C00000"/>
                </a:solidFill>
              </a:rPr>
              <a:t>125mA</a:t>
            </a:r>
            <a:r>
              <a:rPr lang="zh-CN" altLang="en-US" sz="1000" b="1" dirty="0">
                <a:solidFill>
                  <a:srgbClr val="C00000"/>
                </a:solidFill>
              </a:rPr>
              <a:t>，小面积开有点类似的三角状，大小只有</a:t>
            </a:r>
            <a:r>
              <a:rPr lang="en-US" altLang="zh-CN" sz="1000" b="1" dirty="0">
                <a:solidFill>
                  <a:srgbClr val="C00000"/>
                </a:solidFill>
              </a:rPr>
              <a:t>10-30nm</a:t>
            </a:r>
            <a:r>
              <a:rPr lang="zh-CN" altLang="en-US" sz="1000" b="1" dirty="0">
                <a:solidFill>
                  <a:srgbClr val="C00000"/>
                </a:solidFill>
              </a:rPr>
              <a:t>，三角形的指向呈一定的方向性，但有大岛屿出现。可以再尝试用此束流看看是否有衬底不均匀形成的，再扫下</a:t>
            </a:r>
            <a:r>
              <a:rPr lang="en-US" altLang="zh-CN" sz="1000" b="1" dirty="0">
                <a:solidFill>
                  <a:srgbClr val="C00000"/>
                </a:solidFill>
              </a:rPr>
              <a:t>AFM</a:t>
            </a:r>
            <a:r>
              <a:rPr lang="zh-CN" altLang="en-US" sz="1000" b="1" dirty="0">
                <a:solidFill>
                  <a:srgbClr val="C00000"/>
                </a:solidFill>
              </a:rPr>
              <a:t>，如果依旧是三角状，可以尝试</a:t>
            </a:r>
            <a:r>
              <a:rPr lang="en-US" altLang="zh-CN" sz="1000" b="1" dirty="0">
                <a:solidFill>
                  <a:srgbClr val="C00000"/>
                </a:solidFill>
              </a:rPr>
              <a:t>SEM</a:t>
            </a:r>
            <a:r>
              <a:rPr lang="zh-CN" altLang="en-US" sz="1000" b="1" dirty="0">
                <a:solidFill>
                  <a:srgbClr val="C00000"/>
                </a:solidFill>
              </a:rPr>
              <a:t>。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7D0AE58-1F6E-6CC2-A78F-35EEA5961ED9}"/>
              </a:ext>
            </a:extLst>
          </p:cNvPr>
          <p:cNvSpPr txBox="1"/>
          <p:nvPr/>
        </p:nvSpPr>
        <p:spPr>
          <a:xfrm>
            <a:off x="161548" y="3972226"/>
            <a:ext cx="24549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C00000"/>
                </a:solidFill>
              </a:rPr>
              <a:t>130mA</a:t>
            </a:r>
            <a:r>
              <a:rPr lang="zh-CN" altLang="en-US" sz="1100" b="1" dirty="0">
                <a:solidFill>
                  <a:srgbClr val="C00000"/>
                </a:solidFill>
              </a:rPr>
              <a:t>，以大小不均匀的峰相互叠加生长，有可能以膜的形式生长。</a:t>
            </a:r>
            <a:endParaRPr lang="zh-CN" altLang="en-US" sz="1100" dirty="0">
              <a:solidFill>
                <a:srgbClr val="C00000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B0FC811-38CA-361E-6EB1-B7DF8C86B01C}"/>
              </a:ext>
            </a:extLst>
          </p:cNvPr>
          <p:cNvSpPr/>
          <p:nvPr/>
        </p:nvSpPr>
        <p:spPr>
          <a:xfrm>
            <a:off x="5344402" y="3813879"/>
            <a:ext cx="6754386" cy="2974235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70AA8BA-7A86-0A85-635F-FFF4723227C2}"/>
              </a:ext>
            </a:extLst>
          </p:cNvPr>
          <p:cNvSpPr/>
          <p:nvPr/>
        </p:nvSpPr>
        <p:spPr>
          <a:xfrm>
            <a:off x="5321176" y="733155"/>
            <a:ext cx="6754386" cy="292565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5BF3523F-51CC-E60C-5FB9-5BBEA53C1F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1" y="4230176"/>
            <a:ext cx="2438400" cy="2438400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AB918825-D15B-557B-C834-D7C9E90F5FE4}"/>
              </a:ext>
            </a:extLst>
          </p:cNvPr>
          <p:cNvSpPr txBox="1"/>
          <p:nvPr/>
        </p:nvSpPr>
        <p:spPr>
          <a:xfrm>
            <a:off x="5398079" y="388033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D0005 150mA</a:t>
            </a:r>
            <a:endParaRPr lang="zh-CN" altLang="en-US" b="1" dirty="0"/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E28592C8-1EE7-D15F-DB74-40A4175D5F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24" y="1101704"/>
            <a:ext cx="2438400" cy="2438400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16C9ED5B-52A2-B788-3314-93048C6A725C}"/>
              </a:ext>
            </a:extLst>
          </p:cNvPr>
          <p:cNvSpPr txBox="1"/>
          <p:nvPr/>
        </p:nvSpPr>
        <p:spPr>
          <a:xfrm>
            <a:off x="5398079" y="763097"/>
            <a:ext cx="1486753" cy="342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D0004 140mA</a:t>
            </a:r>
            <a:endParaRPr lang="zh-CN" altLang="en-US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AD74177-8009-30AF-1CEF-9220E1C6CA51}"/>
              </a:ext>
            </a:extLst>
          </p:cNvPr>
          <p:cNvSpPr txBox="1"/>
          <p:nvPr/>
        </p:nvSpPr>
        <p:spPr>
          <a:xfrm>
            <a:off x="6818010" y="774373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=0.7nm</a:t>
            </a:r>
            <a:endParaRPr lang="zh-CN" altLang="en-US" sz="16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5819FF4-C4D1-EAFE-8F12-75CD5FE27B34}"/>
              </a:ext>
            </a:extLst>
          </p:cNvPr>
          <p:cNvSpPr txBox="1"/>
          <p:nvPr/>
        </p:nvSpPr>
        <p:spPr>
          <a:xfrm>
            <a:off x="6818010" y="3905832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=1.2nm</a:t>
            </a:r>
            <a:endParaRPr lang="zh-CN" altLang="en-US" sz="1600" dirty="0"/>
          </a:p>
        </p:txBody>
      </p:sp>
      <p:graphicFrame>
        <p:nvGraphicFramePr>
          <p:cNvPr id="80" name="图表 79">
            <a:extLst>
              <a:ext uri="{FF2B5EF4-FFF2-40B4-BE49-F238E27FC236}">
                <a16:creationId xmlns:a16="http://schemas.microsoft.com/office/drawing/2014/main" id="{055B4E25-3510-11C9-AED1-6995A0F27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079633"/>
              </p:ext>
            </p:extLst>
          </p:nvPr>
        </p:nvGraphicFramePr>
        <p:xfrm>
          <a:off x="8075167" y="943650"/>
          <a:ext cx="2596533" cy="1302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85" name="图表 84">
            <a:extLst>
              <a:ext uri="{FF2B5EF4-FFF2-40B4-BE49-F238E27FC236}">
                <a16:creationId xmlns:a16="http://schemas.microsoft.com/office/drawing/2014/main" id="{CB118EF6-29A3-7588-BED1-4FD63193B3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622766"/>
              </p:ext>
            </p:extLst>
          </p:nvPr>
        </p:nvGraphicFramePr>
        <p:xfrm>
          <a:off x="8055605" y="4054785"/>
          <a:ext cx="2596533" cy="1302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A69B5EB-F732-BC1D-9776-1BC44BD8F181}"/>
              </a:ext>
            </a:extLst>
          </p:cNvPr>
          <p:cNvCxnSpPr>
            <a:cxnSpLocks/>
          </p:cNvCxnSpPr>
          <p:nvPr/>
        </p:nvCxnSpPr>
        <p:spPr>
          <a:xfrm flipV="1">
            <a:off x="3179330" y="4615666"/>
            <a:ext cx="630643" cy="778697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6F0961F2-60D9-E55E-C70F-CEAC8EC9873C}"/>
              </a:ext>
            </a:extLst>
          </p:cNvPr>
          <p:cNvCxnSpPr>
            <a:cxnSpLocks/>
          </p:cNvCxnSpPr>
          <p:nvPr/>
        </p:nvCxnSpPr>
        <p:spPr>
          <a:xfrm flipV="1">
            <a:off x="5634073" y="1430356"/>
            <a:ext cx="934815" cy="607574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72040086-6C3A-77B8-27A2-C693110EDDBD}"/>
              </a:ext>
            </a:extLst>
          </p:cNvPr>
          <p:cNvCxnSpPr>
            <a:cxnSpLocks/>
          </p:cNvCxnSpPr>
          <p:nvPr/>
        </p:nvCxnSpPr>
        <p:spPr>
          <a:xfrm flipV="1">
            <a:off x="5953692" y="5360354"/>
            <a:ext cx="1071730" cy="19225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D6FACD1-D4AC-37C2-B529-7E1EE4C53107}"/>
              </a:ext>
            </a:extLst>
          </p:cNvPr>
          <p:cNvSpPr txBox="1"/>
          <p:nvPr/>
        </p:nvSpPr>
        <p:spPr>
          <a:xfrm>
            <a:off x="7980529" y="5394363"/>
            <a:ext cx="2063829" cy="1167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b="1" dirty="0">
                <a:solidFill>
                  <a:srgbClr val="C00000"/>
                </a:solidFill>
              </a:rPr>
              <a:t>150mA</a:t>
            </a:r>
            <a:r>
              <a:rPr lang="zh-CN" altLang="en-US" sz="1200" b="1" dirty="0">
                <a:solidFill>
                  <a:srgbClr val="C00000"/>
                </a:solidFill>
              </a:rPr>
              <a:t>，可能以膜形式形成，但可能退火时部分</a:t>
            </a:r>
            <a:r>
              <a:rPr lang="en-US" altLang="zh-CN" sz="1200" b="1" dirty="0">
                <a:solidFill>
                  <a:srgbClr val="C00000"/>
                </a:solidFill>
              </a:rPr>
              <a:t>Se</a:t>
            </a:r>
            <a:r>
              <a:rPr lang="zh-CN" altLang="en-US" sz="1200" b="1" dirty="0">
                <a:solidFill>
                  <a:srgbClr val="C00000"/>
                </a:solidFill>
              </a:rPr>
              <a:t>析出形成凹坑状，也有可能是因为岛岛合并在成膜下形成凹坑。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2EB935CA-6780-02B0-7215-D93C6C5DCFF2}"/>
              </a:ext>
            </a:extLst>
          </p:cNvPr>
          <p:cNvSpPr txBox="1"/>
          <p:nvPr/>
        </p:nvSpPr>
        <p:spPr>
          <a:xfrm>
            <a:off x="10780139" y="1401837"/>
            <a:ext cx="1251072" cy="613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b="1" dirty="0">
                <a:solidFill>
                  <a:srgbClr val="C00000"/>
                </a:solidFill>
              </a:rPr>
              <a:t>140mA</a:t>
            </a:r>
            <a:r>
              <a:rPr lang="zh-CN" altLang="en-US" sz="1200" b="1" dirty="0">
                <a:solidFill>
                  <a:srgbClr val="C00000"/>
                </a:solidFill>
              </a:rPr>
              <a:t>，有部分凹坑形式出现。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FFEF8865-32CD-D548-9625-29C18CA0A3FB}"/>
              </a:ext>
            </a:extLst>
          </p:cNvPr>
          <p:cNvSpPr/>
          <p:nvPr/>
        </p:nvSpPr>
        <p:spPr>
          <a:xfrm>
            <a:off x="9091459" y="1643372"/>
            <a:ext cx="1580241" cy="326567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3E674172-3963-EDE0-9652-66EEC6750670}"/>
              </a:ext>
            </a:extLst>
          </p:cNvPr>
          <p:cNvSpPr/>
          <p:nvPr/>
        </p:nvSpPr>
        <p:spPr>
          <a:xfrm>
            <a:off x="8990186" y="4288549"/>
            <a:ext cx="1054172" cy="906691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149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593CE3-6C5A-0FE8-007E-A075F70FA322}"/>
              </a:ext>
            </a:extLst>
          </p:cNvPr>
          <p:cNvGrpSpPr/>
          <p:nvPr/>
        </p:nvGrpSpPr>
        <p:grpSpPr>
          <a:xfrm>
            <a:off x="858434" y="1294512"/>
            <a:ext cx="14189477" cy="3883431"/>
            <a:chOff x="1049002" y="1436496"/>
            <a:chExt cx="14189477" cy="388343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9A12B7-3D7F-13A0-2168-8EB91A1D9913}"/>
                </a:ext>
              </a:extLst>
            </p:cNvPr>
            <p:cNvSpPr/>
            <p:nvPr/>
          </p:nvSpPr>
          <p:spPr>
            <a:xfrm>
              <a:off x="1049002" y="2945803"/>
              <a:ext cx="10580239" cy="935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C09480A-D2E0-3129-E259-C117542C7266}"/>
                </a:ext>
              </a:extLst>
            </p:cNvPr>
            <p:cNvSpPr/>
            <p:nvPr/>
          </p:nvSpPr>
          <p:spPr>
            <a:xfrm>
              <a:off x="1049002" y="1445251"/>
              <a:ext cx="10580239" cy="935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68B97EE-9645-69C0-771B-A2F6B830CC07}"/>
                </a:ext>
              </a:extLst>
            </p:cNvPr>
            <p:cNvSpPr txBox="1"/>
            <p:nvPr/>
          </p:nvSpPr>
          <p:spPr>
            <a:xfrm>
              <a:off x="1183814" y="2945803"/>
              <a:ext cx="1405466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130mA                         140mA                      150mA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D0011/D0020           D0004/D0021            D0005/D0022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27A67F7-3E5D-7AA7-22FD-A161AD2BCF33}"/>
                </a:ext>
              </a:extLst>
            </p:cNvPr>
            <p:cNvGrpSpPr/>
            <p:nvPr/>
          </p:nvGrpSpPr>
          <p:grpSpPr>
            <a:xfrm>
              <a:off x="1049002" y="1436496"/>
              <a:ext cx="12503573" cy="879472"/>
              <a:chOff x="1152656" y="1853924"/>
              <a:chExt cx="12503573" cy="87947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A68472D-2995-D8FE-C393-4ADE384B7191}"/>
                  </a:ext>
                </a:extLst>
              </p:cNvPr>
              <p:cNvSpPr txBox="1"/>
              <p:nvPr/>
            </p:nvSpPr>
            <p:spPr>
              <a:xfrm>
                <a:off x="1152656" y="1853924"/>
                <a:ext cx="12503573" cy="879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90mA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120mA        125mA        130mA        140mA       150mA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D0008        D0009          D0010        D0013        D0012        D0017        D0011       D0004       D0005</a:t>
                </a:r>
                <a:endParaRPr lang="zh-CN" altLang="en-US" dirty="0"/>
              </a:p>
            </p:txBody>
          </p:sp>
          <p:sp>
            <p:nvSpPr>
              <p:cNvPr id="15" name="箭头: 右 14">
                <a:extLst>
                  <a:ext uri="{FF2B5EF4-FFF2-40B4-BE49-F238E27FC236}">
                    <a16:creationId xmlns:a16="http://schemas.microsoft.com/office/drawing/2014/main" id="{62A702C3-F82C-4FFF-6DB4-ABCED01F90FB}"/>
                  </a:ext>
                </a:extLst>
              </p:cNvPr>
              <p:cNvSpPr/>
              <p:nvPr/>
            </p:nvSpPr>
            <p:spPr>
              <a:xfrm>
                <a:off x="1965457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7E3BE9C7-AA40-58C9-2ADF-C45087C4AF82}"/>
                  </a:ext>
                </a:extLst>
              </p:cNvPr>
              <p:cNvSpPr/>
              <p:nvPr/>
            </p:nvSpPr>
            <p:spPr>
              <a:xfrm>
                <a:off x="2984844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箭头: 右 16">
                <a:extLst>
                  <a:ext uri="{FF2B5EF4-FFF2-40B4-BE49-F238E27FC236}">
                    <a16:creationId xmlns:a16="http://schemas.microsoft.com/office/drawing/2014/main" id="{BC2199B2-FFBB-7720-EF86-9A0729EA7634}"/>
                  </a:ext>
                </a:extLst>
              </p:cNvPr>
              <p:cNvSpPr/>
              <p:nvPr/>
            </p:nvSpPr>
            <p:spPr>
              <a:xfrm>
                <a:off x="4119377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C23C5F8F-3A62-4E92-6841-95E79483E43B}"/>
                  </a:ext>
                </a:extLst>
              </p:cNvPr>
              <p:cNvSpPr/>
              <p:nvPr/>
            </p:nvSpPr>
            <p:spPr>
              <a:xfrm>
                <a:off x="5253910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箭头: 右 18">
                <a:extLst>
                  <a:ext uri="{FF2B5EF4-FFF2-40B4-BE49-F238E27FC236}">
                    <a16:creationId xmlns:a16="http://schemas.microsoft.com/office/drawing/2014/main" id="{5D24FF8C-295E-15B6-9777-9E7FAD806E7D}"/>
                  </a:ext>
                </a:extLst>
              </p:cNvPr>
              <p:cNvSpPr/>
              <p:nvPr/>
            </p:nvSpPr>
            <p:spPr>
              <a:xfrm>
                <a:off x="6388443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箭头: 右 19">
                <a:extLst>
                  <a:ext uri="{FF2B5EF4-FFF2-40B4-BE49-F238E27FC236}">
                    <a16:creationId xmlns:a16="http://schemas.microsoft.com/office/drawing/2014/main" id="{36C08AC6-60B6-3DDF-3F39-2C4012BE1984}"/>
                  </a:ext>
                </a:extLst>
              </p:cNvPr>
              <p:cNvSpPr/>
              <p:nvPr/>
            </p:nvSpPr>
            <p:spPr>
              <a:xfrm>
                <a:off x="7522976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箭头: 右 20">
                <a:extLst>
                  <a:ext uri="{FF2B5EF4-FFF2-40B4-BE49-F238E27FC236}">
                    <a16:creationId xmlns:a16="http://schemas.microsoft.com/office/drawing/2014/main" id="{31D18E9B-8A90-5F06-5EF5-ADFBBD3BA4A6}"/>
                  </a:ext>
                </a:extLst>
              </p:cNvPr>
              <p:cNvSpPr/>
              <p:nvPr/>
            </p:nvSpPr>
            <p:spPr>
              <a:xfrm>
                <a:off x="8657509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箭头: 右 21">
                <a:extLst>
                  <a:ext uri="{FF2B5EF4-FFF2-40B4-BE49-F238E27FC236}">
                    <a16:creationId xmlns:a16="http://schemas.microsoft.com/office/drawing/2014/main" id="{7653B78A-0AC1-4B3B-117E-927469E31FDF}"/>
                  </a:ext>
                </a:extLst>
              </p:cNvPr>
              <p:cNvSpPr/>
              <p:nvPr/>
            </p:nvSpPr>
            <p:spPr>
              <a:xfrm>
                <a:off x="9788656" y="2058204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A210E2D5-1BF4-E049-9129-8E45CE63EB1E}"/>
                  </a:ext>
                </a:extLst>
              </p:cNvPr>
              <p:cNvSpPr/>
              <p:nvPr/>
            </p:nvSpPr>
            <p:spPr>
              <a:xfrm>
                <a:off x="1918043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箭头: 右 23">
                <a:extLst>
                  <a:ext uri="{FF2B5EF4-FFF2-40B4-BE49-F238E27FC236}">
                    <a16:creationId xmlns:a16="http://schemas.microsoft.com/office/drawing/2014/main" id="{BD06DE51-DD51-87CB-C024-19B0DEE87EDB}"/>
                  </a:ext>
                </a:extLst>
              </p:cNvPr>
              <p:cNvSpPr/>
              <p:nvPr/>
            </p:nvSpPr>
            <p:spPr>
              <a:xfrm>
                <a:off x="3052576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箭头: 右 24">
                <a:extLst>
                  <a:ext uri="{FF2B5EF4-FFF2-40B4-BE49-F238E27FC236}">
                    <a16:creationId xmlns:a16="http://schemas.microsoft.com/office/drawing/2014/main" id="{7B30E03F-AF4D-B729-7FD5-BBACBF035293}"/>
                  </a:ext>
                </a:extLst>
              </p:cNvPr>
              <p:cNvSpPr/>
              <p:nvPr/>
            </p:nvSpPr>
            <p:spPr>
              <a:xfrm>
                <a:off x="4238919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箭头: 右 25">
                <a:extLst>
                  <a:ext uri="{FF2B5EF4-FFF2-40B4-BE49-F238E27FC236}">
                    <a16:creationId xmlns:a16="http://schemas.microsoft.com/office/drawing/2014/main" id="{60E02C88-32FB-3531-E3B3-4E908067018C}"/>
                  </a:ext>
                </a:extLst>
              </p:cNvPr>
              <p:cNvSpPr/>
              <p:nvPr/>
            </p:nvSpPr>
            <p:spPr>
              <a:xfrm>
                <a:off x="5269475" y="2461053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箭头: 右 26">
                <a:extLst>
                  <a:ext uri="{FF2B5EF4-FFF2-40B4-BE49-F238E27FC236}">
                    <a16:creationId xmlns:a16="http://schemas.microsoft.com/office/drawing/2014/main" id="{C8C1B8D9-88FF-AC73-3769-A3E7CB498E63}"/>
                  </a:ext>
                </a:extLst>
              </p:cNvPr>
              <p:cNvSpPr/>
              <p:nvPr/>
            </p:nvSpPr>
            <p:spPr>
              <a:xfrm>
                <a:off x="6382320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右 27">
                <a:extLst>
                  <a:ext uri="{FF2B5EF4-FFF2-40B4-BE49-F238E27FC236}">
                    <a16:creationId xmlns:a16="http://schemas.microsoft.com/office/drawing/2014/main" id="{F2FB0E6F-58A5-BD48-5E57-E03E3FDAF6ED}"/>
                  </a:ext>
                </a:extLst>
              </p:cNvPr>
              <p:cNvSpPr/>
              <p:nvPr/>
            </p:nvSpPr>
            <p:spPr>
              <a:xfrm>
                <a:off x="7447495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FD699917-C85C-BE5B-C895-7A61B6B6C7CA}"/>
                  </a:ext>
                </a:extLst>
              </p:cNvPr>
              <p:cNvSpPr/>
              <p:nvPr/>
            </p:nvSpPr>
            <p:spPr>
              <a:xfrm>
                <a:off x="8489151" y="2454979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箭头: 右 29">
                <a:extLst>
                  <a:ext uri="{FF2B5EF4-FFF2-40B4-BE49-F238E27FC236}">
                    <a16:creationId xmlns:a16="http://schemas.microsoft.com/office/drawing/2014/main" id="{33A53C74-3E28-5DB3-BC31-3F579B3044D7}"/>
                  </a:ext>
                </a:extLst>
              </p:cNvPr>
              <p:cNvSpPr/>
              <p:nvPr/>
            </p:nvSpPr>
            <p:spPr>
              <a:xfrm>
                <a:off x="9511924" y="2472277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512BA47A-B474-466B-D6DE-0441C118063C}"/>
                </a:ext>
              </a:extLst>
            </p:cNvPr>
            <p:cNvSpPr/>
            <p:nvPr/>
          </p:nvSpPr>
          <p:spPr>
            <a:xfrm>
              <a:off x="2712317" y="3181538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9B916370-ECC7-AE60-4960-82A0A1D13A00}"/>
                </a:ext>
              </a:extLst>
            </p:cNvPr>
            <p:cNvSpPr/>
            <p:nvPr/>
          </p:nvSpPr>
          <p:spPr>
            <a:xfrm>
              <a:off x="4679970" y="3195591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E7D371FA-177E-4D7A-972A-EAF84ABC1091}"/>
                </a:ext>
              </a:extLst>
            </p:cNvPr>
            <p:cNvSpPr/>
            <p:nvPr/>
          </p:nvSpPr>
          <p:spPr>
            <a:xfrm>
              <a:off x="4751090" y="3564197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8A6E1FE6-08DC-9124-9FB8-DEA7EA9C967B}"/>
                </a:ext>
              </a:extLst>
            </p:cNvPr>
            <p:cNvSpPr/>
            <p:nvPr/>
          </p:nvSpPr>
          <p:spPr>
            <a:xfrm>
              <a:off x="2793135" y="3578879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A8271B5-25BF-2B93-2AFF-85DEEF346352}"/>
                </a:ext>
              </a:extLst>
            </p:cNvPr>
            <p:cNvSpPr/>
            <p:nvPr/>
          </p:nvSpPr>
          <p:spPr>
            <a:xfrm>
              <a:off x="1049003" y="4437769"/>
              <a:ext cx="10580239" cy="8821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A066B8-22FB-1736-EBF8-72AA45BE9E68}"/>
                </a:ext>
              </a:extLst>
            </p:cNvPr>
            <p:cNvSpPr txBox="1"/>
            <p:nvPr/>
          </p:nvSpPr>
          <p:spPr>
            <a:xfrm>
              <a:off x="1183813" y="4412804"/>
              <a:ext cx="1405466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         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D0026/D0022                     D0027/D0021                               D0028/D0020 </a:t>
              </a:r>
            </a:p>
          </p:txBody>
        </p:sp>
      </p:grpSp>
      <p:sp>
        <p:nvSpPr>
          <p:cNvPr id="31" name="Parallelogram 13">
            <a:extLst>
              <a:ext uri="{FF2B5EF4-FFF2-40B4-BE49-F238E27FC236}">
                <a16:creationId xmlns:a16="http://schemas.microsoft.com/office/drawing/2014/main" id="{E4A6358D-F6CA-AE23-150A-6E9A85AFEFB7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04A6F9E-2D8D-6090-5E57-5BFFF6FF6D93}"/>
              </a:ext>
            </a:extLst>
          </p:cNvPr>
          <p:cNvSpPr txBox="1"/>
          <p:nvPr/>
        </p:nvSpPr>
        <p:spPr>
          <a:xfrm>
            <a:off x="1166951" y="203731"/>
            <a:ext cx="7613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近期蓝宝石衬底生长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实验总结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E5570F-2C81-FD9A-E927-8D6324D66140}"/>
              </a:ext>
            </a:extLst>
          </p:cNvPr>
          <p:cNvSpPr txBox="1"/>
          <p:nvPr/>
        </p:nvSpPr>
        <p:spPr>
          <a:xfrm>
            <a:off x="798147" y="300516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改变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的沉积速率电流从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90mA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150mA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的数据对比及总结</a:t>
            </a:r>
            <a:endParaRPr lang="en-US" altLang="zh-CN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11FC7D-E066-08FA-C039-A98FEC6BF242}"/>
              </a:ext>
            </a:extLst>
          </p:cNvPr>
          <p:cNvSpPr txBox="1"/>
          <p:nvPr/>
        </p:nvSpPr>
        <p:spPr>
          <a:xfrm>
            <a:off x="798147" y="1825012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预热并稳定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阀门对生长条件的影响</a:t>
            </a:r>
            <a:endParaRPr lang="en-US" altLang="zh-CN" sz="1800" b="1" dirty="0">
              <a:solidFill>
                <a:srgbClr val="A144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9ACEE3A-291F-B0AF-0161-EBB982BDB411}"/>
              </a:ext>
            </a:extLst>
          </p:cNvPr>
          <p:cNvSpPr txBox="1"/>
          <p:nvPr/>
        </p:nvSpPr>
        <p:spPr>
          <a:xfrm>
            <a:off x="798147" y="3292732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对比不同温度不同束流对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</a:t>
            </a:r>
            <a:r>
              <a:rPr lang="en-US" altLang="zh-CN" sz="1800" b="1" baseline="-25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的影响</a:t>
            </a:r>
            <a:endParaRPr lang="en-US" altLang="zh-CN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51DC4DB-DA58-A94B-597B-C91DB2E5214B}"/>
              </a:ext>
            </a:extLst>
          </p:cNvPr>
          <p:cNvSpPr txBox="1"/>
          <p:nvPr/>
        </p:nvSpPr>
        <p:spPr>
          <a:xfrm>
            <a:off x="798147" y="4695845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两步法生长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MoSe2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，初步尝试与结果</a:t>
            </a:r>
            <a:endParaRPr lang="en-US" altLang="zh-CN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B55167A-3AE9-1BA0-4943-7799DEDF032B}"/>
              </a:ext>
            </a:extLst>
          </p:cNvPr>
          <p:cNvSpPr/>
          <p:nvPr/>
        </p:nvSpPr>
        <p:spPr>
          <a:xfrm>
            <a:off x="858435" y="5683231"/>
            <a:ext cx="10580239" cy="882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27BED6-470C-D514-7C02-8694E357022B}"/>
              </a:ext>
            </a:extLst>
          </p:cNvPr>
          <p:cNvSpPr txBox="1"/>
          <p:nvPr/>
        </p:nvSpPr>
        <p:spPr>
          <a:xfrm>
            <a:off x="993245" y="5658266"/>
            <a:ext cx="1405466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130mA                  120mA                   110mA                     100mA                90mA                     80mA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D0029               D0035                       D0036                       D0037                D0038                  D0039</a:t>
            </a:r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E66A9A2A-F556-39B0-01D1-EE2B0413EBD7}"/>
              </a:ext>
            </a:extLst>
          </p:cNvPr>
          <p:cNvSpPr/>
          <p:nvPr/>
        </p:nvSpPr>
        <p:spPr>
          <a:xfrm>
            <a:off x="3588549" y="45019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箭头: 右 77">
            <a:extLst>
              <a:ext uri="{FF2B5EF4-FFF2-40B4-BE49-F238E27FC236}">
                <a16:creationId xmlns:a16="http://schemas.microsoft.com/office/drawing/2014/main" id="{AC79C89F-8658-6080-C27E-56C528466CD8}"/>
              </a:ext>
            </a:extLst>
          </p:cNvPr>
          <p:cNvSpPr/>
          <p:nvPr/>
        </p:nvSpPr>
        <p:spPr>
          <a:xfrm>
            <a:off x="3175799" y="48601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053FDE9C-65F1-36D3-7E72-0C9C99999656}"/>
              </a:ext>
            </a:extLst>
          </p:cNvPr>
          <p:cNvSpPr/>
          <p:nvPr/>
        </p:nvSpPr>
        <p:spPr>
          <a:xfrm>
            <a:off x="5940213" y="48601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139175F6-307D-DCBF-52E7-8DE830AB19BE}"/>
              </a:ext>
            </a:extLst>
          </p:cNvPr>
          <p:cNvSpPr/>
          <p:nvPr/>
        </p:nvSpPr>
        <p:spPr>
          <a:xfrm>
            <a:off x="6575213" y="45019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箭头: 右 80">
            <a:extLst>
              <a:ext uri="{FF2B5EF4-FFF2-40B4-BE49-F238E27FC236}">
                <a16:creationId xmlns:a16="http://schemas.microsoft.com/office/drawing/2014/main" id="{3BE487FD-D4EB-D8F3-A975-DAAE0006C15E}"/>
              </a:ext>
            </a:extLst>
          </p:cNvPr>
          <p:cNvSpPr/>
          <p:nvPr/>
        </p:nvSpPr>
        <p:spPr>
          <a:xfrm>
            <a:off x="2259418" y="58608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6D69D557-4DE8-3869-5726-4EB5FFADEA8F}"/>
              </a:ext>
            </a:extLst>
          </p:cNvPr>
          <p:cNvSpPr/>
          <p:nvPr/>
        </p:nvSpPr>
        <p:spPr>
          <a:xfrm>
            <a:off x="7541640" y="5871708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2A8A3B1B-D9B0-AA8C-1003-DBA0D8964E5B}"/>
              </a:ext>
            </a:extLst>
          </p:cNvPr>
          <p:cNvSpPr/>
          <p:nvPr/>
        </p:nvSpPr>
        <p:spPr>
          <a:xfrm>
            <a:off x="3964771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9B3DD24A-A7EC-77FF-9AB8-F2074ED892CB}"/>
              </a:ext>
            </a:extLst>
          </p:cNvPr>
          <p:cNvSpPr/>
          <p:nvPr/>
        </p:nvSpPr>
        <p:spPr>
          <a:xfrm>
            <a:off x="5776524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5D478728-057F-8DC3-4D26-2F50529667DD}"/>
              </a:ext>
            </a:extLst>
          </p:cNvPr>
          <p:cNvSpPr/>
          <p:nvPr/>
        </p:nvSpPr>
        <p:spPr>
          <a:xfrm>
            <a:off x="9263164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2B0CC420-300E-4AB9-9F67-E421F56AFA8F}"/>
              </a:ext>
            </a:extLst>
          </p:cNvPr>
          <p:cNvSpPr/>
          <p:nvPr/>
        </p:nvSpPr>
        <p:spPr>
          <a:xfrm>
            <a:off x="2258106" y="630878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右 87">
            <a:extLst>
              <a:ext uri="{FF2B5EF4-FFF2-40B4-BE49-F238E27FC236}">
                <a16:creationId xmlns:a16="http://schemas.microsoft.com/office/drawing/2014/main" id="{77C0CAB3-C915-B5C7-5583-B692830532C3}"/>
              </a:ext>
            </a:extLst>
          </p:cNvPr>
          <p:cNvSpPr/>
          <p:nvPr/>
        </p:nvSpPr>
        <p:spPr>
          <a:xfrm>
            <a:off x="7540328" y="63196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3B8CC996-0113-0EAD-0B97-83F519467ABA}"/>
              </a:ext>
            </a:extLst>
          </p:cNvPr>
          <p:cNvSpPr/>
          <p:nvPr/>
        </p:nvSpPr>
        <p:spPr>
          <a:xfrm>
            <a:off x="3963459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505E088A-AE92-0B77-B10A-2AB3E9D124DD}"/>
              </a:ext>
            </a:extLst>
          </p:cNvPr>
          <p:cNvSpPr/>
          <p:nvPr/>
        </p:nvSpPr>
        <p:spPr>
          <a:xfrm>
            <a:off x="5775212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C5DE5A67-69E2-D19B-321A-B6AC36F2D5B3}"/>
              </a:ext>
            </a:extLst>
          </p:cNvPr>
          <p:cNvSpPr/>
          <p:nvPr/>
        </p:nvSpPr>
        <p:spPr>
          <a:xfrm>
            <a:off x="9261852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95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3">
            <a:extLst>
              <a:ext uri="{FF2B5EF4-FFF2-40B4-BE49-F238E27FC236}">
                <a16:creationId xmlns:a16="http://schemas.microsoft.com/office/drawing/2014/main" id="{479594D4-94F0-65CC-E2D7-7E6D8C733E86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ECC940-EF08-1E5A-CD9D-8FB505477400}"/>
              </a:ext>
            </a:extLst>
          </p:cNvPr>
          <p:cNvSpPr txBox="1"/>
          <p:nvPr/>
        </p:nvSpPr>
        <p:spPr>
          <a:xfrm>
            <a:off x="1125563" y="-590698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第二部分：预热并稳定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阀门对生长条件的影响</a:t>
            </a: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D5DD671B-16E8-2F60-65ED-75E689C39A62}"/>
              </a:ext>
            </a:extLst>
          </p:cNvPr>
          <p:cNvGrpSpPr/>
          <p:nvPr/>
        </p:nvGrpSpPr>
        <p:grpSpPr>
          <a:xfrm>
            <a:off x="641080" y="592080"/>
            <a:ext cx="11292840" cy="2602719"/>
            <a:chOff x="106680" y="889630"/>
            <a:chExt cx="12312914" cy="2985565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D3A0B30-3D37-C923-FDED-67AA8EF5BF34}"/>
                </a:ext>
              </a:extLst>
            </p:cNvPr>
            <p:cNvSpPr/>
            <p:nvPr/>
          </p:nvSpPr>
          <p:spPr>
            <a:xfrm rot="10800000" flipV="1">
              <a:off x="4582553" y="3178618"/>
              <a:ext cx="3579321" cy="272233"/>
            </a:xfrm>
            <a:prstGeom prst="rect">
              <a:avLst/>
            </a:prstGeom>
            <a:solidFill>
              <a:srgbClr val="E1C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 </a:t>
              </a:r>
              <a:r>
                <a:rPr lang="en-US" altLang="zh-CN" sz="1600" dirty="0">
                  <a:solidFill>
                    <a:schemeClr val="tx1"/>
                  </a:solidFill>
                  <a:cs typeface="+mn-ea"/>
                  <a:sym typeface="+mn-lt"/>
                </a:rPr>
                <a:t>90mA~150mA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34BA7F17-FE3A-AF28-44AE-52D16B2A6D79}"/>
                </a:ext>
              </a:extLst>
            </p:cNvPr>
            <p:cNvCxnSpPr>
              <a:cxnSpLocks/>
            </p:cNvCxnSpPr>
            <p:nvPr/>
          </p:nvCxnSpPr>
          <p:spPr>
            <a:xfrm>
              <a:off x="4590246" y="2264135"/>
              <a:ext cx="3587032" cy="5819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91F8A4B3-6856-581A-670D-150AC37C4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5256" y="1437739"/>
              <a:ext cx="534276" cy="84726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A86D2716-88A9-7122-1380-10AB16122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532" y="1424487"/>
              <a:ext cx="1528271" cy="13252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A9F3957D-3A7C-7B70-B354-D15AC6D25337}"/>
                </a:ext>
              </a:extLst>
            </p:cNvPr>
            <p:cNvSpPr txBox="1"/>
            <p:nvPr/>
          </p:nvSpPr>
          <p:spPr>
            <a:xfrm>
              <a:off x="5973346" y="1894803"/>
              <a:ext cx="1248213" cy="38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250°C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39AE227E-2248-79F6-C97E-F5ACC014EBBE}"/>
                </a:ext>
              </a:extLst>
            </p:cNvPr>
            <p:cNvSpPr txBox="1"/>
            <p:nvPr/>
          </p:nvSpPr>
          <p:spPr>
            <a:xfrm>
              <a:off x="8969993" y="1068407"/>
              <a:ext cx="987348" cy="38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 °C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6E0C6F20-E455-AD38-6529-2673DDEC43AA}"/>
                </a:ext>
              </a:extLst>
            </p:cNvPr>
            <p:cNvSpPr txBox="1"/>
            <p:nvPr/>
          </p:nvSpPr>
          <p:spPr>
            <a:xfrm>
              <a:off x="4318401" y="2365930"/>
              <a:ext cx="4113993" cy="6707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Growth MoSe</a:t>
              </a:r>
              <a:r>
                <a:rPr lang="en-US" altLang="zh-CN" sz="1600" b="1" baseline="-250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algn="ctr"/>
              <a:r>
                <a:rPr lang="en-US" altLang="zh-CN" sz="1600" b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Time: 45min Rotation:3rpm  </a:t>
              </a: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4481F51-A454-12FD-AFF6-1FB6260E67E5}"/>
                </a:ext>
              </a:extLst>
            </p:cNvPr>
            <p:cNvSpPr txBox="1"/>
            <p:nvPr/>
          </p:nvSpPr>
          <p:spPr>
            <a:xfrm>
              <a:off x="8606177" y="1565139"/>
              <a:ext cx="1684319" cy="6707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Annealing</a:t>
              </a:r>
            </a:p>
            <a:p>
              <a:pPr algn="ctr"/>
              <a:r>
                <a:rPr lang="en-US" altLang="zh-CN" sz="1600" b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10min</a:t>
              </a: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FBB77D42-710C-511B-9F72-D275BDA2A3C6}"/>
                </a:ext>
              </a:extLst>
            </p:cNvPr>
            <p:cNvSpPr txBox="1"/>
            <p:nvPr/>
          </p:nvSpPr>
          <p:spPr>
            <a:xfrm>
              <a:off x="11603835" y="2727246"/>
              <a:ext cx="815759" cy="38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100°C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5D36AB16-0836-A89C-051F-C5BEB1E64140}"/>
                </a:ext>
              </a:extLst>
            </p:cNvPr>
            <p:cNvSpPr txBox="1"/>
            <p:nvPr/>
          </p:nvSpPr>
          <p:spPr>
            <a:xfrm>
              <a:off x="7662480" y="1546611"/>
              <a:ext cx="833400" cy="388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15min</a:t>
              </a: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0C86C503-3757-0289-2382-8CFE242CA323}"/>
                </a:ext>
              </a:extLst>
            </p:cNvPr>
            <p:cNvSpPr/>
            <p:nvPr/>
          </p:nvSpPr>
          <p:spPr>
            <a:xfrm rot="10800000" flipV="1">
              <a:off x="4591314" y="3584754"/>
              <a:ext cx="5645076" cy="272233"/>
            </a:xfrm>
            <a:prstGeom prst="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B242F1E3-80A4-2183-03DE-9CA76EB6CF7D}"/>
                </a:ext>
              </a:extLst>
            </p:cNvPr>
            <p:cNvSpPr txBox="1"/>
            <p:nvPr/>
          </p:nvSpPr>
          <p:spPr>
            <a:xfrm>
              <a:off x="3660187" y="3557451"/>
              <a:ext cx="7414873" cy="31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   Tc:1000°C Tt:500°C  Tv:300°C  Tr:240°C VP:80%      0.075A/s 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2EBC094A-F68B-9B71-7EBF-DA59C654FBAB}"/>
                </a:ext>
              </a:extLst>
            </p:cNvPr>
            <p:cNvCxnSpPr>
              <a:cxnSpLocks/>
            </p:cNvCxnSpPr>
            <p:nvPr/>
          </p:nvCxnSpPr>
          <p:spPr>
            <a:xfrm>
              <a:off x="8177278" y="2344061"/>
              <a:ext cx="0" cy="1120434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E9A47D89-31E2-917A-9B9B-71F4DBFBCD7F}"/>
                </a:ext>
              </a:extLst>
            </p:cNvPr>
            <p:cNvCxnSpPr>
              <a:cxnSpLocks/>
            </p:cNvCxnSpPr>
            <p:nvPr/>
          </p:nvCxnSpPr>
          <p:spPr>
            <a:xfrm>
              <a:off x="4584678" y="2283538"/>
              <a:ext cx="11939" cy="1586201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9ECA217C-0B8F-736C-5C29-AE0E5F7B8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2603" y="1263746"/>
              <a:ext cx="524969" cy="929478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1FA93F0-6FE4-4FE2-8832-F68B63848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340" y="1253188"/>
              <a:ext cx="1215807" cy="12282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D466EBC9-2296-A342-31EF-D120C3C7DED9}"/>
                </a:ext>
              </a:extLst>
            </p:cNvPr>
            <p:cNvSpPr txBox="1"/>
            <p:nvPr/>
          </p:nvSpPr>
          <p:spPr>
            <a:xfrm>
              <a:off x="3117356" y="889630"/>
              <a:ext cx="1461239" cy="38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800 °C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657B092D-325E-2EF1-2EFA-15C6154F521A}"/>
                </a:ext>
              </a:extLst>
            </p:cNvPr>
            <p:cNvCxnSpPr>
              <a:cxnSpLocks/>
            </p:cNvCxnSpPr>
            <p:nvPr/>
          </p:nvCxnSpPr>
          <p:spPr>
            <a:xfrm>
              <a:off x="4193604" y="1259329"/>
              <a:ext cx="391161" cy="1005963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55C52088-8AEB-7CEE-25B8-C6A187627096}"/>
                </a:ext>
              </a:extLst>
            </p:cNvPr>
            <p:cNvSpPr txBox="1"/>
            <p:nvPr/>
          </p:nvSpPr>
          <p:spPr>
            <a:xfrm>
              <a:off x="2748884" y="1495457"/>
              <a:ext cx="1684319" cy="6707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00CC"/>
                  </a:solidFill>
                  <a:cs typeface="+mn-ea"/>
                  <a:sym typeface="+mn-lt"/>
                </a:rPr>
                <a:t>pre-annealing</a:t>
              </a:r>
            </a:p>
            <a:p>
              <a:pPr algn="ctr"/>
              <a:r>
                <a:rPr lang="en-US" altLang="zh-CN" sz="1600" b="1" dirty="0">
                  <a:solidFill>
                    <a:srgbClr val="0000CC"/>
                  </a:solidFill>
                  <a:cs typeface="+mn-ea"/>
                  <a:sym typeface="+mn-lt"/>
                </a:rPr>
                <a:t>30min</a:t>
              </a:r>
            </a:p>
          </p:txBody>
        </p: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2D906E16-1D57-2755-2F47-6E2016658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" y="2504004"/>
              <a:ext cx="370726" cy="363039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BED16412-7F68-7FFA-A1C2-14D58D566FDF}"/>
                </a:ext>
              </a:extLst>
            </p:cNvPr>
            <p:cNvCxnSpPr>
              <a:cxnSpLocks/>
            </p:cNvCxnSpPr>
            <p:nvPr/>
          </p:nvCxnSpPr>
          <p:spPr>
            <a:xfrm>
              <a:off x="492719" y="2511227"/>
              <a:ext cx="985263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5D6832B3-C66A-CC69-9CED-BFB73A2DD45A}"/>
                </a:ext>
              </a:extLst>
            </p:cNvPr>
            <p:cNvSpPr txBox="1"/>
            <p:nvPr/>
          </p:nvSpPr>
          <p:spPr>
            <a:xfrm>
              <a:off x="133486" y="2156873"/>
              <a:ext cx="1064798" cy="38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140 °C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2E05225-D0FC-BDF9-18F1-A5CE2A5561B0}"/>
                </a:ext>
              </a:extLst>
            </p:cNvPr>
            <p:cNvSpPr txBox="1"/>
            <p:nvPr/>
          </p:nvSpPr>
          <p:spPr>
            <a:xfrm>
              <a:off x="109620" y="2542580"/>
              <a:ext cx="1684319" cy="388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00CC"/>
                  </a:solidFill>
                  <a:cs typeface="+mn-ea"/>
                  <a:sym typeface="+mn-lt"/>
                </a:rPr>
                <a:t>degas 7h</a:t>
              </a:r>
            </a:p>
          </p:txBody>
        </p: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B76739CA-18B6-A11C-3330-D8BC8AAC8EB7}"/>
                </a:ext>
              </a:extLst>
            </p:cNvPr>
            <p:cNvCxnSpPr>
              <a:cxnSpLocks/>
            </p:cNvCxnSpPr>
            <p:nvPr/>
          </p:nvCxnSpPr>
          <p:spPr>
            <a:xfrm>
              <a:off x="1793938" y="2193224"/>
              <a:ext cx="684719" cy="1672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87DB9318-F68D-6022-92A0-E637BB612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3042" y="2193224"/>
              <a:ext cx="347505" cy="330288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9E3FE4E3-1BDB-F8BE-0C41-F51D7A65CDDC}"/>
                </a:ext>
              </a:extLst>
            </p:cNvPr>
            <p:cNvSpPr txBox="1"/>
            <p:nvPr/>
          </p:nvSpPr>
          <p:spPr>
            <a:xfrm>
              <a:off x="1755743" y="1818623"/>
              <a:ext cx="1461239" cy="38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250 °C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FEADE526-158E-4E95-C953-16EAFBB4C961}"/>
                </a:ext>
              </a:extLst>
            </p:cNvPr>
            <p:cNvSpPr txBox="1"/>
            <p:nvPr/>
          </p:nvSpPr>
          <p:spPr>
            <a:xfrm>
              <a:off x="1019500" y="1876557"/>
              <a:ext cx="833400" cy="388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cs typeface="+mn-ea"/>
                  <a:sym typeface="+mn-lt"/>
                </a:rPr>
                <a:t>15min</a:t>
              </a: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EA7A61B6-BC89-DE7B-D6CF-E1F80E2B2690}"/>
                </a:ext>
              </a:extLst>
            </p:cNvPr>
            <p:cNvSpPr txBox="1"/>
            <p:nvPr/>
          </p:nvSpPr>
          <p:spPr>
            <a:xfrm>
              <a:off x="1945606" y="1297856"/>
              <a:ext cx="833400" cy="388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cs typeface="+mn-ea"/>
                  <a:sym typeface="+mn-lt"/>
                </a:rPr>
                <a:t>25min</a:t>
              </a: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D27B6E3-6B49-3E53-142E-C8B31DB55135}"/>
                </a:ext>
              </a:extLst>
            </p:cNvPr>
            <p:cNvSpPr txBox="1"/>
            <p:nvPr/>
          </p:nvSpPr>
          <p:spPr>
            <a:xfrm>
              <a:off x="1304164" y="2251096"/>
              <a:ext cx="1684319" cy="388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00CC"/>
                  </a:solidFill>
                  <a:cs typeface="+mn-ea"/>
                  <a:sym typeface="+mn-lt"/>
                </a:rPr>
                <a:t>degas</a:t>
              </a: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5964E1B9-6AFC-0A3D-5D5E-C17EABECE0F8}"/>
                </a:ext>
              </a:extLst>
            </p:cNvPr>
            <p:cNvSpPr txBox="1"/>
            <p:nvPr/>
          </p:nvSpPr>
          <p:spPr>
            <a:xfrm>
              <a:off x="4438662" y="1553572"/>
              <a:ext cx="833400" cy="388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cs typeface="+mn-ea"/>
                  <a:sym typeface="+mn-lt"/>
                </a:rPr>
                <a:t>15min</a:t>
              </a: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4F32116D-DD67-C395-13D9-9EEF4CD0DC23}"/>
                </a:ext>
              </a:extLst>
            </p:cNvPr>
            <p:cNvSpPr txBox="1"/>
            <p:nvPr/>
          </p:nvSpPr>
          <p:spPr>
            <a:xfrm>
              <a:off x="863063" y="2150185"/>
              <a:ext cx="1064798" cy="38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cs typeface="+mn-ea"/>
                  <a:sym typeface="+mn-lt"/>
                </a:rPr>
                <a:t>100 °C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BFA57749-E6B5-BA04-6DB2-465A5D5E7D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1280" y="1408831"/>
              <a:ext cx="1288829" cy="1359722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680B1360-172C-DA74-72E9-4167B92238E5}"/>
                </a:ext>
              </a:extLst>
            </p:cNvPr>
            <p:cNvSpPr txBox="1"/>
            <p:nvPr/>
          </p:nvSpPr>
          <p:spPr>
            <a:xfrm>
              <a:off x="10841220" y="1750289"/>
              <a:ext cx="833400" cy="388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cs typeface="+mn-ea"/>
                  <a:sym typeface="+mn-lt"/>
                </a:rPr>
                <a:t>10min</a:t>
              </a: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5BA4E3C8-CEC5-D42A-BB75-FE81A1BFB92C}"/>
              </a:ext>
            </a:extLst>
          </p:cNvPr>
          <p:cNvGrpSpPr/>
          <p:nvPr/>
        </p:nvGrpSpPr>
        <p:grpSpPr>
          <a:xfrm>
            <a:off x="204968" y="3351070"/>
            <a:ext cx="12034789" cy="3717095"/>
            <a:chOff x="65217" y="871330"/>
            <a:chExt cx="12034789" cy="3717095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373D85A3-EEA1-11D9-E602-2051F46A9959}"/>
                </a:ext>
              </a:extLst>
            </p:cNvPr>
            <p:cNvGrpSpPr/>
            <p:nvPr/>
          </p:nvGrpSpPr>
          <p:grpSpPr>
            <a:xfrm>
              <a:off x="65217" y="871330"/>
              <a:ext cx="12034789" cy="3467661"/>
              <a:chOff x="109978" y="890504"/>
              <a:chExt cx="12034789" cy="3467661"/>
            </a:xfrm>
          </p:grpSpPr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568ABA19-A217-480D-7B4F-BD2E506BD4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5901" y="1264620"/>
                <a:ext cx="524969" cy="929478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0F834B61-94A5-1A84-6710-A4D2E4C26B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1638" y="1254062"/>
                <a:ext cx="1215807" cy="12282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9B0121E-34CB-2593-8613-52237639E9B0}"/>
                  </a:ext>
                </a:extLst>
              </p:cNvPr>
              <p:cNvSpPr txBox="1"/>
              <p:nvPr/>
            </p:nvSpPr>
            <p:spPr>
              <a:xfrm>
                <a:off x="3120654" y="890504"/>
                <a:ext cx="1461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800 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70F564BE-3347-6CFE-D351-FD267078E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6902" y="1260203"/>
                <a:ext cx="391161" cy="1005963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29035E1D-088C-6F5C-0BF7-981C7A262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4182" y="2246763"/>
                <a:ext cx="3587032" cy="5819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869182ED-CA52-8A2F-5875-859E8759F1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192" y="1420367"/>
                <a:ext cx="534276" cy="84726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25322AE3-DEE7-2221-EE60-7D31C808DD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6713" y="1407115"/>
                <a:ext cx="1528271" cy="13252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A40CC849-5F2C-F7A4-2A3B-87A1EBA1305A}"/>
                  </a:ext>
                </a:extLst>
              </p:cNvPr>
              <p:cNvSpPr txBox="1"/>
              <p:nvPr/>
            </p:nvSpPr>
            <p:spPr>
              <a:xfrm>
                <a:off x="5957282" y="1877431"/>
                <a:ext cx="1248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250°C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2211550B-01F2-ADD1-763B-11F9CA312954}"/>
                  </a:ext>
                </a:extLst>
              </p:cNvPr>
              <p:cNvSpPr txBox="1"/>
              <p:nvPr/>
            </p:nvSpPr>
            <p:spPr>
              <a:xfrm>
                <a:off x="9041943" y="1036701"/>
                <a:ext cx="987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600 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8A14575E-A2F2-D347-79AD-5CE8E47DE78F}"/>
                  </a:ext>
                </a:extLst>
              </p:cNvPr>
              <p:cNvSpPr txBox="1"/>
              <p:nvPr/>
            </p:nvSpPr>
            <p:spPr>
              <a:xfrm>
                <a:off x="2752182" y="1496331"/>
                <a:ext cx="16843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pre-annealing</a:t>
                </a:r>
              </a:p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30min</a:t>
                </a:r>
              </a:p>
            </p:txBody>
          </p: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4EA1267C-F224-19D0-FE90-480C826E39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78" y="2504878"/>
                <a:ext cx="370726" cy="363039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18A1AB1E-8361-E9E9-636B-80298F75C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017" y="2512101"/>
                <a:ext cx="985263" cy="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407945E5-A438-6D5F-A882-6ABD329A7B28}"/>
                  </a:ext>
                </a:extLst>
              </p:cNvPr>
              <p:cNvSpPr txBox="1"/>
              <p:nvPr/>
            </p:nvSpPr>
            <p:spPr>
              <a:xfrm>
                <a:off x="136784" y="2157747"/>
                <a:ext cx="1064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140 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C38F9CC6-B156-6920-1A65-89B8964AFC44}"/>
                  </a:ext>
                </a:extLst>
              </p:cNvPr>
              <p:cNvSpPr txBox="1"/>
              <p:nvPr/>
            </p:nvSpPr>
            <p:spPr>
              <a:xfrm>
                <a:off x="112917" y="2543454"/>
                <a:ext cx="16843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degas 7h</a:t>
                </a:r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BCAF4E60-118C-FD2C-209D-56AE7A6FBD0D}"/>
                  </a:ext>
                </a:extLst>
              </p:cNvPr>
              <p:cNvSpPr txBox="1"/>
              <p:nvPr/>
            </p:nvSpPr>
            <p:spPr>
              <a:xfrm>
                <a:off x="8590113" y="1547767"/>
                <a:ext cx="16843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Annealing</a:t>
                </a:r>
              </a:p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10min</a:t>
                </a:r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B5FCB161-5B47-43AF-7704-AADB3FB732A2}"/>
                  </a:ext>
                </a:extLst>
              </p:cNvPr>
              <p:cNvSpPr txBox="1"/>
              <p:nvPr/>
            </p:nvSpPr>
            <p:spPr>
              <a:xfrm>
                <a:off x="7621415" y="1523376"/>
                <a:ext cx="8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cs typeface="+mn-ea"/>
                    <a:sym typeface="+mn-lt"/>
                  </a:rPr>
                  <a:t>25min</a:t>
                </a:r>
              </a:p>
            </p:txBody>
          </p: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91FC98EB-1162-D3D1-F69B-78A63FB8CC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1818" y="2266166"/>
                <a:ext cx="6796" cy="209199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48078EA7-8127-8017-D274-A8DC48660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236" y="2194098"/>
                <a:ext cx="684719" cy="1672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>
                <a:extLst>
                  <a:ext uri="{FF2B5EF4-FFF2-40B4-BE49-F238E27FC236}">
                    <a16:creationId xmlns:a16="http://schemas.microsoft.com/office/drawing/2014/main" id="{E58CE052-C7E8-B474-E956-4233802D9E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6340" y="2194098"/>
                <a:ext cx="347505" cy="330288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5E41F1BC-5EA9-E8D2-7405-9F549349F3E0}"/>
                  </a:ext>
                </a:extLst>
              </p:cNvPr>
              <p:cNvSpPr txBox="1"/>
              <p:nvPr/>
            </p:nvSpPr>
            <p:spPr>
              <a:xfrm>
                <a:off x="1759041" y="1819497"/>
                <a:ext cx="1461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250 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BF13EAED-798F-411F-39F1-9399607A3463}"/>
                  </a:ext>
                </a:extLst>
              </p:cNvPr>
              <p:cNvSpPr txBox="1"/>
              <p:nvPr/>
            </p:nvSpPr>
            <p:spPr>
              <a:xfrm>
                <a:off x="1022798" y="1877431"/>
                <a:ext cx="8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cs typeface="+mn-ea"/>
                    <a:sym typeface="+mn-lt"/>
                  </a:rPr>
                  <a:t>15min</a:t>
                </a:r>
              </a:p>
            </p:txBody>
          </p: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235D6B84-A75D-CA4A-617B-5A0C8CE048CE}"/>
                  </a:ext>
                </a:extLst>
              </p:cNvPr>
              <p:cNvSpPr txBox="1"/>
              <p:nvPr/>
            </p:nvSpPr>
            <p:spPr>
              <a:xfrm>
                <a:off x="1948904" y="1298730"/>
                <a:ext cx="8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cs typeface="+mn-ea"/>
                    <a:sym typeface="+mn-lt"/>
                  </a:rPr>
                  <a:t>25min</a:t>
                </a:r>
              </a:p>
            </p:txBody>
          </p:sp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ED4A71C-86DC-4020-812B-5B3F03CD6721}"/>
                  </a:ext>
                </a:extLst>
              </p:cNvPr>
              <p:cNvSpPr txBox="1"/>
              <p:nvPr/>
            </p:nvSpPr>
            <p:spPr>
              <a:xfrm>
                <a:off x="1307462" y="2251970"/>
                <a:ext cx="16843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00CC"/>
                    </a:solidFill>
                    <a:cs typeface="+mn-ea"/>
                    <a:sym typeface="+mn-lt"/>
                  </a:rPr>
                  <a:t>degas</a:t>
                </a:r>
              </a:p>
            </p:txBody>
          </p:sp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E6889AC9-4735-4A13-B2BE-B2EFC419DCDD}"/>
                  </a:ext>
                </a:extLst>
              </p:cNvPr>
              <p:cNvSpPr txBox="1"/>
              <p:nvPr/>
            </p:nvSpPr>
            <p:spPr>
              <a:xfrm>
                <a:off x="4311961" y="1480052"/>
                <a:ext cx="8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cs typeface="+mn-ea"/>
                    <a:sym typeface="+mn-lt"/>
                  </a:rPr>
                  <a:t>15min</a:t>
                </a:r>
              </a:p>
            </p:txBody>
          </p: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71B6C8D4-A26F-45BF-431E-6DF1180771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09037" y="2377930"/>
                <a:ext cx="6796" cy="198023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>
                <a:extLst>
                  <a:ext uri="{FF2B5EF4-FFF2-40B4-BE49-F238E27FC236}">
                    <a16:creationId xmlns:a16="http://schemas.microsoft.com/office/drawing/2014/main" id="{B5CEC339-11DD-8A53-0474-4CA07DA159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92383" y="1395929"/>
                <a:ext cx="1288829" cy="1359722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897322AC-F5F2-F25B-9FBC-0B12699EF6DC}"/>
                  </a:ext>
                </a:extLst>
              </p:cNvPr>
              <p:cNvSpPr txBox="1"/>
              <p:nvPr/>
            </p:nvSpPr>
            <p:spPr>
              <a:xfrm>
                <a:off x="11329008" y="2799033"/>
                <a:ext cx="815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100°C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769950D4-4D6C-CB82-0873-6EB40D6CE915}"/>
                  </a:ext>
                </a:extLst>
              </p:cNvPr>
              <p:cNvSpPr txBox="1"/>
              <p:nvPr/>
            </p:nvSpPr>
            <p:spPr>
              <a:xfrm>
                <a:off x="10812323" y="1737388"/>
                <a:ext cx="83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cs typeface="+mn-ea"/>
                    <a:sym typeface="+mn-lt"/>
                  </a:rPr>
                  <a:t>10min</a:t>
                </a:r>
              </a:p>
            </p:txBody>
          </p: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6D40373E-CFE7-74E9-6943-363B31523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9192" y="2326689"/>
                <a:ext cx="12022" cy="120253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DB11DADA-B750-DD4D-D9EC-A4E5CA623B13}"/>
                </a:ext>
              </a:extLst>
            </p:cNvPr>
            <p:cNvSpPr txBox="1"/>
            <p:nvPr/>
          </p:nvSpPr>
          <p:spPr>
            <a:xfrm>
              <a:off x="821600" y="2131885"/>
              <a:ext cx="1064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100 °C</a:t>
              </a:r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6C4310F1-0781-9C19-19A8-A4772DAF98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0014" y="2246992"/>
              <a:ext cx="6796" cy="209199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963F6C7C-35DD-DA05-DCB3-366083BEF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7749" y="2246992"/>
              <a:ext cx="25887" cy="1616056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72BF8B2E-5B55-6392-E8A1-BAB9456AB011}"/>
                </a:ext>
              </a:extLst>
            </p:cNvPr>
            <p:cNvSpPr txBox="1"/>
            <p:nvPr/>
          </p:nvSpPr>
          <p:spPr>
            <a:xfrm>
              <a:off x="4318181" y="2421924"/>
              <a:ext cx="1308600" cy="10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cs typeface="+mn-ea"/>
                  <a:sym typeface="+mn-lt"/>
                </a:rPr>
                <a:t>稳定</a:t>
              </a:r>
              <a:endParaRPr lang="en-US" altLang="zh-CN" sz="1400" b="1" dirty="0"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cs typeface="+mn-ea"/>
                  <a:sym typeface="+mn-lt"/>
                </a:rPr>
                <a:t>衬底温度</a:t>
              </a:r>
              <a:endParaRPr lang="en-US" altLang="zh-CN" sz="1400" b="1" dirty="0"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0000CC"/>
                  </a:solidFill>
                  <a:cs typeface="+mn-ea"/>
                  <a:sym typeface="+mn-lt"/>
                </a:rPr>
                <a:t>30min</a:t>
              </a:r>
              <a:endParaRPr lang="zh-CN" altLang="en-US" sz="1400" b="1" dirty="0">
                <a:solidFill>
                  <a:srgbClr val="0000CC"/>
                </a:solidFill>
                <a:cs typeface="+mn-ea"/>
                <a:sym typeface="+mn-lt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D9EDFE52-97EF-2DA5-1E12-9002EAF9C54B}"/>
                </a:ext>
              </a:extLst>
            </p:cNvPr>
            <p:cNvSpPr txBox="1"/>
            <p:nvPr/>
          </p:nvSpPr>
          <p:spPr>
            <a:xfrm>
              <a:off x="5034161" y="2305429"/>
              <a:ext cx="1559779" cy="10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cs typeface="+mn-ea"/>
                  <a:sym typeface="+mn-lt"/>
                </a:rPr>
                <a:t>稳定</a:t>
              </a:r>
              <a:br>
                <a:rPr lang="en-US" altLang="zh-CN" sz="1400" b="1" dirty="0">
                  <a:cs typeface="+mn-ea"/>
                  <a:sym typeface="+mn-lt"/>
                </a:rPr>
              </a:br>
              <a:r>
                <a:rPr lang="zh-CN" altLang="en-US" sz="1400" b="1" dirty="0">
                  <a:cs typeface="+mn-ea"/>
                  <a:sym typeface="+mn-lt"/>
                </a:rPr>
                <a:t>阀门大小</a:t>
              </a:r>
              <a:endParaRPr lang="en-US" altLang="zh-CN" sz="1400" b="1" dirty="0"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0000CC"/>
                  </a:solidFill>
                  <a:cs typeface="+mn-ea"/>
                  <a:sym typeface="+mn-lt"/>
                </a:rPr>
                <a:t>5min</a:t>
              </a:r>
              <a:endParaRPr lang="zh-CN" altLang="en-US" sz="1400" b="1" dirty="0">
                <a:solidFill>
                  <a:srgbClr val="0000CC"/>
                </a:solidFill>
                <a:cs typeface="+mn-ea"/>
                <a:sym typeface="+mn-lt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3DC727E-46A3-57A6-20D5-B6CCF309CA91}"/>
                </a:ext>
              </a:extLst>
            </p:cNvPr>
            <p:cNvSpPr/>
            <p:nvPr/>
          </p:nvSpPr>
          <p:spPr>
            <a:xfrm rot="10800000" flipV="1">
              <a:off x="5441676" y="3716027"/>
              <a:ext cx="5633853" cy="272233"/>
            </a:xfrm>
            <a:prstGeom prst="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Se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7C7C3D7D-492F-43FA-2F40-5C9BA7B57405}"/>
                </a:ext>
              </a:extLst>
            </p:cNvPr>
            <p:cNvSpPr txBox="1"/>
            <p:nvPr/>
          </p:nvSpPr>
          <p:spPr>
            <a:xfrm>
              <a:off x="5065453" y="3988261"/>
              <a:ext cx="625813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>
                  <a:cs typeface="+mn-ea"/>
                  <a:sym typeface="+mn-lt"/>
                </a:rPr>
                <a:t>Tc:1000°C    Tt:500°C     Tv:300°C     Tr:240°C</a:t>
              </a:r>
            </a:p>
            <a:p>
              <a:pPr algn="ctr"/>
              <a:r>
                <a:rPr lang="en-US" altLang="zh-CN" sz="1100" b="1" dirty="0">
                  <a:cs typeface="+mn-ea"/>
                  <a:sym typeface="+mn-lt"/>
                </a:rPr>
                <a:t>VP=80%(0.075 A/s)  VP=10%(0.007A/s)</a:t>
              </a:r>
              <a:endParaRPr lang="zh-CN" altLang="en-US" sz="1100" b="1" dirty="0">
                <a:cs typeface="+mn-ea"/>
                <a:sym typeface="+mn-lt"/>
              </a:endParaRPr>
            </a:p>
            <a:p>
              <a:pPr algn="ctr"/>
              <a:endParaRPr lang="zh-CN" altLang="en-US" sz="1100" b="1" dirty="0">
                <a:cs typeface="+mn-ea"/>
                <a:sym typeface="+mn-lt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6378B24C-CFC2-6B38-DD43-D0B4B7A739E1}"/>
                </a:ext>
              </a:extLst>
            </p:cNvPr>
            <p:cNvSpPr txBox="1"/>
            <p:nvPr/>
          </p:nvSpPr>
          <p:spPr>
            <a:xfrm>
              <a:off x="5362055" y="3681357"/>
              <a:ext cx="11009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cs typeface="+mn-ea"/>
                  <a:sym typeface="+mn-lt"/>
                </a:rPr>
                <a:t> VP:10%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3F5D5E89-A6B0-BEEE-0B63-3F5F63979AE0}"/>
                </a:ext>
              </a:extLst>
            </p:cNvPr>
            <p:cNvSpPr txBox="1"/>
            <p:nvPr/>
          </p:nvSpPr>
          <p:spPr>
            <a:xfrm>
              <a:off x="6653460" y="3702910"/>
              <a:ext cx="11009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cs typeface="+mn-ea"/>
                  <a:sym typeface="+mn-lt"/>
                </a:rPr>
                <a:t> VP:80%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02A4A393-48EB-E2BD-F5FE-0BD6810AD828}"/>
                </a:ext>
              </a:extLst>
            </p:cNvPr>
            <p:cNvSpPr txBox="1"/>
            <p:nvPr/>
          </p:nvSpPr>
          <p:spPr>
            <a:xfrm>
              <a:off x="9080387" y="3680484"/>
              <a:ext cx="11009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cs typeface="+mn-ea"/>
                  <a:sym typeface="+mn-lt"/>
                </a:rPr>
                <a:t> VP:10%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636BAEC8-E18E-C885-629F-776153D63C8A}"/>
                </a:ext>
              </a:extLst>
            </p:cNvPr>
            <p:cNvSpPr txBox="1"/>
            <p:nvPr/>
          </p:nvSpPr>
          <p:spPr>
            <a:xfrm>
              <a:off x="5864961" y="2396162"/>
              <a:ext cx="256956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00CC"/>
                  </a:solidFill>
                  <a:cs typeface="+mn-ea"/>
                  <a:sym typeface="+mn-lt"/>
                </a:rPr>
                <a:t>Growth MoSe</a:t>
              </a:r>
              <a:r>
                <a:rPr lang="en-US" altLang="zh-CN" b="1" baseline="-25000" dirty="0">
                  <a:solidFill>
                    <a:srgbClr val="0000CC"/>
                  </a:solidFill>
                  <a:cs typeface="+mn-ea"/>
                  <a:sym typeface="+mn-lt"/>
                </a:rPr>
                <a:t>2</a:t>
              </a:r>
            </a:p>
            <a:p>
              <a:pPr algn="ctr"/>
              <a:r>
                <a:rPr lang="en-US" altLang="zh-CN" b="1" dirty="0">
                  <a:solidFill>
                    <a:srgbClr val="0000CC"/>
                  </a:solidFill>
                  <a:cs typeface="+mn-ea"/>
                  <a:sym typeface="+mn-lt"/>
                </a:rPr>
                <a:t>Time: 45min </a:t>
              </a:r>
            </a:p>
            <a:p>
              <a:pPr algn="ctr"/>
              <a:r>
                <a:rPr lang="en-US" altLang="zh-CN" b="1" dirty="0">
                  <a:solidFill>
                    <a:srgbClr val="0000CC"/>
                  </a:solidFill>
                  <a:cs typeface="+mn-ea"/>
                  <a:sym typeface="+mn-lt"/>
                </a:rPr>
                <a:t>Rotation: 3rpm  </a:t>
              </a:r>
            </a:p>
          </p:txBody>
        </p:sp>
      </p:grpSp>
      <p:sp>
        <p:nvSpPr>
          <p:cNvPr id="188" name="椭圆 187">
            <a:extLst>
              <a:ext uri="{FF2B5EF4-FFF2-40B4-BE49-F238E27FC236}">
                <a16:creationId xmlns:a16="http://schemas.microsoft.com/office/drawing/2014/main" id="{6580BEC7-9F0F-106A-ADB0-BD09625258AD}"/>
              </a:ext>
            </a:extLst>
          </p:cNvPr>
          <p:cNvSpPr/>
          <p:nvPr/>
        </p:nvSpPr>
        <p:spPr>
          <a:xfrm>
            <a:off x="4571541" y="4582932"/>
            <a:ext cx="1868486" cy="2091998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77C9E8A5-5100-AF87-E311-81083C07B19F}"/>
              </a:ext>
            </a:extLst>
          </p:cNvPr>
          <p:cNvCxnSpPr>
            <a:cxnSpLocks/>
          </p:cNvCxnSpPr>
          <p:nvPr/>
        </p:nvCxnSpPr>
        <p:spPr>
          <a:xfrm>
            <a:off x="9931586" y="1058351"/>
            <a:ext cx="0" cy="2033728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7F57942B-97E1-1426-1D03-ABBDFCF9C866}"/>
              </a:ext>
            </a:extLst>
          </p:cNvPr>
          <p:cNvCxnSpPr>
            <a:cxnSpLocks/>
          </p:cNvCxnSpPr>
          <p:nvPr/>
        </p:nvCxnSpPr>
        <p:spPr>
          <a:xfrm>
            <a:off x="0" y="3351070"/>
            <a:ext cx="12390120" cy="0"/>
          </a:xfrm>
          <a:prstGeom prst="line">
            <a:avLst/>
          </a:prstGeom>
          <a:ln w="57150">
            <a:solidFill>
              <a:srgbClr val="A14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>
            <a:extLst>
              <a:ext uri="{FF2B5EF4-FFF2-40B4-BE49-F238E27FC236}">
                <a16:creationId xmlns:a16="http://schemas.microsoft.com/office/drawing/2014/main" id="{C51624C3-5A21-2639-14CB-5CEFD3B1D2D0}"/>
              </a:ext>
            </a:extLst>
          </p:cNvPr>
          <p:cNvSpPr/>
          <p:nvPr/>
        </p:nvSpPr>
        <p:spPr>
          <a:xfrm rot="10800000" flipV="1">
            <a:off x="5548141" y="5900933"/>
            <a:ext cx="2701266" cy="237324"/>
          </a:xfrm>
          <a:prstGeom prst="rect">
            <a:avLst/>
          </a:prstGeom>
          <a:solidFill>
            <a:srgbClr val="E1C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 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130mA/140mA/150mA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82078213-0690-0A9B-77E6-B94A576B147B}"/>
              </a:ext>
            </a:extLst>
          </p:cNvPr>
          <p:cNvCxnSpPr>
            <a:cxnSpLocks/>
          </p:cNvCxnSpPr>
          <p:nvPr/>
        </p:nvCxnSpPr>
        <p:spPr>
          <a:xfrm flipV="1">
            <a:off x="4451135" y="5748908"/>
            <a:ext cx="1270901" cy="593880"/>
          </a:xfrm>
          <a:prstGeom prst="straightConnector1">
            <a:avLst/>
          </a:prstGeom>
          <a:ln w="38100">
            <a:solidFill>
              <a:srgbClr val="A14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E4C1C6FC-5E2C-99E8-A628-01DE04FC250C}"/>
              </a:ext>
            </a:extLst>
          </p:cNvPr>
          <p:cNvSpPr txBox="1"/>
          <p:nvPr/>
        </p:nvSpPr>
        <p:spPr>
          <a:xfrm>
            <a:off x="1168197" y="5808334"/>
            <a:ext cx="3113143" cy="7873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 b="1">
                <a:cs typeface="+mn-ea"/>
              </a:defRPr>
            </a:lvl1pPr>
          </a:lstStyle>
          <a:p>
            <a:r>
              <a:rPr lang="zh-CN" altLang="en-US" sz="1600" dirty="0"/>
              <a:t>打开</a:t>
            </a:r>
            <a:r>
              <a:rPr lang="en-US" altLang="zh-CN" sz="1600" dirty="0"/>
              <a:t>Mo</a:t>
            </a:r>
            <a:r>
              <a:rPr lang="zh-CN" altLang="en-US" sz="1600" dirty="0"/>
              <a:t>源炉，打开</a:t>
            </a:r>
            <a:r>
              <a:rPr lang="en-US" altLang="zh-CN" sz="1600" dirty="0"/>
              <a:t>Se</a:t>
            </a:r>
            <a:r>
              <a:rPr lang="zh-CN" altLang="en-US" sz="1600" dirty="0"/>
              <a:t>阀门</a:t>
            </a:r>
            <a:r>
              <a:rPr lang="en-US" altLang="zh-CN" sz="1600" dirty="0"/>
              <a:t>10%</a:t>
            </a:r>
            <a:r>
              <a:rPr lang="zh-CN" altLang="en-US" sz="1600" dirty="0"/>
              <a:t>，稳定</a:t>
            </a:r>
            <a:r>
              <a:rPr lang="en-US" altLang="zh-CN" sz="1600" dirty="0"/>
              <a:t>10</a:t>
            </a:r>
            <a:r>
              <a:rPr lang="zh-CN" altLang="en-US" sz="1600" dirty="0"/>
              <a:t>分钟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237218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C61C8585-95FF-C624-A69B-C231CA365AC3}"/>
              </a:ext>
            </a:extLst>
          </p:cNvPr>
          <p:cNvSpPr/>
          <p:nvPr/>
        </p:nvSpPr>
        <p:spPr>
          <a:xfrm>
            <a:off x="0" y="1059706"/>
            <a:ext cx="12192000" cy="468588"/>
          </a:xfrm>
          <a:prstGeom prst="rect">
            <a:avLst/>
          </a:prstGeom>
          <a:solidFill>
            <a:srgbClr val="A1448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04F622-002B-7326-534B-86E65B99C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5" y="4417653"/>
            <a:ext cx="1908000" cy="190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B4088E-2FB1-6116-6EE3-08EF0960F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2" y="2005490"/>
            <a:ext cx="1908000" cy="190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34D9800-483D-D1E7-1AC1-23B62B8E1FB1}"/>
              </a:ext>
            </a:extLst>
          </p:cNvPr>
          <p:cNvSpPr txBox="1"/>
          <p:nvPr/>
        </p:nvSpPr>
        <p:spPr>
          <a:xfrm>
            <a:off x="542718" y="3933247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=0.6nm</a:t>
            </a:r>
            <a:endParaRPr lang="zh-CN" altLang="en-US" sz="16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3A349-1A2B-E06D-CF80-CF88BF4C3AA8}"/>
              </a:ext>
            </a:extLst>
          </p:cNvPr>
          <p:cNvSpPr txBox="1"/>
          <p:nvPr/>
        </p:nvSpPr>
        <p:spPr>
          <a:xfrm>
            <a:off x="593994" y="6316596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=0.6nm</a:t>
            </a:r>
            <a:endParaRPr lang="zh-CN" altLang="en-US" sz="16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E0DA70-B890-CBD7-4180-0AE99083E804}"/>
              </a:ext>
            </a:extLst>
          </p:cNvPr>
          <p:cNvSpPr txBox="1"/>
          <p:nvPr/>
        </p:nvSpPr>
        <p:spPr>
          <a:xfrm>
            <a:off x="467216" y="1602827"/>
            <a:ext cx="156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 Before D0011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6C8DDC-4DA3-C827-6B30-4992A51772F0}"/>
              </a:ext>
            </a:extLst>
          </p:cNvPr>
          <p:cNvSpPr txBox="1"/>
          <p:nvPr/>
        </p:nvSpPr>
        <p:spPr>
          <a:xfrm>
            <a:off x="2621" y="1741867"/>
            <a:ext cx="52296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b="1" dirty="0"/>
              <a:t>0</a:t>
            </a:r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r>
              <a:rPr lang="en-US" altLang="zh-CN" sz="1400" b="1" dirty="0"/>
              <a:t>5um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18D9E7-D74F-1A2B-266C-044F286DC01F}"/>
              </a:ext>
            </a:extLst>
          </p:cNvPr>
          <p:cNvSpPr txBox="1"/>
          <p:nvPr/>
        </p:nvSpPr>
        <p:spPr>
          <a:xfrm>
            <a:off x="-52596" y="4112338"/>
            <a:ext cx="52296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b="1" dirty="0"/>
              <a:t>0</a:t>
            </a:r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r>
              <a:rPr lang="en-US" altLang="zh-CN" sz="1400" b="1" dirty="0"/>
              <a:t>1um</a:t>
            </a:r>
            <a:endParaRPr lang="zh-CN" altLang="en-US" sz="1400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EAC9237-042F-36E8-67BB-89C5C88E6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52" y="2005490"/>
            <a:ext cx="1908000" cy="190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9687E25-3E71-0702-58E2-3D00EF6DE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79" y="4417653"/>
            <a:ext cx="1908000" cy="190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6B6999-E028-4A61-80CD-081FD591443D}"/>
              </a:ext>
            </a:extLst>
          </p:cNvPr>
          <p:cNvSpPr txBox="1"/>
          <p:nvPr/>
        </p:nvSpPr>
        <p:spPr>
          <a:xfrm>
            <a:off x="2488358" y="1602827"/>
            <a:ext cx="13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D0020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D7AD24-0E5E-700E-C639-AAD7BC9408E5}"/>
              </a:ext>
            </a:extLst>
          </p:cNvPr>
          <p:cNvSpPr txBox="1"/>
          <p:nvPr/>
        </p:nvSpPr>
        <p:spPr>
          <a:xfrm>
            <a:off x="2561152" y="3933247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=1.3nm</a:t>
            </a:r>
            <a:endParaRPr lang="zh-CN" altLang="en-US" sz="16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DA79DA-C97A-C962-F81A-19F41185BB85}"/>
              </a:ext>
            </a:extLst>
          </p:cNvPr>
          <p:cNvSpPr txBox="1"/>
          <p:nvPr/>
        </p:nvSpPr>
        <p:spPr>
          <a:xfrm>
            <a:off x="2625982" y="632710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=0.4nm</a:t>
            </a:r>
            <a:endParaRPr lang="zh-CN" altLang="en-US" sz="16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758AAA4-C045-50D2-9307-A85969F52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18" y="4417653"/>
            <a:ext cx="1908000" cy="190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E0D8511-FFC3-3ACA-5299-88A585F19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18" y="2005490"/>
            <a:ext cx="1908000" cy="190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1E88EA8-E420-F211-1224-BE7BFFCB17EC}"/>
              </a:ext>
            </a:extLst>
          </p:cNvPr>
          <p:cNvSpPr txBox="1"/>
          <p:nvPr/>
        </p:nvSpPr>
        <p:spPr>
          <a:xfrm>
            <a:off x="4605796" y="3885969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=0.6nm</a:t>
            </a:r>
            <a:endParaRPr lang="zh-CN" altLang="en-US" sz="16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4E5E79-AE76-72E1-10A0-EB8E4B465CD9}"/>
              </a:ext>
            </a:extLst>
          </p:cNvPr>
          <p:cNvSpPr txBox="1"/>
          <p:nvPr/>
        </p:nvSpPr>
        <p:spPr>
          <a:xfrm>
            <a:off x="4699271" y="6345410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=0.6nm</a:t>
            </a:r>
            <a:endParaRPr lang="zh-CN" altLang="en-US" sz="16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FAE2A9E-D8F3-4F93-4E7E-D84A8825F744}"/>
              </a:ext>
            </a:extLst>
          </p:cNvPr>
          <p:cNvSpPr txBox="1"/>
          <p:nvPr/>
        </p:nvSpPr>
        <p:spPr>
          <a:xfrm>
            <a:off x="4384376" y="1602827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 Before D0004</a:t>
            </a:r>
            <a:endParaRPr lang="zh-CN" altLang="en-US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73C8E00-95D8-BC16-629E-87C301867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52" y="2005490"/>
            <a:ext cx="1908000" cy="190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2CF9AD8-5A0D-F882-73F8-B997E9A1A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52" y="4417653"/>
            <a:ext cx="1908000" cy="1908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D695F53D-FB1C-CD7A-F550-7516F6910CDC}"/>
              </a:ext>
            </a:extLst>
          </p:cNvPr>
          <p:cNvSpPr txBox="1"/>
          <p:nvPr/>
        </p:nvSpPr>
        <p:spPr>
          <a:xfrm>
            <a:off x="6541989" y="1602827"/>
            <a:ext cx="13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D0021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3CDF1E0-E36B-28F1-E1F2-1566164B1EA4}"/>
              </a:ext>
            </a:extLst>
          </p:cNvPr>
          <p:cNvSpPr txBox="1"/>
          <p:nvPr/>
        </p:nvSpPr>
        <p:spPr>
          <a:xfrm>
            <a:off x="6624458" y="3900807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=0.2nm</a:t>
            </a:r>
            <a:endParaRPr lang="zh-CN" altLang="en-US" sz="16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47318D2-7FFA-0660-99D5-E8291D5B25F0}"/>
              </a:ext>
            </a:extLst>
          </p:cNvPr>
          <p:cNvSpPr txBox="1"/>
          <p:nvPr/>
        </p:nvSpPr>
        <p:spPr>
          <a:xfrm>
            <a:off x="6748279" y="6316596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=0.2nm</a:t>
            </a:r>
            <a:endParaRPr lang="zh-CN" altLang="en-US" sz="1600" b="1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0FF5E52-3038-CBB4-86FC-B1B9AE3621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34" y="1990897"/>
            <a:ext cx="1908000" cy="19080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0D6B06E-1041-AB7E-EA22-47DBBBE8B2F1}"/>
              </a:ext>
            </a:extLst>
          </p:cNvPr>
          <p:cNvSpPr txBox="1"/>
          <p:nvPr/>
        </p:nvSpPr>
        <p:spPr>
          <a:xfrm>
            <a:off x="8529815" y="1602827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 Before D0005</a:t>
            </a:r>
            <a:endParaRPr lang="zh-CN" altLang="en-US" b="1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A248A3A-712F-E694-612E-537BCD3D5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74" y="4403060"/>
            <a:ext cx="1908000" cy="194235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A25CFA1-6483-11D7-68CC-EA838194ACCC}"/>
              </a:ext>
            </a:extLst>
          </p:cNvPr>
          <p:cNvSpPr txBox="1"/>
          <p:nvPr/>
        </p:nvSpPr>
        <p:spPr>
          <a:xfrm>
            <a:off x="8670179" y="6345410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=1.2nm</a:t>
            </a:r>
            <a:endParaRPr lang="zh-CN" altLang="en-US" sz="16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F5A3C38-C7CA-B56F-72B0-33244D235A68}"/>
              </a:ext>
            </a:extLst>
          </p:cNvPr>
          <p:cNvSpPr txBox="1"/>
          <p:nvPr/>
        </p:nvSpPr>
        <p:spPr>
          <a:xfrm>
            <a:off x="8590095" y="3908155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=1.4nm</a:t>
            </a:r>
            <a:endParaRPr lang="zh-CN" altLang="en-US" sz="1600" b="1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96A522B-4190-DBE0-E1F4-255D85A9BA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991" y="4403060"/>
            <a:ext cx="1908000" cy="1908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A563C28-C1D6-48F7-0390-1B93884FF4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991" y="1990897"/>
            <a:ext cx="1908000" cy="1908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2BB8A18-6CA2-117D-2D8C-E4FDD1087328}"/>
              </a:ext>
            </a:extLst>
          </p:cNvPr>
          <p:cNvSpPr txBox="1"/>
          <p:nvPr/>
        </p:nvSpPr>
        <p:spPr>
          <a:xfrm>
            <a:off x="10587349" y="1602827"/>
            <a:ext cx="13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After D0022</a:t>
            </a:r>
            <a:endParaRPr lang="zh-CN" altLang="en-US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C823924-92D1-0734-2FAC-6D07CE9C6B9F}"/>
              </a:ext>
            </a:extLst>
          </p:cNvPr>
          <p:cNvSpPr txBox="1"/>
          <p:nvPr/>
        </p:nvSpPr>
        <p:spPr>
          <a:xfrm>
            <a:off x="10648789" y="6364159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=0.4nm</a:t>
            </a:r>
            <a:endParaRPr lang="zh-CN" altLang="en-US" sz="160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5F899ED-B30C-F64D-97CF-2F26F19E5C9A}"/>
              </a:ext>
            </a:extLst>
          </p:cNvPr>
          <p:cNvSpPr txBox="1"/>
          <p:nvPr/>
        </p:nvSpPr>
        <p:spPr>
          <a:xfrm>
            <a:off x="10634739" y="3908155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=1.7nm</a:t>
            </a:r>
            <a:endParaRPr lang="zh-CN" altLang="en-US" sz="1600" b="1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773E116-8323-1D15-7092-636BCF49A42F}"/>
              </a:ext>
            </a:extLst>
          </p:cNvPr>
          <p:cNvCxnSpPr>
            <a:cxnSpLocks/>
          </p:cNvCxnSpPr>
          <p:nvPr/>
        </p:nvCxnSpPr>
        <p:spPr>
          <a:xfrm>
            <a:off x="4248778" y="1447800"/>
            <a:ext cx="0" cy="5420616"/>
          </a:xfrm>
          <a:prstGeom prst="line">
            <a:avLst/>
          </a:prstGeom>
          <a:ln w="57150">
            <a:solidFill>
              <a:srgbClr val="A14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B55A444-C44B-24D8-8D33-2EA621AC645B}"/>
              </a:ext>
            </a:extLst>
          </p:cNvPr>
          <p:cNvCxnSpPr>
            <a:cxnSpLocks/>
          </p:cNvCxnSpPr>
          <p:nvPr/>
        </p:nvCxnSpPr>
        <p:spPr>
          <a:xfrm>
            <a:off x="8214832" y="1084207"/>
            <a:ext cx="0" cy="5784209"/>
          </a:xfrm>
          <a:prstGeom prst="line">
            <a:avLst/>
          </a:prstGeom>
          <a:ln w="57150">
            <a:solidFill>
              <a:srgbClr val="A14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CAE883C8-D209-B4D7-B682-D769B80D6651}"/>
              </a:ext>
            </a:extLst>
          </p:cNvPr>
          <p:cNvSpPr txBox="1"/>
          <p:nvPr/>
        </p:nvSpPr>
        <p:spPr>
          <a:xfrm>
            <a:off x="1622906" y="1055107"/>
            <a:ext cx="15655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130mA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2D525A8-0C5E-C235-11F3-7842C58DF0F3}"/>
              </a:ext>
            </a:extLst>
          </p:cNvPr>
          <p:cNvSpPr txBox="1"/>
          <p:nvPr/>
        </p:nvSpPr>
        <p:spPr>
          <a:xfrm>
            <a:off x="5515832" y="1084207"/>
            <a:ext cx="1565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140mA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27131F7-3B77-4B1C-17A3-196A971D5D09}"/>
              </a:ext>
            </a:extLst>
          </p:cNvPr>
          <p:cNvSpPr txBox="1"/>
          <p:nvPr/>
        </p:nvSpPr>
        <p:spPr>
          <a:xfrm>
            <a:off x="9653650" y="1084207"/>
            <a:ext cx="1565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150mA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7" name="Parallelogram 13">
            <a:extLst>
              <a:ext uri="{FF2B5EF4-FFF2-40B4-BE49-F238E27FC236}">
                <a16:creationId xmlns:a16="http://schemas.microsoft.com/office/drawing/2014/main" id="{A8EC110C-FB72-FCE4-AB3D-9B2D8A8C6A29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A1164CF-843B-5A74-FBD8-EC9F3CA38D9D}"/>
              </a:ext>
            </a:extLst>
          </p:cNvPr>
          <p:cNvSpPr txBox="1"/>
          <p:nvPr/>
        </p:nvSpPr>
        <p:spPr>
          <a:xfrm>
            <a:off x="1125563" y="-590698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第二部分：预热并稳定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阀门对生长条件的影响</a:t>
            </a:r>
          </a:p>
        </p:txBody>
      </p:sp>
    </p:spTree>
    <p:extLst>
      <p:ext uri="{BB962C8B-B14F-4D97-AF65-F5344CB8AC3E}">
        <p14:creationId xmlns:p14="http://schemas.microsoft.com/office/powerpoint/2010/main" val="4091752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>
            <a:extLst>
              <a:ext uri="{FF2B5EF4-FFF2-40B4-BE49-F238E27FC236}">
                <a16:creationId xmlns:a16="http://schemas.microsoft.com/office/drawing/2014/main" id="{F81C0E34-EFD3-8359-513B-5E930010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850" y="4930678"/>
            <a:ext cx="2946850" cy="1324798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CA0AF5D5-7832-909A-1394-A67E11F16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01" y="4894956"/>
            <a:ext cx="3013050" cy="1320111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5A9757EF-C897-1556-15AC-C07A9F942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100" y="1088748"/>
            <a:ext cx="573769" cy="4039866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E0E8EA0-E619-E304-70BE-75A81DB65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987" y="1072060"/>
            <a:ext cx="403948" cy="4056554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4EC93D78-7DC2-643E-71E5-2CF4C753A3A3}"/>
              </a:ext>
            </a:extLst>
          </p:cNvPr>
          <p:cNvSpPr/>
          <p:nvPr/>
        </p:nvSpPr>
        <p:spPr>
          <a:xfrm>
            <a:off x="6149987" y="894432"/>
            <a:ext cx="5902813" cy="542933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217BF28B-5C2B-3383-1BFB-D2776FCAE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040" y="1067946"/>
            <a:ext cx="469442" cy="4068488"/>
          </a:xfrm>
          <a:prstGeom prst="rect">
            <a:avLst/>
          </a:prstGeom>
        </p:spPr>
      </p:pic>
      <p:sp>
        <p:nvSpPr>
          <p:cNvPr id="2" name="Parallelogram 13">
            <a:extLst>
              <a:ext uri="{FF2B5EF4-FFF2-40B4-BE49-F238E27FC236}">
                <a16:creationId xmlns:a16="http://schemas.microsoft.com/office/drawing/2014/main" id="{18791E61-084F-D238-B3C9-FA1A6309D3CB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57B501-C617-2FE0-B205-90BFB61F5B6E}"/>
              </a:ext>
            </a:extLst>
          </p:cNvPr>
          <p:cNvSpPr txBox="1"/>
          <p:nvPr/>
        </p:nvSpPr>
        <p:spPr>
          <a:xfrm>
            <a:off x="1125563" y="-531884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第二部分：预热并稳定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阀门对生长条件的影响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6A80B16-52FA-053D-3F97-1C469CB9F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81" y="4946584"/>
            <a:ext cx="2978365" cy="137954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ABA1BEF-A708-7944-32AE-3B02BA950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40337"/>
            <a:ext cx="623621" cy="3996096"/>
          </a:xfrm>
          <a:prstGeom prst="rect">
            <a:avLst/>
          </a:prstGeom>
        </p:spPr>
      </p:pic>
      <p:pic>
        <p:nvPicPr>
          <p:cNvPr id="45" name="图片 44" descr="图片包含 草, 户外, 田地, 站&#10;&#10;描述已自动生成">
            <a:extLst>
              <a:ext uri="{FF2B5EF4-FFF2-40B4-BE49-F238E27FC236}">
                <a16:creationId xmlns:a16="http://schemas.microsoft.com/office/drawing/2014/main" id="{AA78883C-3972-33DE-6EB7-F9724338D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9" y="1336370"/>
            <a:ext cx="2454793" cy="239848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76C42735-A2B6-AF83-3DD3-0143AA64C710}"/>
              </a:ext>
            </a:extLst>
          </p:cNvPr>
          <p:cNvSpPr txBox="1"/>
          <p:nvPr/>
        </p:nvSpPr>
        <p:spPr>
          <a:xfrm>
            <a:off x="2317630" y="1007796"/>
            <a:ext cx="1519656" cy="350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D0011 130mA</a:t>
            </a:r>
            <a:endParaRPr lang="zh-CN" altLang="en-US" b="1" dirty="0"/>
          </a:p>
        </p:txBody>
      </p:sp>
      <p:graphicFrame>
        <p:nvGraphicFramePr>
          <p:cNvPr id="47" name="图表 46">
            <a:extLst>
              <a:ext uri="{FF2B5EF4-FFF2-40B4-BE49-F238E27FC236}">
                <a16:creationId xmlns:a16="http://schemas.microsoft.com/office/drawing/2014/main" id="{F4C1A132-8A2C-0852-977C-898A5A479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811952"/>
              </p:ext>
            </p:extLst>
          </p:nvPr>
        </p:nvGraphicFramePr>
        <p:xfrm>
          <a:off x="526117" y="3905546"/>
          <a:ext cx="2454792" cy="1223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D6DD0A8E-6DFD-45B1-BA50-DA7318E1C428}"/>
              </a:ext>
            </a:extLst>
          </p:cNvPr>
          <p:cNvSpPr/>
          <p:nvPr/>
        </p:nvSpPr>
        <p:spPr>
          <a:xfrm>
            <a:off x="149131" y="896796"/>
            <a:ext cx="5902813" cy="542933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F4A08FE-993F-5B4D-33EB-A4F936278073}"/>
              </a:ext>
            </a:extLst>
          </p:cNvPr>
          <p:cNvSpPr/>
          <p:nvPr/>
        </p:nvSpPr>
        <p:spPr>
          <a:xfrm>
            <a:off x="1138246" y="4460305"/>
            <a:ext cx="859983" cy="434651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A1D492A-AC50-5559-4392-F27B97E3848D}"/>
              </a:ext>
            </a:extLst>
          </p:cNvPr>
          <p:cNvCxnSpPr>
            <a:cxnSpLocks/>
          </p:cNvCxnSpPr>
          <p:nvPr/>
        </p:nvCxnSpPr>
        <p:spPr>
          <a:xfrm>
            <a:off x="1600966" y="4777248"/>
            <a:ext cx="78629" cy="2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CFA698EC-7AEC-5799-D9A6-D0E66E96B02E}"/>
              </a:ext>
            </a:extLst>
          </p:cNvPr>
          <p:cNvSpPr txBox="1"/>
          <p:nvPr/>
        </p:nvSpPr>
        <p:spPr>
          <a:xfrm>
            <a:off x="1174249" y="4940505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20-80nm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3382C20-E5F3-83E9-76C3-66D0EE0F5EDB}"/>
              </a:ext>
            </a:extLst>
          </p:cNvPr>
          <p:cNvSpPr txBox="1"/>
          <p:nvPr/>
        </p:nvSpPr>
        <p:spPr>
          <a:xfrm>
            <a:off x="1048811" y="1063142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=0.6nm</a:t>
            </a:r>
            <a:endParaRPr lang="zh-CN" altLang="en-US" sz="1600" dirty="0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B059CAE-4E2C-1A2F-6FE0-1BA6325660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5967" y="5039173"/>
            <a:ext cx="2351637" cy="109420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8F2A5438-0A34-CC02-B52E-BBF7578124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26" y="1343544"/>
            <a:ext cx="2394378" cy="2394378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11B45672-FCDB-B8CA-E423-335F9D16F003}"/>
              </a:ext>
            </a:extLst>
          </p:cNvPr>
          <p:cNvSpPr txBox="1"/>
          <p:nvPr/>
        </p:nvSpPr>
        <p:spPr>
          <a:xfrm>
            <a:off x="3914466" y="1022830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=0.6nm</a:t>
            </a:r>
            <a:endParaRPr lang="zh-CN" altLang="en-US" sz="1600" dirty="0"/>
          </a:p>
        </p:txBody>
      </p:sp>
      <p:graphicFrame>
        <p:nvGraphicFramePr>
          <p:cNvPr id="58" name="图表 57">
            <a:extLst>
              <a:ext uri="{FF2B5EF4-FFF2-40B4-BE49-F238E27FC236}">
                <a16:creationId xmlns:a16="http://schemas.microsoft.com/office/drawing/2014/main" id="{0DA6038A-A54D-6084-D6A6-B67932B6C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777139"/>
              </p:ext>
            </p:extLst>
          </p:nvPr>
        </p:nvGraphicFramePr>
        <p:xfrm>
          <a:off x="3195429" y="4047679"/>
          <a:ext cx="2338115" cy="998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59" name="文本框 58">
            <a:extLst>
              <a:ext uri="{FF2B5EF4-FFF2-40B4-BE49-F238E27FC236}">
                <a16:creationId xmlns:a16="http://schemas.microsoft.com/office/drawing/2014/main" id="{1952A562-08D0-B9B7-D408-489C20AC3470}"/>
              </a:ext>
            </a:extLst>
          </p:cNvPr>
          <p:cNvSpPr txBox="1"/>
          <p:nvPr/>
        </p:nvSpPr>
        <p:spPr>
          <a:xfrm>
            <a:off x="3890530" y="4854507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~80nm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F9B9536-03F2-4E04-030E-089FDC5353F9}"/>
              </a:ext>
            </a:extLst>
          </p:cNvPr>
          <p:cNvCxnSpPr>
            <a:cxnSpLocks/>
          </p:cNvCxnSpPr>
          <p:nvPr/>
        </p:nvCxnSpPr>
        <p:spPr>
          <a:xfrm flipV="1">
            <a:off x="3772218" y="1656697"/>
            <a:ext cx="630643" cy="778697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38178E7-F0D6-495C-7D5C-1980DEAC0AD2}"/>
              </a:ext>
            </a:extLst>
          </p:cNvPr>
          <p:cNvCxnSpPr>
            <a:cxnSpLocks/>
          </p:cNvCxnSpPr>
          <p:nvPr/>
        </p:nvCxnSpPr>
        <p:spPr>
          <a:xfrm flipV="1">
            <a:off x="1887694" y="2792749"/>
            <a:ext cx="901192" cy="69127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CAFE9DB3-44AF-A398-1420-54664382E5F6}"/>
              </a:ext>
            </a:extLst>
          </p:cNvPr>
          <p:cNvSpPr/>
          <p:nvPr/>
        </p:nvSpPr>
        <p:spPr>
          <a:xfrm>
            <a:off x="3811872" y="4297021"/>
            <a:ext cx="1074212" cy="480227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2E05B15-B00B-51DF-2A94-7EFA2FB1590E}"/>
              </a:ext>
            </a:extLst>
          </p:cNvPr>
          <p:cNvSpPr txBox="1"/>
          <p:nvPr/>
        </p:nvSpPr>
        <p:spPr>
          <a:xfrm>
            <a:off x="-891013" y="3684391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5um</a:t>
            </a:r>
            <a:endParaRPr lang="zh-CN" altLang="en-US" sz="1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73D389C-74D3-45A5-8FC6-B6DD5723E0E5}"/>
              </a:ext>
            </a:extLst>
          </p:cNvPr>
          <p:cNvSpPr txBox="1"/>
          <p:nvPr/>
        </p:nvSpPr>
        <p:spPr>
          <a:xfrm>
            <a:off x="1687520" y="3706065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1um</a:t>
            </a:r>
            <a:endParaRPr lang="zh-CN" altLang="en-US" sz="1400" b="1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EB80F91-5DAC-BD27-65B5-4E833350C8BA}"/>
              </a:ext>
            </a:extLst>
          </p:cNvPr>
          <p:cNvSpPr txBox="1"/>
          <p:nvPr/>
        </p:nvSpPr>
        <p:spPr>
          <a:xfrm>
            <a:off x="8316296" y="1014015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D0020 130mA</a:t>
            </a:r>
            <a:endParaRPr lang="zh-CN" altLang="en-US" b="1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20A466B4-DA91-8F3B-6DA6-6DEBE976F2FF}"/>
              </a:ext>
            </a:extLst>
          </p:cNvPr>
          <p:cNvSpPr/>
          <p:nvPr/>
        </p:nvSpPr>
        <p:spPr>
          <a:xfrm>
            <a:off x="11010995" y="212485"/>
            <a:ext cx="885242" cy="83099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AFM</a:t>
            </a:r>
            <a:endParaRPr lang="en-US" altLang="zh-CN" sz="2400" b="1" baseline="3000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r"/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64015DB6-E355-AAC0-6216-EDB4E4D092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54" y="1323584"/>
            <a:ext cx="2438400" cy="2438400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0D5F3BF7-D0FD-A1C3-9DD5-1D694794ED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63" y="1343544"/>
            <a:ext cx="2438400" cy="2438400"/>
          </a:xfrm>
          <a:prstGeom prst="rect">
            <a:avLst/>
          </a:prstGeom>
        </p:spPr>
      </p:pic>
      <p:sp>
        <p:nvSpPr>
          <p:cNvPr id="100" name="文本框 99">
            <a:extLst>
              <a:ext uri="{FF2B5EF4-FFF2-40B4-BE49-F238E27FC236}">
                <a16:creationId xmlns:a16="http://schemas.microsoft.com/office/drawing/2014/main" id="{9D955FDF-6FFB-85E4-BDCF-46868DB2282C}"/>
              </a:ext>
            </a:extLst>
          </p:cNvPr>
          <p:cNvSpPr txBox="1"/>
          <p:nvPr/>
        </p:nvSpPr>
        <p:spPr>
          <a:xfrm>
            <a:off x="9735673" y="1020638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=0.4nm</a:t>
            </a:r>
            <a:endParaRPr lang="zh-CN" altLang="en-US" sz="1600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57C8BA2-20E0-9E5B-23C3-8C2C45CDC620}"/>
              </a:ext>
            </a:extLst>
          </p:cNvPr>
          <p:cNvSpPr txBox="1"/>
          <p:nvPr/>
        </p:nvSpPr>
        <p:spPr>
          <a:xfrm>
            <a:off x="7104011" y="1035862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=1.3nm</a:t>
            </a:r>
            <a:endParaRPr lang="zh-CN" altLang="en-US" sz="1600" dirty="0"/>
          </a:p>
        </p:txBody>
      </p:sp>
      <p:graphicFrame>
        <p:nvGraphicFramePr>
          <p:cNvPr id="106" name="图表 105">
            <a:extLst>
              <a:ext uri="{FF2B5EF4-FFF2-40B4-BE49-F238E27FC236}">
                <a16:creationId xmlns:a16="http://schemas.microsoft.com/office/drawing/2014/main" id="{140C2427-2DE7-2838-80D3-5EA348397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645969"/>
              </p:ext>
            </p:extLst>
          </p:nvPr>
        </p:nvGraphicFramePr>
        <p:xfrm>
          <a:off x="9189265" y="3914156"/>
          <a:ext cx="2338115" cy="998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107" name="图表 106">
            <a:extLst>
              <a:ext uri="{FF2B5EF4-FFF2-40B4-BE49-F238E27FC236}">
                <a16:creationId xmlns:a16="http://schemas.microsoft.com/office/drawing/2014/main" id="{337B9C51-9760-B4D7-0324-D1B4BDDF7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393690"/>
              </p:ext>
            </p:extLst>
          </p:nvPr>
        </p:nvGraphicFramePr>
        <p:xfrm>
          <a:off x="6553935" y="3901925"/>
          <a:ext cx="2338115" cy="998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8DE67359-CFCD-EC27-E27C-5BC25CB028FB}"/>
              </a:ext>
            </a:extLst>
          </p:cNvPr>
          <p:cNvCxnSpPr>
            <a:cxnSpLocks/>
          </p:cNvCxnSpPr>
          <p:nvPr/>
        </p:nvCxnSpPr>
        <p:spPr>
          <a:xfrm>
            <a:off x="7314616" y="2851150"/>
            <a:ext cx="1122824" cy="64243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0B8C81A4-6276-EE9D-DAD2-843A067FF267}"/>
              </a:ext>
            </a:extLst>
          </p:cNvPr>
          <p:cNvCxnSpPr>
            <a:cxnSpLocks/>
          </p:cNvCxnSpPr>
          <p:nvPr/>
        </p:nvCxnSpPr>
        <p:spPr>
          <a:xfrm flipV="1">
            <a:off x="10328053" y="2934265"/>
            <a:ext cx="893386" cy="585074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C9AC210-AD35-CB91-ECA8-E2C746B92EC2}"/>
              </a:ext>
            </a:extLst>
          </p:cNvPr>
          <p:cNvSpPr txBox="1"/>
          <p:nvPr/>
        </p:nvSpPr>
        <p:spPr>
          <a:xfrm>
            <a:off x="0" y="6446395"/>
            <a:ext cx="12626162" cy="33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b="1" dirty="0">
                <a:solidFill>
                  <a:srgbClr val="C00000"/>
                </a:solidFill>
              </a:rPr>
              <a:t>在</a:t>
            </a:r>
            <a:r>
              <a:rPr lang="en-US" altLang="zh-CN" sz="1200" b="1" dirty="0">
                <a:solidFill>
                  <a:srgbClr val="C00000"/>
                </a:solidFill>
              </a:rPr>
              <a:t>130mA</a:t>
            </a:r>
            <a:r>
              <a:rPr lang="zh-CN" altLang="en-US" sz="1200" b="1" dirty="0">
                <a:solidFill>
                  <a:srgbClr val="C00000"/>
                </a:solidFill>
              </a:rPr>
              <a:t>下，采用开一段时间阀门对比发现，相比之前表面比较平整，有可能之前</a:t>
            </a:r>
            <a:r>
              <a:rPr lang="en-US" altLang="zh-CN" sz="1200" b="1" dirty="0">
                <a:solidFill>
                  <a:srgbClr val="C00000"/>
                </a:solidFill>
              </a:rPr>
              <a:t>Mo</a:t>
            </a:r>
            <a:r>
              <a:rPr lang="zh-CN" altLang="en-US" sz="1200" b="1" dirty="0">
                <a:solidFill>
                  <a:srgbClr val="C00000"/>
                </a:solidFill>
              </a:rPr>
              <a:t>预热后在阀门堵住，打开后之间大量沉积，不知道是否有</a:t>
            </a:r>
            <a:r>
              <a:rPr lang="en-US" altLang="zh-CN" sz="1200" b="1" dirty="0">
                <a:solidFill>
                  <a:srgbClr val="C00000"/>
                </a:solidFill>
              </a:rPr>
              <a:t>MoSe</a:t>
            </a:r>
            <a:r>
              <a:rPr lang="en-US" altLang="zh-CN" sz="1200" b="1" baseline="-25000" dirty="0">
                <a:solidFill>
                  <a:srgbClr val="C00000"/>
                </a:solidFill>
              </a:rPr>
              <a:t>2</a:t>
            </a:r>
            <a:r>
              <a:rPr lang="zh-CN" altLang="en-US" sz="1200" b="1" dirty="0">
                <a:solidFill>
                  <a:srgbClr val="C00000"/>
                </a:solidFill>
              </a:rPr>
              <a:t>沉积，因为</a:t>
            </a:r>
            <a:r>
              <a:rPr lang="en-US" altLang="zh-CN" sz="1200" b="1" dirty="0">
                <a:solidFill>
                  <a:srgbClr val="C00000"/>
                </a:solidFill>
              </a:rPr>
              <a:t>Raman</a:t>
            </a:r>
            <a:r>
              <a:rPr lang="zh-CN" altLang="en-US" sz="1200" b="1" dirty="0">
                <a:solidFill>
                  <a:srgbClr val="C00000"/>
                </a:solidFill>
              </a:rPr>
              <a:t>峰没测出来。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DAF4D66-8064-19B0-E83C-DB85C20BDD1A}"/>
              </a:ext>
            </a:extLst>
          </p:cNvPr>
          <p:cNvSpPr/>
          <p:nvPr/>
        </p:nvSpPr>
        <p:spPr>
          <a:xfrm>
            <a:off x="6991352" y="3954593"/>
            <a:ext cx="666516" cy="630877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72409CFA-4882-163D-4BAE-0E1DFE682143}"/>
              </a:ext>
            </a:extLst>
          </p:cNvPr>
          <p:cNvCxnSpPr>
            <a:cxnSpLocks/>
          </p:cNvCxnSpPr>
          <p:nvPr/>
        </p:nvCxnSpPr>
        <p:spPr>
          <a:xfrm>
            <a:off x="7439287" y="4503184"/>
            <a:ext cx="78629" cy="2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A8E69B42-62C4-6FB1-22CF-736620C61037}"/>
              </a:ext>
            </a:extLst>
          </p:cNvPr>
          <p:cNvSpPr txBox="1"/>
          <p:nvPr/>
        </p:nvSpPr>
        <p:spPr>
          <a:xfrm>
            <a:off x="7109075" y="4691102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90nm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5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AB9750F8-60CA-5A12-7048-2BBF7039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382" y="1035338"/>
            <a:ext cx="522347" cy="41636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28D01D0-DDFE-F084-37ED-357134CB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00" y="4990294"/>
            <a:ext cx="2350679" cy="13929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7A88E6-3825-2603-5678-890519469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52" y="5110262"/>
            <a:ext cx="2921736" cy="12903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382ACF-08DE-A712-2D7E-403A319E3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9" y="1186826"/>
            <a:ext cx="563370" cy="394414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B9611BC-B3E6-C596-E8C7-B6F4CAA27B0F}"/>
              </a:ext>
            </a:extLst>
          </p:cNvPr>
          <p:cNvGrpSpPr/>
          <p:nvPr/>
        </p:nvGrpSpPr>
        <p:grpSpPr>
          <a:xfrm>
            <a:off x="570654" y="1319159"/>
            <a:ext cx="2454793" cy="2395479"/>
            <a:chOff x="9030128" y="1389491"/>
            <a:chExt cx="2318984" cy="226398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C2A1E46-7BC8-F623-B4E3-4DD887FBC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0128" y="1389491"/>
              <a:ext cx="2318984" cy="2263988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F3AEDC9-E8C5-3F34-B82C-F37B52601D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78" y="2923602"/>
              <a:ext cx="932935" cy="411937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9E2A4559-788F-EC38-2C3B-E5C020C06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0492440"/>
              </p:ext>
            </p:extLst>
          </p:nvPr>
        </p:nvGraphicFramePr>
        <p:xfrm>
          <a:off x="524710" y="3863507"/>
          <a:ext cx="2669724" cy="131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椭圆 12">
            <a:extLst>
              <a:ext uri="{FF2B5EF4-FFF2-40B4-BE49-F238E27FC236}">
                <a16:creationId xmlns:a16="http://schemas.microsoft.com/office/drawing/2014/main" id="{28CBDB76-6A72-2711-258A-B0026FA7C089}"/>
              </a:ext>
            </a:extLst>
          </p:cNvPr>
          <p:cNvSpPr/>
          <p:nvPr/>
        </p:nvSpPr>
        <p:spPr>
          <a:xfrm rot="2727173">
            <a:off x="2130908" y="4245399"/>
            <a:ext cx="1052401" cy="613192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8FCDBA-0C27-AB0D-DD6A-E971AD7D9495}"/>
              </a:ext>
            </a:extLst>
          </p:cNvPr>
          <p:cNvSpPr txBox="1"/>
          <p:nvPr/>
        </p:nvSpPr>
        <p:spPr>
          <a:xfrm>
            <a:off x="1485288" y="5014306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50-100nm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586CCC-403C-EEFA-E8EA-DD8A304579A3}"/>
              </a:ext>
            </a:extLst>
          </p:cNvPr>
          <p:cNvSpPr txBox="1"/>
          <p:nvPr/>
        </p:nvSpPr>
        <p:spPr>
          <a:xfrm>
            <a:off x="1095868" y="965465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=0.6nm</a:t>
            </a:r>
            <a:endParaRPr lang="zh-CN" altLang="en-US" sz="1600" dirty="0"/>
          </a:p>
        </p:txBody>
      </p:sp>
      <p:sp>
        <p:nvSpPr>
          <p:cNvPr id="2" name="Parallelogram 13">
            <a:extLst>
              <a:ext uri="{FF2B5EF4-FFF2-40B4-BE49-F238E27FC236}">
                <a16:creationId xmlns:a16="http://schemas.microsoft.com/office/drawing/2014/main" id="{18791E61-084F-D238-B3C9-FA1A6309D3CB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57B501-C617-2FE0-B205-90BFB61F5B6E}"/>
              </a:ext>
            </a:extLst>
          </p:cNvPr>
          <p:cNvSpPr txBox="1"/>
          <p:nvPr/>
        </p:nvSpPr>
        <p:spPr>
          <a:xfrm>
            <a:off x="1125563" y="-531884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第二部分：预热并稳定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阀门对生长条件的影响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6DD0A8E-6DFD-45B1-BA50-DA7318E1C428}"/>
              </a:ext>
            </a:extLst>
          </p:cNvPr>
          <p:cNvSpPr/>
          <p:nvPr/>
        </p:nvSpPr>
        <p:spPr>
          <a:xfrm>
            <a:off x="149131" y="896796"/>
            <a:ext cx="5902813" cy="542933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40E13E-E4E4-D3C4-4713-F3AE3B14B0E6}"/>
              </a:ext>
            </a:extLst>
          </p:cNvPr>
          <p:cNvSpPr txBox="1"/>
          <p:nvPr/>
        </p:nvSpPr>
        <p:spPr>
          <a:xfrm>
            <a:off x="2284143" y="958203"/>
            <a:ext cx="1486753" cy="342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D0004 140mA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7398F1-5629-44E2-2284-CB22C629116A}"/>
              </a:ext>
            </a:extLst>
          </p:cNvPr>
          <p:cNvSpPr txBox="1"/>
          <p:nvPr/>
        </p:nvSpPr>
        <p:spPr>
          <a:xfrm>
            <a:off x="-891013" y="3684391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5um</a:t>
            </a:r>
            <a:endParaRPr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5B680A-05EE-DBC5-6A57-A0B9BBF8196B}"/>
              </a:ext>
            </a:extLst>
          </p:cNvPr>
          <p:cNvSpPr txBox="1"/>
          <p:nvPr/>
        </p:nvSpPr>
        <p:spPr>
          <a:xfrm>
            <a:off x="1687520" y="3706065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1um</a:t>
            </a:r>
            <a:endParaRPr lang="zh-CN" altLang="en-US" sz="14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D891DAF-7DCB-04E4-CF13-EC141D9D7D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88" y="1292280"/>
            <a:ext cx="2438400" cy="24384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93F9E24-83B8-0E29-253B-848E1FA051C0}"/>
              </a:ext>
            </a:extLst>
          </p:cNvPr>
          <p:cNvSpPr txBox="1"/>
          <p:nvPr/>
        </p:nvSpPr>
        <p:spPr>
          <a:xfrm>
            <a:off x="3885785" y="948775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=0.7nm</a:t>
            </a:r>
            <a:endParaRPr lang="zh-CN" altLang="en-US" sz="1600" dirty="0"/>
          </a:p>
        </p:txBody>
      </p: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84E3A926-AE2E-ED90-ACF2-C422E6292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984124"/>
              </p:ext>
            </p:extLst>
          </p:nvPr>
        </p:nvGraphicFramePr>
        <p:xfrm>
          <a:off x="3123196" y="3899924"/>
          <a:ext cx="2596533" cy="1302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5D91AC5-87CF-C6F3-C799-53A070706038}"/>
              </a:ext>
            </a:extLst>
          </p:cNvPr>
          <p:cNvCxnSpPr>
            <a:cxnSpLocks/>
          </p:cNvCxnSpPr>
          <p:nvPr/>
        </p:nvCxnSpPr>
        <p:spPr>
          <a:xfrm flipV="1">
            <a:off x="3319737" y="1620932"/>
            <a:ext cx="934815" cy="607574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D98F6FCF-E463-741A-0869-61A66963076F}"/>
              </a:ext>
            </a:extLst>
          </p:cNvPr>
          <p:cNvSpPr/>
          <p:nvPr/>
        </p:nvSpPr>
        <p:spPr>
          <a:xfrm>
            <a:off x="4138515" y="4399467"/>
            <a:ext cx="1448273" cy="463202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51C227-7308-5950-3912-EEA426C0E25B}"/>
              </a:ext>
            </a:extLst>
          </p:cNvPr>
          <p:cNvSpPr/>
          <p:nvPr/>
        </p:nvSpPr>
        <p:spPr>
          <a:xfrm>
            <a:off x="6149987" y="894432"/>
            <a:ext cx="5902813" cy="542933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55A68CE-BB43-219A-B9CD-FF10EF034A1F}"/>
              </a:ext>
            </a:extLst>
          </p:cNvPr>
          <p:cNvSpPr txBox="1"/>
          <p:nvPr/>
        </p:nvSpPr>
        <p:spPr>
          <a:xfrm>
            <a:off x="8572794" y="928805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D0021 140mA</a:t>
            </a:r>
            <a:endParaRPr lang="zh-CN" altLang="en-US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0F57D6-1E68-4AD3-91E8-4ACC1FDAD3DA}"/>
              </a:ext>
            </a:extLst>
          </p:cNvPr>
          <p:cNvSpPr/>
          <p:nvPr/>
        </p:nvSpPr>
        <p:spPr>
          <a:xfrm>
            <a:off x="11010995" y="104797"/>
            <a:ext cx="885242" cy="83099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AFM</a:t>
            </a:r>
            <a:endParaRPr lang="en-US" altLang="zh-CN" sz="2400" b="1" baseline="3000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r"/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88A2BDA-8D28-90E8-2A15-584874F0C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48" y="1263626"/>
            <a:ext cx="2438400" cy="24384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300E4AD-4AF2-18E4-B119-26AAC7BC9E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280" y="1279428"/>
            <a:ext cx="2438400" cy="24384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BFB9180-25C6-F3AD-B0C6-120E35797E08}"/>
              </a:ext>
            </a:extLst>
          </p:cNvPr>
          <p:cNvSpPr txBox="1"/>
          <p:nvPr/>
        </p:nvSpPr>
        <p:spPr>
          <a:xfrm>
            <a:off x="8189383" y="410282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噪音太大，需要补测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D676964-3517-8D50-C3EA-796F49A97BA9}"/>
              </a:ext>
            </a:extLst>
          </p:cNvPr>
          <p:cNvSpPr txBox="1"/>
          <p:nvPr/>
        </p:nvSpPr>
        <p:spPr>
          <a:xfrm>
            <a:off x="0" y="6446395"/>
            <a:ext cx="12626162" cy="33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b="1" dirty="0">
                <a:solidFill>
                  <a:srgbClr val="C00000"/>
                </a:solidFill>
              </a:rPr>
              <a:t>在</a:t>
            </a:r>
            <a:r>
              <a:rPr lang="en-US" altLang="zh-CN" sz="1200" b="1" dirty="0">
                <a:solidFill>
                  <a:srgbClr val="C00000"/>
                </a:solidFill>
              </a:rPr>
              <a:t>140mA</a:t>
            </a:r>
            <a:r>
              <a:rPr lang="zh-CN" altLang="en-US" sz="1200" b="1" dirty="0">
                <a:solidFill>
                  <a:srgbClr val="C00000"/>
                </a:solidFill>
              </a:rPr>
              <a:t>下，平整度较低，可能导致噪音很大，已经排除针的问题，换针测依旧是大量噪音。但看形貌，像是具有一定取向性的形貌。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80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04CB290A-8D13-69DD-1E2B-A66C2300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135" y="1013476"/>
            <a:ext cx="411987" cy="390677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939F67B4-74B2-F0FB-EFFF-D4699F75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616" y="1022504"/>
            <a:ext cx="444898" cy="377137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C4B7906-41D0-C319-388E-70A1EBC6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340" y="1036116"/>
            <a:ext cx="553863" cy="388413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4071591-2171-0477-F0CC-6E38A01A9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208" y="5065082"/>
            <a:ext cx="1333525" cy="12610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6D87C8-63DB-9D87-F3DD-0FCA26D93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45" y="4989836"/>
            <a:ext cx="2837336" cy="1367479"/>
          </a:xfrm>
          <a:prstGeom prst="rect">
            <a:avLst/>
          </a:prstGeom>
        </p:spPr>
      </p:pic>
      <p:sp>
        <p:nvSpPr>
          <p:cNvPr id="2" name="Parallelogram 13">
            <a:extLst>
              <a:ext uri="{FF2B5EF4-FFF2-40B4-BE49-F238E27FC236}">
                <a16:creationId xmlns:a16="http://schemas.microsoft.com/office/drawing/2014/main" id="{18791E61-084F-D238-B3C9-FA1A6309D3CB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57B501-C617-2FE0-B205-90BFB61F5B6E}"/>
              </a:ext>
            </a:extLst>
          </p:cNvPr>
          <p:cNvSpPr txBox="1"/>
          <p:nvPr/>
        </p:nvSpPr>
        <p:spPr>
          <a:xfrm>
            <a:off x="1125563" y="-531884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第二部分：预热并稳定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阀门对生长条件的影响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8B5D1A-7A17-0B59-45B1-6EFEA76CDA46}"/>
              </a:ext>
            </a:extLst>
          </p:cNvPr>
          <p:cNvSpPr/>
          <p:nvPr/>
        </p:nvSpPr>
        <p:spPr>
          <a:xfrm>
            <a:off x="11010995" y="104797"/>
            <a:ext cx="885242" cy="83099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AFM</a:t>
            </a:r>
            <a:endParaRPr lang="en-US" altLang="zh-CN" sz="2400" b="1" baseline="3000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r"/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6DD0A8E-6DFD-45B1-BA50-DA7318E1C428}"/>
              </a:ext>
            </a:extLst>
          </p:cNvPr>
          <p:cNvSpPr/>
          <p:nvPr/>
        </p:nvSpPr>
        <p:spPr>
          <a:xfrm>
            <a:off x="149131" y="896796"/>
            <a:ext cx="5902813" cy="542933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361879B-89FC-F266-9B2B-02FA3F435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062" y="1052096"/>
            <a:ext cx="418545" cy="394731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C3AD424-9259-C74C-36F1-DDC452F96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8" y="1287329"/>
            <a:ext cx="2438400" cy="2438400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0A4E1A4-19E1-550B-882A-2F5008241D00}"/>
              </a:ext>
            </a:extLst>
          </p:cNvPr>
          <p:cNvCxnSpPr>
            <a:cxnSpLocks/>
          </p:cNvCxnSpPr>
          <p:nvPr/>
        </p:nvCxnSpPr>
        <p:spPr>
          <a:xfrm flipV="1">
            <a:off x="948827" y="1638709"/>
            <a:ext cx="960604" cy="49937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D4E40C5B-8325-E339-0613-E20A1CB17A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298269"/>
              </p:ext>
            </p:extLst>
          </p:nvPr>
        </p:nvGraphicFramePr>
        <p:xfrm>
          <a:off x="602249" y="3887630"/>
          <a:ext cx="2497330" cy="1259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9" name="椭圆 28">
            <a:extLst>
              <a:ext uri="{FF2B5EF4-FFF2-40B4-BE49-F238E27FC236}">
                <a16:creationId xmlns:a16="http://schemas.microsoft.com/office/drawing/2014/main" id="{93A339F8-3C0D-4D55-E115-BDE2CED4F57C}"/>
              </a:ext>
            </a:extLst>
          </p:cNvPr>
          <p:cNvSpPr/>
          <p:nvPr/>
        </p:nvSpPr>
        <p:spPr>
          <a:xfrm rot="5400000">
            <a:off x="2033175" y="4271300"/>
            <a:ext cx="821841" cy="528291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E891F71-E402-4D13-3EA4-5BAB5A3683C9}"/>
              </a:ext>
            </a:extLst>
          </p:cNvPr>
          <p:cNvCxnSpPr>
            <a:cxnSpLocks/>
          </p:cNvCxnSpPr>
          <p:nvPr/>
        </p:nvCxnSpPr>
        <p:spPr>
          <a:xfrm flipH="1">
            <a:off x="2062634" y="4462326"/>
            <a:ext cx="180572" cy="24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9CD7852-7678-DC11-B571-2C4B66536DBA}"/>
              </a:ext>
            </a:extLst>
          </p:cNvPr>
          <p:cNvSpPr txBox="1"/>
          <p:nvPr/>
        </p:nvSpPr>
        <p:spPr>
          <a:xfrm>
            <a:off x="888498" y="4612243"/>
            <a:ext cx="167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100nm,-8nm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BC66303-E0D5-7275-3798-E77F0C9E0836}"/>
              </a:ext>
            </a:extLst>
          </p:cNvPr>
          <p:cNvSpPr txBox="1"/>
          <p:nvPr/>
        </p:nvSpPr>
        <p:spPr>
          <a:xfrm>
            <a:off x="1167950" y="944645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=1.4nm</a:t>
            </a:r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073E20-C3D3-F271-477A-95F918B907E8}"/>
              </a:ext>
            </a:extLst>
          </p:cNvPr>
          <p:cNvSpPr txBox="1"/>
          <p:nvPr/>
        </p:nvSpPr>
        <p:spPr>
          <a:xfrm>
            <a:off x="3829741" y="953673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=1.2nm</a:t>
            </a:r>
            <a:endParaRPr lang="zh-CN" altLang="en-US" sz="1600" dirty="0"/>
          </a:p>
        </p:txBody>
      </p:sp>
      <p:graphicFrame>
        <p:nvGraphicFramePr>
          <p:cNvPr id="37" name="图表 36">
            <a:extLst>
              <a:ext uri="{FF2B5EF4-FFF2-40B4-BE49-F238E27FC236}">
                <a16:creationId xmlns:a16="http://schemas.microsoft.com/office/drawing/2014/main" id="{CA3C34E9-A27F-C666-615B-531AB13D22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353015"/>
              </p:ext>
            </p:extLst>
          </p:nvPr>
        </p:nvGraphicFramePr>
        <p:xfrm>
          <a:off x="3092764" y="3814979"/>
          <a:ext cx="2596533" cy="1302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9" name="椭圆 38">
            <a:extLst>
              <a:ext uri="{FF2B5EF4-FFF2-40B4-BE49-F238E27FC236}">
                <a16:creationId xmlns:a16="http://schemas.microsoft.com/office/drawing/2014/main" id="{9B9AC259-C443-44D8-60D3-0036BD49B299}"/>
              </a:ext>
            </a:extLst>
          </p:cNvPr>
          <p:cNvSpPr/>
          <p:nvPr/>
        </p:nvSpPr>
        <p:spPr>
          <a:xfrm>
            <a:off x="4027345" y="4048743"/>
            <a:ext cx="1054172" cy="906691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2F58F4-229E-002F-F625-9DFACFA5A358}"/>
              </a:ext>
            </a:extLst>
          </p:cNvPr>
          <p:cNvSpPr txBox="1"/>
          <p:nvPr/>
        </p:nvSpPr>
        <p:spPr>
          <a:xfrm>
            <a:off x="2451890" y="93878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D0005 150mA</a:t>
            </a:r>
            <a:endParaRPr lang="zh-CN" altLang="en-US" b="1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891D794-310B-188D-A821-EC1674D080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30" y="1298355"/>
            <a:ext cx="2438400" cy="2438400"/>
          </a:xfrm>
          <a:prstGeom prst="rect">
            <a:avLst/>
          </a:prstGeom>
        </p:spPr>
      </p:pic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9254D49-8E3A-075A-36D5-EC06AE462D02}"/>
              </a:ext>
            </a:extLst>
          </p:cNvPr>
          <p:cNvCxnSpPr>
            <a:cxnSpLocks/>
          </p:cNvCxnSpPr>
          <p:nvPr/>
        </p:nvCxnSpPr>
        <p:spPr>
          <a:xfrm flipV="1">
            <a:off x="3822222" y="2421429"/>
            <a:ext cx="1071730" cy="192253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42A97C2A-ECB6-977A-D417-5939F7FA8A04}"/>
              </a:ext>
            </a:extLst>
          </p:cNvPr>
          <p:cNvSpPr/>
          <p:nvPr/>
        </p:nvSpPr>
        <p:spPr>
          <a:xfrm>
            <a:off x="6149987" y="894432"/>
            <a:ext cx="5902813" cy="5429337"/>
          </a:xfrm>
          <a:prstGeom prst="rect">
            <a:avLst/>
          </a:prstGeom>
          <a:noFill/>
          <a:ln w="38100">
            <a:solidFill>
              <a:srgbClr val="A14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3939D31-2D9C-59E5-12A8-DFF87251AC08}"/>
              </a:ext>
            </a:extLst>
          </p:cNvPr>
          <p:cNvSpPr txBox="1"/>
          <p:nvPr/>
        </p:nvSpPr>
        <p:spPr>
          <a:xfrm>
            <a:off x="8240846" y="939961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D0022 150mA</a:t>
            </a:r>
            <a:endParaRPr lang="zh-CN" altLang="en-US" b="1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F51AC6A-5679-60BF-9053-B4622E1523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16" y="1298355"/>
            <a:ext cx="2438400" cy="24384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C4B208CA-C9DB-CBC3-7AE1-71940C7813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37" y="1298355"/>
            <a:ext cx="2438400" cy="2438400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5E6D9230-4644-B6D7-B689-B89C8E5B395E}"/>
              </a:ext>
            </a:extLst>
          </p:cNvPr>
          <p:cNvSpPr txBox="1"/>
          <p:nvPr/>
        </p:nvSpPr>
        <p:spPr>
          <a:xfrm>
            <a:off x="6909162" y="979783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=1.8nm</a:t>
            </a:r>
            <a:endParaRPr lang="zh-CN" altLang="en-US" sz="16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1404EE5-AD4B-60EA-1231-8F3CD57EAC0D}"/>
              </a:ext>
            </a:extLst>
          </p:cNvPr>
          <p:cNvSpPr txBox="1"/>
          <p:nvPr/>
        </p:nvSpPr>
        <p:spPr>
          <a:xfrm>
            <a:off x="9943059" y="930595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RMS =0.4nm</a:t>
            </a:r>
            <a:endParaRPr lang="zh-CN" altLang="en-US" sz="1600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F6A50B4D-FF64-9B11-3C4C-D52B51E4F7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61793" y="4989836"/>
            <a:ext cx="2627084" cy="1257153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70AA2E04-99B0-036F-32DC-8BA195F3A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0224" y="4801075"/>
            <a:ext cx="2950161" cy="1367503"/>
          </a:xfrm>
          <a:prstGeom prst="rect">
            <a:avLst/>
          </a:prstGeom>
        </p:spPr>
      </p:pic>
      <p:graphicFrame>
        <p:nvGraphicFramePr>
          <p:cNvPr id="66" name="图表 65">
            <a:extLst>
              <a:ext uri="{FF2B5EF4-FFF2-40B4-BE49-F238E27FC236}">
                <a16:creationId xmlns:a16="http://schemas.microsoft.com/office/drawing/2014/main" id="{FB816ADD-8AE3-C5F6-8DB9-5F56F1B3E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6017454"/>
              </p:ext>
            </p:extLst>
          </p:nvPr>
        </p:nvGraphicFramePr>
        <p:xfrm>
          <a:off x="6504860" y="3722243"/>
          <a:ext cx="2596533" cy="1302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67" name="图表 66">
            <a:extLst>
              <a:ext uri="{FF2B5EF4-FFF2-40B4-BE49-F238E27FC236}">
                <a16:creationId xmlns:a16="http://schemas.microsoft.com/office/drawing/2014/main" id="{715FF7C4-18F5-506C-DC88-5A99C341C6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694700"/>
              </p:ext>
            </p:extLst>
          </p:nvPr>
        </p:nvGraphicFramePr>
        <p:xfrm>
          <a:off x="9140385" y="3777106"/>
          <a:ext cx="2352223" cy="1220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847BF0D-B2BE-02EB-1649-26116D77A001}"/>
              </a:ext>
            </a:extLst>
          </p:cNvPr>
          <p:cNvCxnSpPr>
            <a:cxnSpLocks/>
          </p:cNvCxnSpPr>
          <p:nvPr/>
        </p:nvCxnSpPr>
        <p:spPr>
          <a:xfrm flipV="1">
            <a:off x="9394201" y="1573546"/>
            <a:ext cx="1424372" cy="984347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47D9239D-7B0C-2141-9AA2-C5E81C7FF7CF}"/>
              </a:ext>
            </a:extLst>
          </p:cNvPr>
          <p:cNvCxnSpPr>
            <a:cxnSpLocks/>
          </p:cNvCxnSpPr>
          <p:nvPr/>
        </p:nvCxnSpPr>
        <p:spPr>
          <a:xfrm flipV="1">
            <a:off x="7115786" y="2017570"/>
            <a:ext cx="455539" cy="403859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1842273F-4023-C95B-82A4-0C3F7BA13741}"/>
              </a:ext>
            </a:extLst>
          </p:cNvPr>
          <p:cNvSpPr txBox="1"/>
          <p:nvPr/>
        </p:nvSpPr>
        <p:spPr>
          <a:xfrm>
            <a:off x="16047" y="6397839"/>
            <a:ext cx="12626162" cy="37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solidFill>
                  <a:srgbClr val="C00000"/>
                </a:solidFill>
              </a:rPr>
              <a:t>在</a:t>
            </a:r>
            <a:r>
              <a:rPr lang="en-US" altLang="zh-CN" sz="1400" b="1" dirty="0">
                <a:solidFill>
                  <a:srgbClr val="C00000"/>
                </a:solidFill>
              </a:rPr>
              <a:t>150mA</a:t>
            </a:r>
            <a:r>
              <a:rPr lang="zh-CN" altLang="en-US" sz="1400" b="1" dirty="0">
                <a:solidFill>
                  <a:srgbClr val="C00000"/>
                </a:solidFill>
              </a:rPr>
              <a:t>下，不管是打开还是关闭阀门，都呈现一定的凹坑，形式，可能此束流有点大，当打开阀门静置一段时间，凹坑的深度有所降低。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3A7E01D-ADA4-D7C8-0B90-B427289B1807}"/>
              </a:ext>
            </a:extLst>
          </p:cNvPr>
          <p:cNvSpPr/>
          <p:nvPr/>
        </p:nvSpPr>
        <p:spPr>
          <a:xfrm>
            <a:off x="9603916" y="4270487"/>
            <a:ext cx="1448273" cy="463202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CB2181CF-C8B2-786F-B92A-D0508E8A157C}"/>
              </a:ext>
            </a:extLst>
          </p:cNvPr>
          <p:cNvSpPr/>
          <p:nvPr/>
        </p:nvSpPr>
        <p:spPr>
          <a:xfrm>
            <a:off x="7255825" y="4382115"/>
            <a:ext cx="1448273" cy="463202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7E585DC-4F5B-C28E-02FB-375CAA5E3CF0}"/>
              </a:ext>
            </a:extLst>
          </p:cNvPr>
          <p:cNvSpPr txBox="1"/>
          <p:nvPr/>
        </p:nvSpPr>
        <p:spPr>
          <a:xfrm>
            <a:off x="5024143" y="3433208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bg1"/>
                </a:solidFill>
              </a:rPr>
              <a:t>0                                        5um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ADD8381-868E-2C3F-E4D5-75CD1AE08477}"/>
              </a:ext>
            </a:extLst>
          </p:cNvPr>
          <p:cNvSpPr txBox="1"/>
          <p:nvPr/>
        </p:nvSpPr>
        <p:spPr>
          <a:xfrm>
            <a:off x="7582874" y="3440712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bg1"/>
                </a:solidFill>
              </a:rPr>
              <a:t>0                                          1um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E9C3B10-D4F4-7A2B-4E31-1ECA51D73F86}"/>
              </a:ext>
            </a:extLst>
          </p:cNvPr>
          <p:cNvSpPr txBox="1"/>
          <p:nvPr/>
        </p:nvSpPr>
        <p:spPr>
          <a:xfrm>
            <a:off x="-817456" y="3453348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bg1"/>
                </a:solidFill>
              </a:rPr>
              <a:t>0                                        5um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1BD09BA-C87F-E28B-433D-8F6337985AEF}"/>
              </a:ext>
            </a:extLst>
          </p:cNvPr>
          <p:cNvSpPr txBox="1"/>
          <p:nvPr/>
        </p:nvSpPr>
        <p:spPr>
          <a:xfrm>
            <a:off x="1741275" y="3460852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bg1"/>
                </a:solidFill>
              </a:rPr>
              <a:t>0                                          1um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652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3">
            <a:extLst>
              <a:ext uri="{FF2B5EF4-FFF2-40B4-BE49-F238E27FC236}">
                <a16:creationId xmlns:a16="http://schemas.microsoft.com/office/drawing/2014/main" id="{2DEE8724-8BE5-F138-06A8-728A645F7FB0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ECBB65-09DC-81C9-335D-0C55244683B6}"/>
              </a:ext>
            </a:extLst>
          </p:cNvPr>
          <p:cNvSpPr txBox="1"/>
          <p:nvPr/>
        </p:nvSpPr>
        <p:spPr>
          <a:xfrm>
            <a:off x="1125563" y="-531884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第二部分：预热并稳定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阀门对生长条件的影响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F3F4B2-C93C-E23C-00DF-0B22D137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082" y="907276"/>
            <a:ext cx="5889269" cy="46790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8ADE82-B08A-8B01-95D6-3720F606D0EB}"/>
              </a:ext>
            </a:extLst>
          </p:cNvPr>
          <p:cNvSpPr txBox="1"/>
          <p:nvPr/>
        </p:nvSpPr>
        <p:spPr>
          <a:xfrm>
            <a:off x="246985" y="5752123"/>
            <a:ext cx="11853575" cy="96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感觉一点没有长上去，没有成键，但只是预热开一段时间的阀门不会差距那么大，怀疑可能是没长上</a:t>
            </a:r>
            <a:r>
              <a:rPr lang="en-US" altLang="zh-CN" sz="2000" b="1" dirty="0">
                <a:solidFill>
                  <a:srgbClr val="C00000"/>
                </a:solidFill>
              </a:rPr>
              <a:t>Se? </a:t>
            </a:r>
            <a:r>
              <a:rPr lang="zh-CN" altLang="en-US" sz="2000" b="1" dirty="0">
                <a:solidFill>
                  <a:srgbClr val="C00000"/>
                </a:solidFill>
              </a:rPr>
              <a:t>猜测：</a:t>
            </a:r>
            <a:r>
              <a:rPr lang="en-US" altLang="zh-CN" sz="2000" b="1" dirty="0">
                <a:solidFill>
                  <a:srgbClr val="C00000"/>
                </a:solidFill>
              </a:rPr>
              <a:t>Se</a:t>
            </a:r>
            <a:r>
              <a:rPr lang="zh-CN" altLang="en-US" sz="2000" b="1" dirty="0">
                <a:solidFill>
                  <a:srgbClr val="C00000"/>
                </a:solidFill>
              </a:rPr>
              <a:t>手动阀门未开？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2DBBDF-E228-B30F-8870-3754E70D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7276"/>
            <a:ext cx="6147082" cy="46790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0FD12A-97DD-5EEE-A1B9-E51D8EE3E3DA}"/>
              </a:ext>
            </a:extLst>
          </p:cNvPr>
          <p:cNvSpPr txBox="1"/>
          <p:nvPr/>
        </p:nvSpPr>
        <p:spPr>
          <a:xfrm>
            <a:off x="9353550" y="5379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测试时间</a:t>
            </a:r>
            <a:r>
              <a:rPr lang="en-US" altLang="zh-CN" b="1" dirty="0">
                <a:cs typeface="+mn-ea"/>
                <a:sym typeface="+mn-lt"/>
              </a:rPr>
              <a:t>50s</a:t>
            </a:r>
            <a:r>
              <a:rPr lang="zh-CN" altLang="en-US" b="1" dirty="0">
                <a:cs typeface="+mn-ea"/>
                <a:sym typeface="+mn-lt"/>
              </a:rPr>
              <a:t>，功率</a:t>
            </a:r>
            <a:r>
              <a:rPr lang="en-US" altLang="zh-CN" b="1" dirty="0">
                <a:cs typeface="+mn-ea"/>
                <a:sym typeface="+mn-lt"/>
              </a:rPr>
              <a:t>5mW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53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593CE3-6C5A-0FE8-007E-A075F70FA322}"/>
              </a:ext>
            </a:extLst>
          </p:cNvPr>
          <p:cNvGrpSpPr/>
          <p:nvPr/>
        </p:nvGrpSpPr>
        <p:grpSpPr>
          <a:xfrm>
            <a:off x="858434" y="1294512"/>
            <a:ext cx="14189477" cy="3883431"/>
            <a:chOff x="1049002" y="1436496"/>
            <a:chExt cx="14189477" cy="388343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9A12B7-3D7F-13A0-2168-8EB91A1D9913}"/>
                </a:ext>
              </a:extLst>
            </p:cNvPr>
            <p:cNvSpPr/>
            <p:nvPr/>
          </p:nvSpPr>
          <p:spPr>
            <a:xfrm>
              <a:off x="1049002" y="2945803"/>
              <a:ext cx="10580239" cy="935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C09480A-D2E0-3129-E259-C117542C7266}"/>
                </a:ext>
              </a:extLst>
            </p:cNvPr>
            <p:cNvSpPr/>
            <p:nvPr/>
          </p:nvSpPr>
          <p:spPr>
            <a:xfrm>
              <a:off x="1049002" y="1445251"/>
              <a:ext cx="10580239" cy="935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68B97EE-9645-69C0-771B-A2F6B830CC07}"/>
                </a:ext>
              </a:extLst>
            </p:cNvPr>
            <p:cNvSpPr txBox="1"/>
            <p:nvPr/>
          </p:nvSpPr>
          <p:spPr>
            <a:xfrm>
              <a:off x="1183814" y="2945803"/>
              <a:ext cx="1405466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130mA                         140mA                      150mA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D0011/D0020           D0004/D0021            D0005/D0022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27A67F7-3E5D-7AA7-22FD-A161AD2BCF33}"/>
                </a:ext>
              </a:extLst>
            </p:cNvPr>
            <p:cNvGrpSpPr/>
            <p:nvPr/>
          </p:nvGrpSpPr>
          <p:grpSpPr>
            <a:xfrm>
              <a:off x="1049002" y="1436496"/>
              <a:ext cx="12503573" cy="879472"/>
              <a:chOff x="1152656" y="1853924"/>
              <a:chExt cx="12503573" cy="87947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A68472D-2995-D8FE-C393-4ADE384B7191}"/>
                  </a:ext>
                </a:extLst>
              </p:cNvPr>
              <p:cNvSpPr txBox="1"/>
              <p:nvPr/>
            </p:nvSpPr>
            <p:spPr>
              <a:xfrm>
                <a:off x="1152656" y="1853924"/>
                <a:ext cx="12503573" cy="879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90mA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120mA        125mA        130mA        140mA       150mA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D0008        D0009          D0010        D0013        D0012        D0017        D0011       D0004       D0005</a:t>
                </a:r>
                <a:endParaRPr lang="zh-CN" altLang="en-US" dirty="0"/>
              </a:p>
            </p:txBody>
          </p:sp>
          <p:sp>
            <p:nvSpPr>
              <p:cNvPr id="15" name="箭头: 右 14">
                <a:extLst>
                  <a:ext uri="{FF2B5EF4-FFF2-40B4-BE49-F238E27FC236}">
                    <a16:creationId xmlns:a16="http://schemas.microsoft.com/office/drawing/2014/main" id="{62A702C3-F82C-4FFF-6DB4-ABCED01F90FB}"/>
                  </a:ext>
                </a:extLst>
              </p:cNvPr>
              <p:cNvSpPr/>
              <p:nvPr/>
            </p:nvSpPr>
            <p:spPr>
              <a:xfrm>
                <a:off x="1965457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7E3BE9C7-AA40-58C9-2ADF-C45087C4AF82}"/>
                  </a:ext>
                </a:extLst>
              </p:cNvPr>
              <p:cNvSpPr/>
              <p:nvPr/>
            </p:nvSpPr>
            <p:spPr>
              <a:xfrm>
                <a:off x="2984844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箭头: 右 16">
                <a:extLst>
                  <a:ext uri="{FF2B5EF4-FFF2-40B4-BE49-F238E27FC236}">
                    <a16:creationId xmlns:a16="http://schemas.microsoft.com/office/drawing/2014/main" id="{BC2199B2-FFBB-7720-EF86-9A0729EA7634}"/>
                  </a:ext>
                </a:extLst>
              </p:cNvPr>
              <p:cNvSpPr/>
              <p:nvPr/>
            </p:nvSpPr>
            <p:spPr>
              <a:xfrm>
                <a:off x="4119377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C23C5F8F-3A62-4E92-6841-95E79483E43B}"/>
                  </a:ext>
                </a:extLst>
              </p:cNvPr>
              <p:cNvSpPr/>
              <p:nvPr/>
            </p:nvSpPr>
            <p:spPr>
              <a:xfrm>
                <a:off x="5253910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箭头: 右 18">
                <a:extLst>
                  <a:ext uri="{FF2B5EF4-FFF2-40B4-BE49-F238E27FC236}">
                    <a16:creationId xmlns:a16="http://schemas.microsoft.com/office/drawing/2014/main" id="{5D24FF8C-295E-15B6-9777-9E7FAD806E7D}"/>
                  </a:ext>
                </a:extLst>
              </p:cNvPr>
              <p:cNvSpPr/>
              <p:nvPr/>
            </p:nvSpPr>
            <p:spPr>
              <a:xfrm>
                <a:off x="6388443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箭头: 右 19">
                <a:extLst>
                  <a:ext uri="{FF2B5EF4-FFF2-40B4-BE49-F238E27FC236}">
                    <a16:creationId xmlns:a16="http://schemas.microsoft.com/office/drawing/2014/main" id="{36C08AC6-60B6-3DDF-3F39-2C4012BE1984}"/>
                  </a:ext>
                </a:extLst>
              </p:cNvPr>
              <p:cNvSpPr/>
              <p:nvPr/>
            </p:nvSpPr>
            <p:spPr>
              <a:xfrm>
                <a:off x="7522976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箭头: 右 20">
                <a:extLst>
                  <a:ext uri="{FF2B5EF4-FFF2-40B4-BE49-F238E27FC236}">
                    <a16:creationId xmlns:a16="http://schemas.microsoft.com/office/drawing/2014/main" id="{31D18E9B-8A90-5F06-5EF5-ADFBBD3BA4A6}"/>
                  </a:ext>
                </a:extLst>
              </p:cNvPr>
              <p:cNvSpPr/>
              <p:nvPr/>
            </p:nvSpPr>
            <p:spPr>
              <a:xfrm>
                <a:off x="8657509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箭头: 右 21">
                <a:extLst>
                  <a:ext uri="{FF2B5EF4-FFF2-40B4-BE49-F238E27FC236}">
                    <a16:creationId xmlns:a16="http://schemas.microsoft.com/office/drawing/2014/main" id="{7653B78A-0AC1-4B3B-117E-927469E31FDF}"/>
                  </a:ext>
                </a:extLst>
              </p:cNvPr>
              <p:cNvSpPr/>
              <p:nvPr/>
            </p:nvSpPr>
            <p:spPr>
              <a:xfrm>
                <a:off x="9788656" y="2058204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A210E2D5-1BF4-E049-9129-8E45CE63EB1E}"/>
                  </a:ext>
                </a:extLst>
              </p:cNvPr>
              <p:cNvSpPr/>
              <p:nvPr/>
            </p:nvSpPr>
            <p:spPr>
              <a:xfrm>
                <a:off x="1918043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箭头: 右 23">
                <a:extLst>
                  <a:ext uri="{FF2B5EF4-FFF2-40B4-BE49-F238E27FC236}">
                    <a16:creationId xmlns:a16="http://schemas.microsoft.com/office/drawing/2014/main" id="{BD06DE51-DD51-87CB-C024-19B0DEE87EDB}"/>
                  </a:ext>
                </a:extLst>
              </p:cNvPr>
              <p:cNvSpPr/>
              <p:nvPr/>
            </p:nvSpPr>
            <p:spPr>
              <a:xfrm>
                <a:off x="3052576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箭头: 右 24">
                <a:extLst>
                  <a:ext uri="{FF2B5EF4-FFF2-40B4-BE49-F238E27FC236}">
                    <a16:creationId xmlns:a16="http://schemas.microsoft.com/office/drawing/2014/main" id="{7B30E03F-AF4D-B729-7FD5-BBACBF035293}"/>
                  </a:ext>
                </a:extLst>
              </p:cNvPr>
              <p:cNvSpPr/>
              <p:nvPr/>
            </p:nvSpPr>
            <p:spPr>
              <a:xfrm>
                <a:off x="4238919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箭头: 右 25">
                <a:extLst>
                  <a:ext uri="{FF2B5EF4-FFF2-40B4-BE49-F238E27FC236}">
                    <a16:creationId xmlns:a16="http://schemas.microsoft.com/office/drawing/2014/main" id="{60E02C88-32FB-3531-E3B3-4E908067018C}"/>
                  </a:ext>
                </a:extLst>
              </p:cNvPr>
              <p:cNvSpPr/>
              <p:nvPr/>
            </p:nvSpPr>
            <p:spPr>
              <a:xfrm>
                <a:off x="5269475" y="2461053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箭头: 右 26">
                <a:extLst>
                  <a:ext uri="{FF2B5EF4-FFF2-40B4-BE49-F238E27FC236}">
                    <a16:creationId xmlns:a16="http://schemas.microsoft.com/office/drawing/2014/main" id="{C8C1B8D9-88FF-AC73-3769-A3E7CB498E63}"/>
                  </a:ext>
                </a:extLst>
              </p:cNvPr>
              <p:cNvSpPr/>
              <p:nvPr/>
            </p:nvSpPr>
            <p:spPr>
              <a:xfrm>
                <a:off x="6382320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右 27">
                <a:extLst>
                  <a:ext uri="{FF2B5EF4-FFF2-40B4-BE49-F238E27FC236}">
                    <a16:creationId xmlns:a16="http://schemas.microsoft.com/office/drawing/2014/main" id="{F2FB0E6F-58A5-BD48-5E57-E03E3FDAF6ED}"/>
                  </a:ext>
                </a:extLst>
              </p:cNvPr>
              <p:cNvSpPr/>
              <p:nvPr/>
            </p:nvSpPr>
            <p:spPr>
              <a:xfrm>
                <a:off x="7447495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FD699917-C85C-BE5B-C895-7A61B6B6C7CA}"/>
                  </a:ext>
                </a:extLst>
              </p:cNvPr>
              <p:cNvSpPr/>
              <p:nvPr/>
            </p:nvSpPr>
            <p:spPr>
              <a:xfrm>
                <a:off x="8489151" y="2454979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箭头: 右 29">
                <a:extLst>
                  <a:ext uri="{FF2B5EF4-FFF2-40B4-BE49-F238E27FC236}">
                    <a16:creationId xmlns:a16="http://schemas.microsoft.com/office/drawing/2014/main" id="{33A53C74-3E28-5DB3-BC31-3F579B3044D7}"/>
                  </a:ext>
                </a:extLst>
              </p:cNvPr>
              <p:cNvSpPr/>
              <p:nvPr/>
            </p:nvSpPr>
            <p:spPr>
              <a:xfrm>
                <a:off x="9511924" y="2472277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512BA47A-B474-466B-D6DE-0441C118063C}"/>
                </a:ext>
              </a:extLst>
            </p:cNvPr>
            <p:cNvSpPr/>
            <p:nvPr/>
          </p:nvSpPr>
          <p:spPr>
            <a:xfrm>
              <a:off x="2712317" y="3181538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9B916370-ECC7-AE60-4960-82A0A1D13A00}"/>
                </a:ext>
              </a:extLst>
            </p:cNvPr>
            <p:cNvSpPr/>
            <p:nvPr/>
          </p:nvSpPr>
          <p:spPr>
            <a:xfrm>
              <a:off x="4679970" y="3195591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E7D371FA-177E-4D7A-972A-EAF84ABC1091}"/>
                </a:ext>
              </a:extLst>
            </p:cNvPr>
            <p:cNvSpPr/>
            <p:nvPr/>
          </p:nvSpPr>
          <p:spPr>
            <a:xfrm>
              <a:off x="4751090" y="3564197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8A6E1FE6-08DC-9124-9FB8-DEA7EA9C967B}"/>
                </a:ext>
              </a:extLst>
            </p:cNvPr>
            <p:cNvSpPr/>
            <p:nvPr/>
          </p:nvSpPr>
          <p:spPr>
            <a:xfrm>
              <a:off x="2793135" y="3578879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A8271B5-25BF-2B93-2AFF-85DEEF346352}"/>
                </a:ext>
              </a:extLst>
            </p:cNvPr>
            <p:cNvSpPr/>
            <p:nvPr/>
          </p:nvSpPr>
          <p:spPr>
            <a:xfrm>
              <a:off x="1049003" y="4437769"/>
              <a:ext cx="10580239" cy="8821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A066B8-22FB-1736-EBF8-72AA45BE9E68}"/>
                </a:ext>
              </a:extLst>
            </p:cNvPr>
            <p:cNvSpPr txBox="1"/>
            <p:nvPr/>
          </p:nvSpPr>
          <p:spPr>
            <a:xfrm>
              <a:off x="1183813" y="4412804"/>
              <a:ext cx="1405466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         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D0026/D0022                     D0027/D0021                               D0028/D0020 </a:t>
              </a:r>
            </a:p>
          </p:txBody>
        </p:sp>
      </p:grpSp>
      <p:sp>
        <p:nvSpPr>
          <p:cNvPr id="31" name="Parallelogram 13">
            <a:extLst>
              <a:ext uri="{FF2B5EF4-FFF2-40B4-BE49-F238E27FC236}">
                <a16:creationId xmlns:a16="http://schemas.microsoft.com/office/drawing/2014/main" id="{E4A6358D-F6CA-AE23-150A-6E9A85AFEFB7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04A6F9E-2D8D-6090-5E57-5BFFF6FF6D93}"/>
              </a:ext>
            </a:extLst>
          </p:cNvPr>
          <p:cNvSpPr txBox="1"/>
          <p:nvPr/>
        </p:nvSpPr>
        <p:spPr>
          <a:xfrm>
            <a:off x="1166951" y="203731"/>
            <a:ext cx="7613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近期蓝宝石衬底生长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实验总结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E5570F-2C81-FD9A-E927-8D6324D66140}"/>
              </a:ext>
            </a:extLst>
          </p:cNvPr>
          <p:cNvSpPr txBox="1"/>
          <p:nvPr/>
        </p:nvSpPr>
        <p:spPr>
          <a:xfrm>
            <a:off x="798147" y="300516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改变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的沉积速率电流从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90mA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150mA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的数据对比及总结</a:t>
            </a:r>
            <a:endParaRPr lang="en-US" altLang="zh-CN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11FC7D-E066-08FA-C039-A98FEC6BF242}"/>
              </a:ext>
            </a:extLst>
          </p:cNvPr>
          <p:cNvSpPr txBox="1"/>
          <p:nvPr/>
        </p:nvSpPr>
        <p:spPr>
          <a:xfrm>
            <a:off x="798147" y="1825012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预热并稳定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阀门对生长条件的影响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9ACEE3A-291F-B0AF-0161-EBB982BDB411}"/>
              </a:ext>
            </a:extLst>
          </p:cNvPr>
          <p:cNvSpPr txBox="1"/>
          <p:nvPr/>
        </p:nvSpPr>
        <p:spPr>
          <a:xfrm>
            <a:off x="798147" y="3292732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对比不同温度不同束流对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</a:t>
            </a:r>
            <a:r>
              <a:rPr lang="en-US" altLang="zh-CN" sz="1800" b="1" baseline="-25000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的影响</a:t>
            </a:r>
            <a:endParaRPr lang="en-US" altLang="zh-CN" sz="1800" b="1" dirty="0">
              <a:solidFill>
                <a:srgbClr val="A144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51DC4DB-DA58-A94B-597B-C91DB2E5214B}"/>
              </a:ext>
            </a:extLst>
          </p:cNvPr>
          <p:cNvSpPr txBox="1"/>
          <p:nvPr/>
        </p:nvSpPr>
        <p:spPr>
          <a:xfrm>
            <a:off x="798147" y="4695845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两步法生长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</a:t>
            </a:r>
            <a:r>
              <a:rPr lang="en-US" altLang="zh-CN" b="1" baseline="-25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，初步尝试与结果</a:t>
            </a:r>
            <a:endParaRPr lang="en-US" altLang="zh-CN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B55167A-3AE9-1BA0-4943-7799DEDF032B}"/>
              </a:ext>
            </a:extLst>
          </p:cNvPr>
          <p:cNvSpPr/>
          <p:nvPr/>
        </p:nvSpPr>
        <p:spPr>
          <a:xfrm>
            <a:off x="858435" y="5683231"/>
            <a:ext cx="10580239" cy="882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27BED6-470C-D514-7C02-8694E357022B}"/>
              </a:ext>
            </a:extLst>
          </p:cNvPr>
          <p:cNvSpPr txBox="1"/>
          <p:nvPr/>
        </p:nvSpPr>
        <p:spPr>
          <a:xfrm>
            <a:off x="993245" y="5658266"/>
            <a:ext cx="1405466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130mA                  120mA                   110mA                     100mA                90mA                     80mA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D0029               D0035                       D0036                       D0037                D0038                  D0039</a:t>
            </a:r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E66A9A2A-F556-39B0-01D1-EE2B0413EBD7}"/>
              </a:ext>
            </a:extLst>
          </p:cNvPr>
          <p:cNvSpPr/>
          <p:nvPr/>
        </p:nvSpPr>
        <p:spPr>
          <a:xfrm>
            <a:off x="3588549" y="45019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箭头: 右 77">
            <a:extLst>
              <a:ext uri="{FF2B5EF4-FFF2-40B4-BE49-F238E27FC236}">
                <a16:creationId xmlns:a16="http://schemas.microsoft.com/office/drawing/2014/main" id="{AC79C89F-8658-6080-C27E-56C528466CD8}"/>
              </a:ext>
            </a:extLst>
          </p:cNvPr>
          <p:cNvSpPr/>
          <p:nvPr/>
        </p:nvSpPr>
        <p:spPr>
          <a:xfrm>
            <a:off x="3175799" y="48601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053FDE9C-65F1-36D3-7E72-0C9C99999656}"/>
              </a:ext>
            </a:extLst>
          </p:cNvPr>
          <p:cNvSpPr/>
          <p:nvPr/>
        </p:nvSpPr>
        <p:spPr>
          <a:xfrm>
            <a:off x="5940213" y="48601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139175F6-307D-DCBF-52E7-8DE830AB19BE}"/>
              </a:ext>
            </a:extLst>
          </p:cNvPr>
          <p:cNvSpPr/>
          <p:nvPr/>
        </p:nvSpPr>
        <p:spPr>
          <a:xfrm>
            <a:off x="6575213" y="45019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箭头: 右 80">
            <a:extLst>
              <a:ext uri="{FF2B5EF4-FFF2-40B4-BE49-F238E27FC236}">
                <a16:creationId xmlns:a16="http://schemas.microsoft.com/office/drawing/2014/main" id="{3BE487FD-D4EB-D8F3-A975-DAAE0006C15E}"/>
              </a:ext>
            </a:extLst>
          </p:cNvPr>
          <p:cNvSpPr/>
          <p:nvPr/>
        </p:nvSpPr>
        <p:spPr>
          <a:xfrm>
            <a:off x="2259418" y="58608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6D69D557-4DE8-3869-5726-4EB5FFADEA8F}"/>
              </a:ext>
            </a:extLst>
          </p:cNvPr>
          <p:cNvSpPr/>
          <p:nvPr/>
        </p:nvSpPr>
        <p:spPr>
          <a:xfrm>
            <a:off x="7541640" y="5871708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2A8A3B1B-D9B0-AA8C-1003-DBA0D8964E5B}"/>
              </a:ext>
            </a:extLst>
          </p:cNvPr>
          <p:cNvSpPr/>
          <p:nvPr/>
        </p:nvSpPr>
        <p:spPr>
          <a:xfrm>
            <a:off x="3964771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9B3DD24A-A7EC-77FF-9AB8-F2074ED892CB}"/>
              </a:ext>
            </a:extLst>
          </p:cNvPr>
          <p:cNvSpPr/>
          <p:nvPr/>
        </p:nvSpPr>
        <p:spPr>
          <a:xfrm>
            <a:off x="5776524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5D478728-057F-8DC3-4D26-2F50529667DD}"/>
              </a:ext>
            </a:extLst>
          </p:cNvPr>
          <p:cNvSpPr/>
          <p:nvPr/>
        </p:nvSpPr>
        <p:spPr>
          <a:xfrm>
            <a:off x="9263164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2B0CC420-300E-4AB9-9F67-E421F56AFA8F}"/>
              </a:ext>
            </a:extLst>
          </p:cNvPr>
          <p:cNvSpPr/>
          <p:nvPr/>
        </p:nvSpPr>
        <p:spPr>
          <a:xfrm>
            <a:off x="2258106" y="630878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右 87">
            <a:extLst>
              <a:ext uri="{FF2B5EF4-FFF2-40B4-BE49-F238E27FC236}">
                <a16:creationId xmlns:a16="http://schemas.microsoft.com/office/drawing/2014/main" id="{77C0CAB3-C915-B5C7-5583-B692830532C3}"/>
              </a:ext>
            </a:extLst>
          </p:cNvPr>
          <p:cNvSpPr/>
          <p:nvPr/>
        </p:nvSpPr>
        <p:spPr>
          <a:xfrm>
            <a:off x="7540328" y="63196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3B8CC996-0113-0EAD-0B97-83F519467ABA}"/>
              </a:ext>
            </a:extLst>
          </p:cNvPr>
          <p:cNvSpPr/>
          <p:nvPr/>
        </p:nvSpPr>
        <p:spPr>
          <a:xfrm>
            <a:off x="3963459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505E088A-AE92-0B77-B10A-2AB3E9D124DD}"/>
              </a:ext>
            </a:extLst>
          </p:cNvPr>
          <p:cNvSpPr/>
          <p:nvPr/>
        </p:nvSpPr>
        <p:spPr>
          <a:xfrm>
            <a:off x="5775212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C5DE5A67-69E2-D19B-321A-B6AC36F2D5B3}"/>
              </a:ext>
            </a:extLst>
          </p:cNvPr>
          <p:cNvSpPr/>
          <p:nvPr/>
        </p:nvSpPr>
        <p:spPr>
          <a:xfrm>
            <a:off x="9261852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950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C61C8585-95FF-C624-A69B-C231CA365AC3}"/>
              </a:ext>
            </a:extLst>
          </p:cNvPr>
          <p:cNvSpPr/>
          <p:nvPr/>
        </p:nvSpPr>
        <p:spPr>
          <a:xfrm>
            <a:off x="0" y="1059706"/>
            <a:ext cx="12192000" cy="468588"/>
          </a:xfrm>
          <a:prstGeom prst="rect">
            <a:avLst/>
          </a:prstGeom>
          <a:solidFill>
            <a:srgbClr val="A1448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4D9800-483D-D1E7-1AC1-23B62B8E1FB1}"/>
              </a:ext>
            </a:extLst>
          </p:cNvPr>
          <p:cNvSpPr txBox="1"/>
          <p:nvPr/>
        </p:nvSpPr>
        <p:spPr>
          <a:xfrm>
            <a:off x="467531" y="3927509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=1.1nm</a:t>
            </a:r>
            <a:endParaRPr lang="zh-CN" altLang="en-US" sz="16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93A349-1A2B-E06D-CF80-CF88BF4C3AA8}"/>
              </a:ext>
            </a:extLst>
          </p:cNvPr>
          <p:cNvSpPr txBox="1"/>
          <p:nvPr/>
        </p:nvSpPr>
        <p:spPr>
          <a:xfrm>
            <a:off x="518807" y="6310858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=1.6nm</a:t>
            </a:r>
            <a:endParaRPr lang="zh-CN" altLang="en-US" sz="16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E0DA70-B890-CBD7-4180-0AE99083E804}"/>
              </a:ext>
            </a:extLst>
          </p:cNvPr>
          <p:cNvSpPr txBox="1"/>
          <p:nvPr/>
        </p:nvSpPr>
        <p:spPr>
          <a:xfrm>
            <a:off x="392029" y="159708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D0028 300</a:t>
            </a:r>
            <a:r>
              <a:rPr lang="zh-CN" altLang="en-US" b="1" dirty="0"/>
              <a:t>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6C8DDC-4DA3-C827-6B30-4992A51772F0}"/>
              </a:ext>
            </a:extLst>
          </p:cNvPr>
          <p:cNvSpPr txBox="1"/>
          <p:nvPr/>
        </p:nvSpPr>
        <p:spPr>
          <a:xfrm>
            <a:off x="-75187" y="1744548"/>
            <a:ext cx="52296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b="1" dirty="0"/>
              <a:t>0</a:t>
            </a:r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r>
              <a:rPr lang="en-US" altLang="zh-CN" sz="1400" b="1" dirty="0"/>
              <a:t>5um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18D9E7-D74F-1A2B-266C-044F286DC01F}"/>
              </a:ext>
            </a:extLst>
          </p:cNvPr>
          <p:cNvSpPr txBox="1"/>
          <p:nvPr/>
        </p:nvSpPr>
        <p:spPr>
          <a:xfrm>
            <a:off x="-47122" y="4092207"/>
            <a:ext cx="52296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b="1" dirty="0"/>
              <a:t>0</a:t>
            </a:r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endParaRPr lang="en-US" altLang="zh-CN" sz="1400" b="1" dirty="0"/>
          </a:p>
          <a:p>
            <a:pPr algn="r"/>
            <a:r>
              <a:rPr lang="en-US" altLang="zh-CN" sz="1400" b="1" dirty="0"/>
              <a:t>1um</a:t>
            </a:r>
            <a:endParaRPr lang="zh-CN" altLang="en-US" sz="1400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EAC9237-042F-36E8-67BB-89C5C88E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59" y="2011663"/>
            <a:ext cx="1908000" cy="190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9687E25-3E71-0702-58E2-3D00EF6DE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76" y="4390544"/>
            <a:ext cx="1908000" cy="190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6B6999-E028-4A61-80CD-081FD591443D}"/>
              </a:ext>
            </a:extLst>
          </p:cNvPr>
          <p:cNvSpPr txBox="1"/>
          <p:nvPr/>
        </p:nvSpPr>
        <p:spPr>
          <a:xfrm>
            <a:off x="2413171" y="159708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D0020 250</a:t>
            </a:r>
            <a:r>
              <a:rPr lang="zh-CN" altLang="en-US" b="1" dirty="0"/>
              <a:t>℃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D7AD24-0E5E-700E-C639-AAD7BC9408E5}"/>
              </a:ext>
            </a:extLst>
          </p:cNvPr>
          <p:cNvSpPr txBox="1"/>
          <p:nvPr/>
        </p:nvSpPr>
        <p:spPr>
          <a:xfrm>
            <a:off x="2486193" y="3964905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=1.3nm</a:t>
            </a:r>
            <a:endParaRPr lang="zh-CN" altLang="en-US" sz="16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DA79DA-C97A-C962-F81A-19F41185BB85}"/>
              </a:ext>
            </a:extLst>
          </p:cNvPr>
          <p:cNvSpPr txBox="1"/>
          <p:nvPr/>
        </p:nvSpPr>
        <p:spPr>
          <a:xfrm>
            <a:off x="2550795" y="6321364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=0.4nm</a:t>
            </a:r>
            <a:endParaRPr lang="zh-CN" altLang="en-US" sz="16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1E88EA8-E420-F211-1224-BE7BFFCB17EC}"/>
              </a:ext>
            </a:extLst>
          </p:cNvPr>
          <p:cNvSpPr txBox="1"/>
          <p:nvPr/>
        </p:nvSpPr>
        <p:spPr>
          <a:xfrm>
            <a:off x="4534805" y="3979463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=0.3nm</a:t>
            </a:r>
            <a:endParaRPr lang="zh-CN" altLang="en-US" sz="16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4E5E79-AE76-72E1-10A0-EB8E4B465CD9}"/>
              </a:ext>
            </a:extLst>
          </p:cNvPr>
          <p:cNvSpPr txBox="1"/>
          <p:nvPr/>
        </p:nvSpPr>
        <p:spPr>
          <a:xfrm>
            <a:off x="4624084" y="6339672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=0.4nm</a:t>
            </a:r>
            <a:endParaRPr lang="zh-CN" altLang="en-US" sz="16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FAE2A9E-D8F3-4F93-4E7E-D84A8825F744}"/>
              </a:ext>
            </a:extLst>
          </p:cNvPr>
          <p:cNvSpPr txBox="1"/>
          <p:nvPr/>
        </p:nvSpPr>
        <p:spPr>
          <a:xfrm>
            <a:off x="4302342" y="159708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D0027  300</a:t>
            </a:r>
            <a:r>
              <a:rPr lang="zh-CN" altLang="en-US" b="1" dirty="0"/>
              <a:t>℃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73C8E00-95D8-BC16-629E-87C301867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65" y="1999752"/>
            <a:ext cx="1908000" cy="190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2CF9AD8-5A0D-F882-73F8-B997E9A1A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65" y="4411915"/>
            <a:ext cx="1908000" cy="1908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D695F53D-FB1C-CD7A-F550-7516F6910CDC}"/>
              </a:ext>
            </a:extLst>
          </p:cNvPr>
          <p:cNvSpPr txBox="1"/>
          <p:nvPr/>
        </p:nvSpPr>
        <p:spPr>
          <a:xfrm>
            <a:off x="6466802" y="159708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D0021 250</a:t>
            </a:r>
            <a:r>
              <a:rPr lang="zh-CN" altLang="en-US" b="1" dirty="0"/>
              <a:t>℃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3CDF1E0-E36B-28F1-E1F2-1566164B1EA4}"/>
              </a:ext>
            </a:extLst>
          </p:cNvPr>
          <p:cNvSpPr txBox="1"/>
          <p:nvPr/>
        </p:nvSpPr>
        <p:spPr>
          <a:xfrm>
            <a:off x="6553467" y="3994301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=0.2nm</a:t>
            </a:r>
            <a:endParaRPr lang="zh-CN" altLang="en-US" sz="16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47318D2-7FFA-0660-99D5-E8291D5B25F0}"/>
              </a:ext>
            </a:extLst>
          </p:cNvPr>
          <p:cNvSpPr txBox="1"/>
          <p:nvPr/>
        </p:nvSpPr>
        <p:spPr>
          <a:xfrm>
            <a:off x="6673092" y="6310858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=0.2nm</a:t>
            </a:r>
            <a:endParaRPr lang="zh-CN" altLang="en-US" sz="16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D6B06E-1041-AB7E-EA22-47DBBBE8B2F1}"/>
              </a:ext>
            </a:extLst>
          </p:cNvPr>
          <p:cNvSpPr txBox="1"/>
          <p:nvPr/>
        </p:nvSpPr>
        <p:spPr>
          <a:xfrm>
            <a:off x="8465814" y="161193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D0026 300</a:t>
            </a:r>
            <a:r>
              <a:rPr lang="zh-CN" altLang="en-US" b="1" dirty="0"/>
              <a:t>℃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A25CFA1-6483-11D7-68CC-EA838194ACCC}"/>
              </a:ext>
            </a:extLst>
          </p:cNvPr>
          <p:cNvSpPr txBox="1"/>
          <p:nvPr/>
        </p:nvSpPr>
        <p:spPr>
          <a:xfrm>
            <a:off x="8606178" y="6354519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=0.1nm</a:t>
            </a:r>
            <a:endParaRPr lang="zh-CN" altLang="en-US" sz="16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F5A3C38-C7CA-B56F-72B0-33244D235A68}"/>
              </a:ext>
            </a:extLst>
          </p:cNvPr>
          <p:cNvSpPr txBox="1"/>
          <p:nvPr/>
        </p:nvSpPr>
        <p:spPr>
          <a:xfrm>
            <a:off x="8530290" y="4016496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=0.3nm</a:t>
            </a:r>
            <a:endParaRPr lang="zh-CN" altLang="en-US" sz="1600" b="1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96A522B-4190-DBE0-E1F4-255D85A9B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90" y="4412169"/>
            <a:ext cx="1908000" cy="1908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A563C28-C1D6-48F7-0390-1B93884FF4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90" y="1987077"/>
            <a:ext cx="1908000" cy="1908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2BB8A18-6CA2-117D-2D8C-E4FDD1087328}"/>
              </a:ext>
            </a:extLst>
          </p:cNvPr>
          <p:cNvSpPr txBox="1"/>
          <p:nvPr/>
        </p:nvSpPr>
        <p:spPr>
          <a:xfrm>
            <a:off x="10523348" y="161193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D0022 250</a:t>
            </a:r>
            <a:r>
              <a:rPr lang="zh-CN" altLang="en-US" b="1" dirty="0"/>
              <a:t>℃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C823924-92D1-0734-2FAC-6D07CE9C6B9F}"/>
              </a:ext>
            </a:extLst>
          </p:cNvPr>
          <p:cNvSpPr txBox="1"/>
          <p:nvPr/>
        </p:nvSpPr>
        <p:spPr>
          <a:xfrm>
            <a:off x="10584788" y="6373268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=0.4nm</a:t>
            </a:r>
            <a:endParaRPr lang="zh-CN" altLang="en-US" sz="160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5F899ED-B30C-F64D-97CF-2F26F19E5C9A}"/>
              </a:ext>
            </a:extLst>
          </p:cNvPr>
          <p:cNvSpPr txBox="1"/>
          <p:nvPr/>
        </p:nvSpPr>
        <p:spPr>
          <a:xfrm>
            <a:off x="10574934" y="4016496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RMS =1.7nm</a:t>
            </a:r>
            <a:endParaRPr lang="zh-CN" altLang="en-US" sz="1600" b="1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773E116-8323-1D15-7092-636BCF49A42F}"/>
              </a:ext>
            </a:extLst>
          </p:cNvPr>
          <p:cNvCxnSpPr>
            <a:cxnSpLocks/>
          </p:cNvCxnSpPr>
          <p:nvPr/>
        </p:nvCxnSpPr>
        <p:spPr>
          <a:xfrm>
            <a:off x="4149718" y="1439787"/>
            <a:ext cx="0" cy="5115426"/>
          </a:xfrm>
          <a:prstGeom prst="line">
            <a:avLst/>
          </a:prstGeom>
          <a:ln w="57150">
            <a:solidFill>
              <a:srgbClr val="A14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B55A444-C44B-24D8-8D33-2EA621AC645B}"/>
              </a:ext>
            </a:extLst>
          </p:cNvPr>
          <p:cNvCxnSpPr>
            <a:cxnSpLocks/>
          </p:cNvCxnSpPr>
          <p:nvPr/>
        </p:nvCxnSpPr>
        <p:spPr>
          <a:xfrm>
            <a:off x="8161492" y="1065856"/>
            <a:ext cx="0" cy="5380664"/>
          </a:xfrm>
          <a:prstGeom prst="line">
            <a:avLst/>
          </a:prstGeom>
          <a:ln w="57150">
            <a:solidFill>
              <a:srgbClr val="A14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CAE883C8-D209-B4D7-B682-D769B80D6651}"/>
              </a:ext>
            </a:extLst>
          </p:cNvPr>
          <p:cNvSpPr txBox="1"/>
          <p:nvPr/>
        </p:nvSpPr>
        <p:spPr>
          <a:xfrm>
            <a:off x="1622906" y="1055107"/>
            <a:ext cx="15655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130mA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2D525A8-0C5E-C235-11F3-7842C58DF0F3}"/>
              </a:ext>
            </a:extLst>
          </p:cNvPr>
          <p:cNvSpPr txBox="1"/>
          <p:nvPr/>
        </p:nvSpPr>
        <p:spPr>
          <a:xfrm>
            <a:off x="5515832" y="1084207"/>
            <a:ext cx="1565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140mA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27131F7-3B77-4B1C-17A3-196A971D5D09}"/>
              </a:ext>
            </a:extLst>
          </p:cNvPr>
          <p:cNvSpPr txBox="1"/>
          <p:nvPr/>
        </p:nvSpPr>
        <p:spPr>
          <a:xfrm>
            <a:off x="9653650" y="1084207"/>
            <a:ext cx="1565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150mA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7" name="Parallelogram 13">
            <a:extLst>
              <a:ext uri="{FF2B5EF4-FFF2-40B4-BE49-F238E27FC236}">
                <a16:creationId xmlns:a16="http://schemas.microsoft.com/office/drawing/2014/main" id="{A8EC110C-FB72-FCE4-AB3D-9B2D8A8C6A29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A1164CF-843B-5A74-FBD8-EC9F3CA38D9D}"/>
              </a:ext>
            </a:extLst>
          </p:cNvPr>
          <p:cNvSpPr txBox="1"/>
          <p:nvPr/>
        </p:nvSpPr>
        <p:spPr>
          <a:xfrm>
            <a:off x="1125563" y="-590698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第三部分：对比不同温度不同束流对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的影响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A2B6CE-DAE0-012F-C760-E03C92B36D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8" y="2017476"/>
            <a:ext cx="1887531" cy="18875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0CCF97-CCA7-9D1B-4F77-07CEE26D7F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9" y="4390544"/>
            <a:ext cx="1908000" cy="1908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1611E5E-F080-0337-B398-CFBFC4E97E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54" y="1999751"/>
            <a:ext cx="1854531" cy="190266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FE286C1-ACB7-E367-0DA0-EC2950A4E5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69" y="4403676"/>
            <a:ext cx="1854531" cy="190164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80E80F4D-83AB-B223-231E-F3B2F7B218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84" y="4412169"/>
            <a:ext cx="1908000" cy="190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C631293-87E5-C6E9-504F-D628750F33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84" y="2000006"/>
            <a:ext cx="1908000" cy="1895071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1D86255D-C99F-46AA-437D-A4752E7A3075}"/>
              </a:ext>
            </a:extLst>
          </p:cNvPr>
          <p:cNvSpPr txBox="1"/>
          <p:nvPr/>
        </p:nvSpPr>
        <p:spPr>
          <a:xfrm>
            <a:off x="186295" y="6544509"/>
            <a:ext cx="12626162" cy="33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b="1" dirty="0">
                <a:solidFill>
                  <a:srgbClr val="C00000"/>
                </a:solidFill>
              </a:rPr>
              <a:t>温度升高后，表面起伏变大，但</a:t>
            </a:r>
            <a:r>
              <a:rPr lang="en-US" altLang="zh-CN" sz="1200" b="1" dirty="0">
                <a:solidFill>
                  <a:srgbClr val="C00000"/>
                </a:solidFill>
              </a:rPr>
              <a:t>300</a:t>
            </a:r>
            <a:r>
              <a:rPr lang="zh-CN" altLang="en-US" sz="1200" b="1" dirty="0">
                <a:solidFill>
                  <a:srgbClr val="C00000"/>
                </a:solidFill>
              </a:rPr>
              <a:t>℃</a:t>
            </a:r>
            <a:r>
              <a:rPr lang="en-US" altLang="zh-CN" sz="1200" b="1" dirty="0">
                <a:solidFill>
                  <a:srgbClr val="C00000"/>
                </a:solidFill>
              </a:rPr>
              <a:t> 150mA</a:t>
            </a:r>
            <a:r>
              <a:rPr lang="zh-CN" altLang="en-US" sz="1200" b="1" dirty="0">
                <a:solidFill>
                  <a:srgbClr val="C00000"/>
                </a:solidFill>
              </a:rPr>
              <a:t>有比较明显的三角形，有一定取向性形貌。</a:t>
            </a:r>
          </a:p>
        </p:txBody>
      </p:sp>
    </p:spTree>
    <p:extLst>
      <p:ext uri="{BB962C8B-B14F-4D97-AF65-F5344CB8AC3E}">
        <p14:creationId xmlns:p14="http://schemas.microsoft.com/office/powerpoint/2010/main" val="167761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rallelogram 13">
            <a:extLst>
              <a:ext uri="{FF2B5EF4-FFF2-40B4-BE49-F238E27FC236}">
                <a16:creationId xmlns:a16="http://schemas.microsoft.com/office/drawing/2014/main" id="{51005767-993F-4AE1-A696-00338CF67646}"/>
              </a:ext>
            </a:extLst>
          </p:cNvPr>
          <p:cNvSpPr/>
          <p:nvPr/>
        </p:nvSpPr>
        <p:spPr>
          <a:xfrm>
            <a:off x="13532" y="383690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92A7345-B6F1-4D2E-AF76-E040B9FCA2B0}"/>
              </a:ext>
            </a:extLst>
          </p:cNvPr>
          <p:cNvSpPr/>
          <p:nvPr/>
        </p:nvSpPr>
        <p:spPr>
          <a:xfrm>
            <a:off x="1010922" y="475692"/>
            <a:ext cx="5024132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在不同衬底上生长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调研及总结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9C6120-1B01-C79E-773F-30640CEB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016" y="429410"/>
            <a:ext cx="2738516" cy="589660"/>
          </a:xfrm>
          <a:prstGeom prst="parallelogram">
            <a:avLst>
              <a:gd name="adj" fmla="val 0"/>
            </a:avLst>
          </a:prstGeom>
        </p:spPr>
      </p:pic>
      <p:grpSp>
        <p:nvGrpSpPr>
          <p:cNvPr id="4" name="ïṡļíḓè">
            <a:extLst>
              <a:ext uri="{FF2B5EF4-FFF2-40B4-BE49-F238E27FC236}">
                <a16:creationId xmlns:a16="http://schemas.microsoft.com/office/drawing/2014/main" id="{A7FB2008-2FB8-26D0-1760-10029EF8006B}"/>
              </a:ext>
            </a:extLst>
          </p:cNvPr>
          <p:cNvGrpSpPr/>
          <p:nvPr/>
        </p:nvGrpSpPr>
        <p:grpSpPr>
          <a:xfrm>
            <a:off x="1341061" y="1551838"/>
            <a:ext cx="9554359" cy="4465251"/>
            <a:chOff x="2145351" y="1528232"/>
            <a:chExt cx="7899130" cy="3866329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9" name="îṩḷïďè">
              <a:extLst>
                <a:ext uri="{FF2B5EF4-FFF2-40B4-BE49-F238E27FC236}">
                  <a16:creationId xmlns:a16="http://schemas.microsoft.com/office/drawing/2014/main" id="{E55B7F6F-D61C-324E-13D3-1F9D2C4096A4}"/>
                </a:ext>
              </a:extLst>
            </p:cNvPr>
            <p:cNvSpPr/>
            <p:nvPr/>
          </p:nvSpPr>
          <p:spPr bwMode="auto">
            <a:xfrm>
              <a:off x="3744183" y="3736268"/>
              <a:ext cx="1330343" cy="1658293"/>
            </a:xfrm>
            <a:custGeom>
              <a:avLst/>
              <a:gdLst>
                <a:gd name="T0" fmla="*/ 1433 w 1476"/>
                <a:gd name="T1" fmla="*/ 512 h 1840"/>
                <a:gd name="T2" fmla="*/ 1366 w 1476"/>
                <a:gd name="T3" fmla="*/ 498 h 1840"/>
                <a:gd name="T4" fmla="*/ 1225 w 1476"/>
                <a:gd name="T5" fmla="*/ 450 h 1840"/>
                <a:gd name="T6" fmla="*/ 1175 w 1476"/>
                <a:gd name="T7" fmla="*/ 407 h 1840"/>
                <a:gd name="T8" fmla="*/ 1079 w 1476"/>
                <a:gd name="T9" fmla="*/ 391 h 1840"/>
                <a:gd name="T10" fmla="*/ 1092 w 1476"/>
                <a:gd name="T11" fmla="*/ 323 h 1840"/>
                <a:gd name="T12" fmla="*/ 1031 w 1476"/>
                <a:gd name="T13" fmla="*/ 313 h 1840"/>
                <a:gd name="T14" fmla="*/ 975 w 1476"/>
                <a:gd name="T15" fmla="*/ 273 h 1840"/>
                <a:gd name="T16" fmla="*/ 888 w 1476"/>
                <a:gd name="T17" fmla="*/ 215 h 1840"/>
                <a:gd name="T18" fmla="*/ 793 w 1476"/>
                <a:gd name="T19" fmla="*/ 151 h 1840"/>
                <a:gd name="T20" fmla="*/ 748 w 1476"/>
                <a:gd name="T21" fmla="*/ 119 h 1840"/>
                <a:gd name="T22" fmla="*/ 686 w 1476"/>
                <a:gd name="T23" fmla="*/ 99 h 1840"/>
                <a:gd name="T24" fmla="*/ 639 w 1476"/>
                <a:gd name="T25" fmla="*/ 84 h 1840"/>
                <a:gd name="T26" fmla="*/ 556 w 1476"/>
                <a:gd name="T27" fmla="*/ 74 h 1840"/>
                <a:gd name="T28" fmla="*/ 513 w 1476"/>
                <a:gd name="T29" fmla="*/ 120 h 1840"/>
                <a:gd name="T30" fmla="*/ 435 w 1476"/>
                <a:gd name="T31" fmla="*/ 169 h 1840"/>
                <a:gd name="T32" fmla="*/ 363 w 1476"/>
                <a:gd name="T33" fmla="*/ 215 h 1840"/>
                <a:gd name="T34" fmla="*/ 300 w 1476"/>
                <a:gd name="T35" fmla="*/ 183 h 1840"/>
                <a:gd name="T36" fmla="*/ 266 w 1476"/>
                <a:gd name="T37" fmla="*/ 125 h 1840"/>
                <a:gd name="T38" fmla="*/ 232 w 1476"/>
                <a:gd name="T39" fmla="*/ 66 h 1840"/>
                <a:gd name="T40" fmla="*/ 273 w 1476"/>
                <a:gd name="T41" fmla="*/ 0 h 1840"/>
                <a:gd name="T42" fmla="*/ 112 w 1476"/>
                <a:gd name="T43" fmla="*/ 35 h 1840"/>
                <a:gd name="T44" fmla="*/ 0 w 1476"/>
                <a:gd name="T45" fmla="*/ 34 h 1840"/>
                <a:gd name="T46" fmla="*/ 111 w 1476"/>
                <a:gd name="T47" fmla="*/ 78 h 1840"/>
                <a:gd name="T48" fmla="*/ 289 w 1476"/>
                <a:gd name="T49" fmla="*/ 208 h 1840"/>
                <a:gd name="T50" fmla="*/ 387 w 1476"/>
                <a:gd name="T51" fmla="*/ 307 h 1840"/>
                <a:gd name="T52" fmla="*/ 347 w 1476"/>
                <a:gd name="T53" fmla="*/ 366 h 1840"/>
                <a:gd name="T54" fmla="*/ 323 w 1476"/>
                <a:gd name="T55" fmla="*/ 404 h 1840"/>
                <a:gd name="T56" fmla="*/ 318 w 1476"/>
                <a:gd name="T57" fmla="*/ 432 h 1840"/>
                <a:gd name="T58" fmla="*/ 314 w 1476"/>
                <a:gd name="T59" fmla="*/ 534 h 1840"/>
                <a:gd name="T60" fmla="*/ 339 w 1476"/>
                <a:gd name="T61" fmla="*/ 648 h 1840"/>
                <a:gd name="T62" fmla="*/ 401 w 1476"/>
                <a:gd name="T63" fmla="*/ 699 h 1840"/>
                <a:gd name="T64" fmla="*/ 500 w 1476"/>
                <a:gd name="T65" fmla="*/ 818 h 1840"/>
                <a:gd name="T66" fmla="*/ 584 w 1476"/>
                <a:gd name="T67" fmla="*/ 904 h 1840"/>
                <a:gd name="T68" fmla="*/ 584 w 1476"/>
                <a:gd name="T69" fmla="*/ 1002 h 1840"/>
                <a:gd name="T70" fmla="*/ 581 w 1476"/>
                <a:gd name="T71" fmla="*/ 1058 h 1840"/>
                <a:gd name="T72" fmla="*/ 564 w 1476"/>
                <a:gd name="T73" fmla="*/ 1129 h 1840"/>
                <a:gd name="T74" fmla="*/ 539 w 1476"/>
                <a:gd name="T75" fmla="*/ 1261 h 1840"/>
                <a:gd name="T76" fmla="*/ 525 w 1476"/>
                <a:gd name="T77" fmla="*/ 1359 h 1840"/>
                <a:gd name="T78" fmla="*/ 490 w 1476"/>
                <a:gd name="T79" fmla="*/ 1434 h 1840"/>
                <a:gd name="T80" fmla="*/ 492 w 1476"/>
                <a:gd name="T81" fmla="*/ 1523 h 1840"/>
                <a:gd name="T82" fmla="*/ 480 w 1476"/>
                <a:gd name="T83" fmla="*/ 1642 h 1840"/>
                <a:gd name="T84" fmla="*/ 471 w 1476"/>
                <a:gd name="T85" fmla="*/ 1730 h 1840"/>
                <a:gd name="T86" fmla="*/ 470 w 1476"/>
                <a:gd name="T87" fmla="*/ 1785 h 1840"/>
                <a:gd name="T88" fmla="*/ 538 w 1476"/>
                <a:gd name="T89" fmla="*/ 1805 h 1840"/>
                <a:gd name="T90" fmla="*/ 581 w 1476"/>
                <a:gd name="T91" fmla="*/ 1839 h 1840"/>
                <a:gd name="T92" fmla="*/ 616 w 1476"/>
                <a:gd name="T93" fmla="*/ 1795 h 1840"/>
                <a:gd name="T94" fmla="*/ 686 w 1476"/>
                <a:gd name="T95" fmla="*/ 1704 h 1840"/>
                <a:gd name="T96" fmla="*/ 679 w 1476"/>
                <a:gd name="T97" fmla="*/ 1643 h 1840"/>
                <a:gd name="T98" fmla="*/ 718 w 1476"/>
                <a:gd name="T99" fmla="*/ 1503 h 1840"/>
                <a:gd name="T100" fmla="*/ 764 w 1476"/>
                <a:gd name="T101" fmla="*/ 1497 h 1840"/>
                <a:gd name="T102" fmla="*/ 814 w 1476"/>
                <a:gd name="T103" fmla="*/ 1432 h 1840"/>
                <a:gd name="T104" fmla="*/ 882 w 1476"/>
                <a:gd name="T105" fmla="*/ 1412 h 1840"/>
                <a:gd name="T106" fmla="*/ 935 w 1476"/>
                <a:gd name="T107" fmla="*/ 1345 h 1840"/>
                <a:gd name="T108" fmla="*/ 996 w 1476"/>
                <a:gd name="T109" fmla="*/ 1304 h 1840"/>
                <a:gd name="T110" fmla="*/ 1058 w 1476"/>
                <a:gd name="T111" fmla="*/ 1233 h 1840"/>
                <a:gd name="T112" fmla="*/ 1099 w 1476"/>
                <a:gd name="T113" fmla="*/ 1185 h 1840"/>
                <a:gd name="T114" fmla="*/ 1141 w 1476"/>
                <a:gd name="T115" fmla="*/ 1078 h 1840"/>
                <a:gd name="T116" fmla="*/ 1325 w 1476"/>
                <a:gd name="T117" fmla="*/ 929 h 1840"/>
                <a:gd name="T118" fmla="*/ 1371 w 1476"/>
                <a:gd name="T119" fmla="*/ 821 h 1840"/>
                <a:gd name="T120" fmla="*/ 1393 w 1476"/>
                <a:gd name="T121" fmla="*/ 731 h 1840"/>
                <a:gd name="T122" fmla="*/ 1453 w 1476"/>
                <a:gd name="T123" fmla="*/ 679 h 1840"/>
                <a:gd name="T124" fmla="*/ 1470 w 1476"/>
                <a:gd name="T125" fmla="*/ 609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6" h="1840">
                  <a:moveTo>
                    <a:pt x="1460" y="579"/>
                  </a:moveTo>
                  <a:lnTo>
                    <a:pt x="1460" y="579"/>
                  </a:lnTo>
                  <a:lnTo>
                    <a:pt x="1456" y="571"/>
                  </a:lnTo>
                  <a:lnTo>
                    <a:pt x="1452" y="561"/>
                  </a:lnTo>
                  <a:lnTo>
                    <a:pt x="1450" y="541"/>
                  </a:lnTo>
                  <a:lnTo>
                    <a:pt x="1448" y="532"/>
                  </a:lnTo>
                  <a:lnTo>
                    <a:pt x="1445" y="524"/>
                  </a:lnTo>
                  <a:lnTo>
                    <a:pt x="1441" y="517"/>
                  </a:lnTo>
                  <a:lnTo>
                    <a:pt x="1437" y="514"/>
                  </a:lnTo>
                  <a:lnTo>
                    <a:pt x="1433" y="512"/>
                  </a:lnTo>
                  <a:lnTo>
                    <a:pt x="1433" y="512"/>
                  </a:lnTo>
                  <a:lnTo>
                    <a:pt x="1426" y="509"/>
                  </a:lnTo>
                  <a:lnTo>
                    <a:pt x="1417" y="508"/>
                  </a:lnTo>
                  <a:lnTo>
                    <a:pt x="1400" y="509"/>
                  </a:lnTo>
                  <a:lnTo>
                    <a:pt x="1391" y="509"/>
                  </a:lnTo>
                  <a:lnTo>
                    <a:pt x="1383" y="508"/>
                  </a:lnTo>
                  <a:lnTo>
                    <a:pt x="1375" y="506"/>
                  </a:lnTo>
                  <a:lnTo>
                    <a:pt x="1371" y="505"/>
                  </a:lnTo>
                  <a:lnTo>
                    <a:pt x="1368" y="501"/>
                  </a:lnTo>
                  <a:lnTo>
                    <a:pt x="1368" y="501"/>
                  </a:lnTo>
                  <a:lnTo>
                    <a:pt x="1367" y="500"/>
                  </a:lnTo>
                  <a:lnTo>
                    <a:pt x="1366" y="498"/>
                  </a:lnTo>
                  <a:lnTo>
                    <a:pt x="1366" y="491"/>
                  </a:lnTo>
                  <a:lnTo>
                    <a:pt x="1364" y="484"/>
                  </a:lnTo>
                  <a:lnTo>
                    <a:pt x="1362" y="482"/>
                  </a:lnTo>
                  <a:lnTo>
                    <a:pt x="1360" y="480"/>
                  </a:lnTo>
                  <a:lnTo>
                    <a:pt x="1360" y="480"/>
                  </a:lnTo>
                  <a:lnTo>
                    <a:pt x="1344" y="472"/>
                  </a:lnTo>
                  <a:lnTo>
                    <a:pt x="1328" y="466"/>
                  </a:lnTo>
                  <a:lnTo>
                    <a:pt x="1311" y="462"/>
                  </a:lnTo>
                  <a:lnTo>
                    <a:pt x="1294" y="458"/>
                  </a:lnTo>
                  <a:lnTo>
                    <a:pt x="1260" y="454"/>
                  </a:lnTo>
                  <a:lnTo>
                    <a:pt x="1225" y="450"/>
                  </a:lnTo>
                  <a:lnTo>
                    <a:pt x="1225" y="450"/>
                  </a:lnTo>
                  <a:lnTo>
                    <a:pt x="1220" y="449"/>
                  </a:lnTo>
                  <a:lnTo>
                    <a:pt x="1215" y="447"/>
                  </a:lnTo>
                  <a:lnTo>
                    <a:pt x="1205" y="440"/>
                  </a:lnTo>
                  <a:lnTo>
                    <a:pt x="1197" y="431"/>
                  </a:lnTo>
                  <a:lnTo>
                    <a:pt x="1191" y="421"/>
                  </a:lnTo>
                  <a:lnTo>
                    <a:pt x="1191" y="421"/>
                  </a:lnTo>
                  <a:lnTo>
                    <a:pt x="1187" y="416"/>
                  </a:lnTo>
                  <a:lnTo>
                    <a:pt x="1184" y="413"/>
                  </a:lnTo>
                  <a:lnTo>
                    <a:pt x="1179" y="409"/>
                  </a:lnTo>
                  <a:lnTo>
                    <a:pt x="1175" y="407"/>
                  </a:lnTo>
                  <a:lnTo>
                    <a:pt x="1166" y="404"/>
                  </a:lnTo>
                  <a:lnTo>
                    <a:pt x="1154" y="402"/>
                  </a:lnTo>
                  <a:lnTo>
                    <a:pt x="1132" y="401"/>
                  </a:lnTo>
                  <a:lnTo>
                    <a:pt x="1119" y="401"/>
                  </a:lnTo>
                  <a:lnTo>
                    <a:pt x="1108" y="399"/>
                  </a:lnTo>
                  <a:lnTo>
                    <a:pt x="1108" y="399"/>
                  </a:lnTo>
                  <a:lnTo>
                    <a:pt x="1092" y="397"/>
                  </a:lnTo>
                  <a:lnTo>
                    <a:pt x="1084" y="394"/>
                  </a:lnTo>
                  <a:lnTo>
                    <a:pt x="1081" y="393"/>
                  </a:lnTo>
                  <a:lnTo>
                    <a:pt x="1079" y="391"/>
                  </a:lnTo>
                  <a:lnTo>
                    <a:pt x="1079" y="391"/>
                  </a:lnTo>
                  <a:lnTo>
                    <a:pt x="1077" y="386"/>
                  </a:lnTo>
                  <a:lnTo>
                    <a:pt x="1076" y="382"/>
                  </a:lnTo>
                  <a:lnTo>
                    <a:pt x="1075" y="377"/>
                  </a:lnTo>
                  <a:lnTo>
                    <a:pt x="1075" y="374"/>
                  </a:lnTo>
                  <a:lnTo>
                    <a:pt x="1076" y="365"/>
                  </a:lnTo>
                  <a:lnTo>
                    <a:pt x="1080" y="357"/>
                  </a:lnTo>
                  <a:lnTo>
                    <a:pt x="1089" y="341"/>
                  </a:lnTo>
                  <a:lnTo>
                    <a:pt x="1094" y="332"/>
                  </a:lnTo>
                  <a:lnTo>
                    <a:pt x="1096" y="323"/>
                  </a:lnTo>
                  <a:lnTo>
                    <a:pt x="1096" y="323"/>
                  </a:lnTo>
                  <a:lnTo>
                    <a:pt x="1092" y="323"/>
                  </a:lnTo>
                  <a:lnTo>
                    <a:pt x="1089" y="323"/>
                  </a:lnTo>
                  <a:lnTo>
                    <a:pt x="1087" y="322"/>
                  </a:lnTo>
                  <a:lnTo>
                    <a:pt x="1087" y="322"/>
                  </a:lnTo>
                  <a:lnTo>
                    <a:pt x="1087" y="319"/>
                  </a:lnTo>
                  <a:lnTo>
                    <a:pt x="1087" y="317"/>
                  </a:lnTo>
                  <a:lnTo>
                    <a:pt x="1087" y="314"/>
                  </a:lnTo>
                  <a:lnTo>
                    <a:pt x="1087" y="314"/>
                  </a:lnTo>
                  <a:lnTo>
                    <a:pt x="1078" y="313"/>
                  </a:lnTo>
                  <a:lnTo>
                    <a:pt x="1068" y="313"/>
                  </a:lnTo>
                  <a:lnTo>
                    <a:pt x="1050" y="314"/>
                  </a:lnTo>
                  <a:lnTo>
                    <a:pt x="1031" y="313"/>
                  </a:lnTo>
                  <a:lnTo>
                    <a:pt x="1022" y="311"/>
                  </a:lnTo>
                  <a:lnTo>
                    <a:pt x="1014" y="309"/>
                  </a:lnTo>
                  <a:lnTo>
                    <a:pt x="1014" y="309"/>
                  </a:lnTo>
                  <a:lnTo>
                    <a:pt x="1010" y="307"/>
                  </a:lnTo>
                  <a:lnTo>
                    <a:pt x="1005" y="303"/>
                  </a:lnTo>
                  <a:lnTo>
                    <a:pt x="997" y="293"/>
                  </a:lnTo>
                  <a:lnTo>
                    <a:pt x="989" y="283"/>
                  </a:lnTo>
                  <a:lnTo>
                    <a:pt x="985" y="280"/>
                  </a:lnTo>
                  <a:lnTo>
                    <a:pt x="981" y="276"/>
                  </a:lnTo>
                  <a:lnTo>
                    <a:pt x="981" y="276"/>
                  </a:lnTo>
                  <a:lnTo>
                    <a:pt x="975" y="273"/>
                  </a:lnTo>
                  <a:lnTo>
                    <a:pt x="967" y="270"/>
                  </a:lnTo>
                  <a:lnTo>
                    <a:pt x="948" y="267"/>
                  </a:lnTo>
                  <a:lnTo>
                    <a:pt x="940" y="265"/>
                  </a:lnTo>
                  <a:lnTo>
                    <a:pt x="931" y="263"/>
                  </a:lnTo>
                  <a:lnTo>
                    <a:pt x="925" y="259"/>
                  </a:lnTo>
                  <a:lnTo>
                    <a:pt x="918" y="255"/>
                  </a:lnTo>
                  <a:lnTo>
                    <a:pt x="918" y="255"/>
                  </a:lnTo>
                  <a:lnTo>
                    <a:pt x="911" y="244"/>
                  </a:lnTo>
                  <a:lnTo>
                    <a:pt x="903" y="234"/>
                  </a:lnTo>
                  <a:lnTo>
                    <a:pt x="895" y="224"/>
                  </a:lnTo>
                  <a:lnTo>
                    <a:pt x="888" y="215"/>
                  </a:lnTo>
                  <a:lnTo>
                    <a:pt x="888" y="215"/>
                  </a:lnTo>
                  <a:lnTo>
                    <a:pt x="879" y="207"/>
                  </a:lnTo>
                  <a:lnTo>
                    <a:pt x="869" y="200"/>
                  </a:lnTo>
                  <a:lnTo>
                    <a:pt x="859" y="194"/>
                  </a:lnTo>
                  <a:lnTo>
                    <a:pt x="847" y="190"/>
                  </a:lnTo>
                  <a:lnTo>
                    <a:pt x="824" y="178"/>
                  </a:lnTo>
                  <a:lnTo>
                    <a:pt x="814" y="173"/>
                  </a:lnTo>
                  <a:lnTo>
                    <a:pt x="804" y="165"/>
                  </a:lnTo>
                  <a:lnTo>
                    <a:pt x="804" y="165"/>
                  </a:lnTo>
                  <a:lnTo>
                    <a:pt x="798" y="158"/>
                  </a:lnTo>
                  <a:lnTo>
                    <a:pt x="793" y="151"/>
                  </a:lnTo>
                  <a:lnTo>
                    <a:pt x="788" y="143"/>
                  </a:lnTo>
                  <a:lnTo>
                    <a:pt x="782" y="136"/>
                  </a:lnTo>
                  <a:lnTo>
                    <a:pt x="782" y="136"/>
                  </a:lnTo>
                  <a:lnTo>
                    <a:pt x="778" y="134"/>
                  </a:lnTo>
                  <a:lnTo>
                    <a:pt x="771" y="132"/>
                  </a:lnTo>
                  <a:lnTo>
                    <a:pt x="765" y="131"/>
                  </a:lnTo>
                  <a:lnTo>
                    <a:pt x="760" y="129"/>
                  </a:lnTo>
                  <a:lnTo>
                    <a:pt x="760" y="129"/>
                  </a:lnTo>
                  <a:lnTo>
                    <a:pt x="755" y="127"/>
                  </a:lnTo>
                  <a:lnTo>
                    <a:pt x="752" y="123"/>
                  </a:lnTo>
                  <a:lnTo>
                    <a:pt x="748" y="119"/>
                  </a:lnTo>
                  <a:lnTo>
                    <a:pt x="744" y="117"/>
                  </a:lnTo>
                  <a:lnTo>
                    <a:pt x="744" y="117"/>
                  </a:lnTo>
                  <a:lnTo>
                    <a:pt x="737" y="115"/>
                  </a:lnTo>
                  <a:lnTo>
                    <a:pt x="730" y="115"/>
                  </a:lnTo>
                  <a:lnTo>
                    <a:pt x="722" y="116"/>
                  </a:lnTo>
                  <a:lnTo>
                    <a:pt x="715" y="115"/>
                  </a:lnTo>
                  <a:lnTo>
                    <a:pt x="715" y="115"/>
                  </a:lnTo>
                  <a:lnTo>
                    <a:pt x="708" y="114"/>
                  </a:lnTo>
                  <a:lnTo>
                    <a:pt x="704" y="111"/>
                  </a:lnTo>
                  <a:lnTo>
                    <a:pt x="695" y="106"/>
                  </a:lnTo>
                  <a:lnTo>
                    <a:pt x="686" y="99"/>
                  </a:lnTo>
                  <a:lnTo>
                    <a:pt x="679" y="91"/>
                  </a:lnTo>
                  <a:lnTo>
                    <a:pt x="671" y="84"/>
                  </a:lnTo>
                  <a:lnTo>
                    <a:pt x="663" y="78"/>
                  </a:lnTo>
                  <a:lnTo>
                    <a:pt x="658" y="76"/>
                  </a:lnTo>
                  <a:lnTo>
                    <a:pt x="653" y="75"/>
                  </a:lnTo>
                  <a:lnTo>
                    <a:pt x="647" y="75"/>
                  </a:lnTo>
                  <a:lnTo>
                    <a:pt x="641" y="75"/>
                  </a:lnTo>
                  <a:lnTo>
                    <a:pt x="641" y="75"/>
                  </a:lnTo>
                  <a:lnTo>
                    <a:pt x="641" y="78"/>
                  </a:lnTo>
                  <a:lnTo>
                    <a:pt x="640" y="82"/>
                  </a:lnTo>
                  <a:lnTo>
                    <a:pt x="639" y="84"/>
                  </a:lnTo>
                  <a:lnTo>
                    <a:pt x="637" y="84"/>
                  </a:lnTo>
                  <a:lnTo>
                    <a:pt x="637" y="84"/>
                  </a:lnTo>
                  <a:lnTo>
                    <a:pt x="620" y="85"/>
                  </a:lnTo>
                  <a:lnTo>
                    <a:pt x="604" y="85"/>
                  </a:lnTo>
                  <a:lnTo>
                    <a:pt x="596" y="84"/>
                  </a:lnTo>
                  <a:lnTo>
                    <a:pt x="588" y="83"/>
                  </a:lnTo>
                  <a:lnTo>
                    <a:pt x="580" y="81"/>
                  </a:lnTo>
                  <a:lnTo>
                    <a:pt x="572" y="77"/>
                  </a:lnTo>
                  <a:lnTo>
                    <a:pt x="572" y="77"/>
                  </a:lnTo>
                  <a:lnTo>
                    <a:pt x="564" y="75"/>
                  </a:lnTo>
                  <a:lnTo>
                    <a:pt x="556" y="74"/>
                  </a:lnTo>
                  <a:lnTo>
                    <a:pt x="549" y="76"/>
                  </a:lnTo>
                  <a:lnTo>
                    <a:pt x="542" y="78"/>
                  </a:lnTo>
                  <a:lnTo>
                    <a:pt x="534" y="83"/>
                  </a:lnTo>
                  <a:lnTo>
                    <a:pt x="529" y="87"/>
                  </a:lnTo>
                  <a:lnTo>
                    <a:pt x="515" y="98"/>
                  </a:lnTo>
                  <a:lnTo>
                    <a:pt x="515" y="98"/>
                  </a:lnTo>
                  <a:lnTo>
                    <a:pt x="514" y="99"/>
                  </a:lnTo>
                  <a:lnTo>
                    <a:pt x="514" y="101"/>
                  </a:lnTo>
                  <a:lnTo>
                    <a:pt x="514" y="107"/>
                  </a:lnTo>
                  <a:lnTo>
                    <a:pt x="514" y="114"/>
                  </a:lnTo>
                  <a:lnTo>
                    <a:pt x="513" y="120"/>
                  </a:lnTo>
                  <a:lnTo>
                    <a:pt x="513" y="120"/>
                  </a:lnTo>
                  <a:lnTo>
                    <a:pt x="509" y="127"/>
                  </a:lnTo>
                  <a:lnTo>
                    <a:pt x="505" y="133"/>
                  </a:lnTo>
                  <a:lnTo>
                    <a:pt x="499" y="136"/>
                  </a:lnTo>
                  <a:lnTo>
                    <a:pt x="492" y="140"/>
                  </a:lnTo>
                  <a:lnTo>
                    <a:pt x="480" y="144"/>
                  </a:lnTo>
                  <a:lnTo>
                    <a:pt x="473" y="148"/>
                  </a:lnTo>
                  <a:lnTo>
                    <a:pt x="467" y="150"/>
                  </a:lnTo>
                  <a:lnTo>
                    <a:pt x="467" y="150"/>
                  </a:lnTo>
                  <a:lnTo>
                    <a:pt x="446" y="162"/>
                  </a:lnTo>
                  <a:lnTo>
                    <a:pt x="435" y="169"/>
                  </a:lnTo>
                  <a:lnTo>
                    <a:pt x="424" y="176"/>
                  </a:lnTo>
                  <a:lnTo>
                    <a:pt x="414" y="184"/>
                  </a:lnTo>
                  <a:lnTo>
                    <a:pt x="406" y="193"/>
                  </a:lnTo>
                  <a:lnTo>
                    <a:pt x="398" y="203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1" y="216"/>
                  </a:lnTo>
                  <a:lnTo>
                    <a:pt x="389" y="217"/>
                  </a:lnTo>
                  <a:lnTo>
                    <a:pt x="381" y="218"/>
                  </a:lnTo>
                  <a:lnTo>
                    <a:pt x="372" y="217"/>
                  </a:lnTo>
                  <a:lnTo>
                    <a:pt x="363" y="215"/>
                  </a:lnTo>
                  <a:lnTo>
                    <a:pt x="363" y="215"/>
                  </a:lnTo>
                  <a:lnTo>
                    <a:pt x="360" y="214"/>
                  </a:lnTo>
                  <a:lnTo>
                    <a:pt x="358" y="211"/>
                  </a:lnTo>
                  <a:lnTo>
                    <a:pt x="356" y="206"/>
                  </a:lnTo>
                  <a:lnTo>
                    <a:pt x="352" y="200"/>
                  </a:lnTo>
                  <a:lnTo>
                    <a:pt x="350" y="199"/>
                  </a:lnTo>
                  <a:lnTo>
                    <a:pt x="347" y="198"/>
                  </a:lnTo>
                  <a:lnTo>
                    <a:pt x="347" y="198"/>
                  </a:lnTo>
                  <a:lnTo>
                    <a:pt x="334" y="194"/>
                  </a:lnTo>
                  <a:lnTo>
                    <a:pt x="322" y="191"/>
                  </a:lnTo>
                  <a:lnTo>
                    <a:pt x="300" y="183"/>
                  </a:lnTo>
                  <a:lnTo>
                    <a:pt x="300" y="183"/>
                  </a:lnTo>
                  <a:lnTo>
                    <a:pt x="294" y="180"/>
                  </a:lnTo>
                  <a:lnTo>
                    <a:pt x="291" y="175"/>
                  </a:lnTo>
                  <a:lnTo>
                    <a:pt x="289" y="169"/>
                  </a:lnTo>
                  <a:lnTo>
                    <a:pt x="285" y="162"/>
                  </a:lnTo>
                  <a:lnTo>
                    <a:pt x="281" y="149"/>
                  </a:lnTo>
                  <a:lnTo>
                    <a:pt x="279" y="143"/>
                  </a:lnTo>
                  <a:lnTo>
                    <a:pt x="275" y="139"/>
                  </a:lnTo>
                  <a:lnTo>
                    <a:pt x="275" y="139"/>
                  </a:lnTo>
                  <a:lnTo>
                    <a:pt x="271" y="133"/>
                  </a:lnTo>
                  <a:lnTo>
                    <a:pt x="266" y="125"/>
                  </a:lnTo>
                  <a:lnTo>
                    <a:pt x="256" y="107"/>
                  </a:lnTo>
                  <a:lnTo>
                    <a:pt x="251" y="98"/>
                  </a:lnTo>
                  <a:lnTo>
                    <a:pt x="244" y="90"/>
                  </a:lnTo>
                  <a:lnTo>
                    <a:pt x="238" y="84"/>
                  </a:lnTo>
                  <a:lnTo>
                    <a:pt x="234" y="81"/>
                  </a:lnTo>
                  <a:lnTo>
                    <a:pt x="230" y="79"/>
                  </a:lnTo>
                  <a:lnTo>
                    <a:pt x="230" y="79"/>
                  </a:lnTo>
                  <a:lnTo>
                    <a:pt x="227" y="77"/>
                  </a:lnTo>
                  <a:lnTo>
                    <a:pt x="226" y="74"/>
                  </a:lnTo>
                  <a:lnTo>
                    <a:pt x="228" y="70"/>
                  </a:lnTo>
                  <a:lnTo>
                    <a:pt x="232" y="66"/>
                  </a:lnTo>
                  <a:lnTo>
                    <a:pt x="243" y="54"/>
                  </a:lnTo>
                  <a:lnTo>
                    <a:pt x="257" y="42"/>
                  </a:lnTo>
                  <a:lnTo>
                    <a:pt x="272" y="29"/>
                  </a:lnTo>
                  <a:lnTo>
                    <a:pt x="283" y="18"/>
                  </a:lnTo>
                  <a:lnTo>
                    <a:pt x="288" y="13"/>
                  </a:lnTo>
                  <a:lnTo>
                    <a:pt x="290" y="9"/>
                  </a:lnTo>
                  <a:lnTo>
                    <a:pt x="290" y="5"/>
                  </a:lnTo>
                  <a:lnTo>
                    <a:pt x="288" y="2"/>
                  </a:lnTo>
                  <a:lnTo>
                    <a:pt x="288" y="2"/>
                  </a:lnTo>
                  <a:lnTo>
                    <a:pt x="281" y="0"/>
                  </a:lnTo>
                  <a:lnTo>
                    <a:pt x="273" y="0"/>
                  </a:lnTo>
                  <a:lnTo>
                    <a:pt x="263" y="0"/>
                  </a:lnTo>
                  <a:lnTo>
                    <a:pt x="251" y="2"/>
                  </a:lnTo>
                  <a:lnTo>
                    <a:pt x="227" y="8"/>
                  </a:lnTo>
                  <a:lnTo>
                    <a:pt x="201" y="16"/>
                  </a:lnTo>
                  <a:lnTo>
                    <a:pt x="174" y="25"/>
                  </a:lnTo>
                  <a:lnTo>
                    <a:pt x="150" y="32"/>
                  </a:lnTo>
                  <a:lnTo>
                    <a:pt x="139" y="34"/>
                  </a:lnTo>
                  <a:lnTo>
                    <a:pt x="128" y="35"/>
                  </a:lnTo>
                  <a:lnTo>
                    <a:pt x="119" y="36"/>
                  </a:lnTo>
                  <a:lnTo>
                    <a:pt x="112" y="35"/>
                  </a:lnTo>
                  <a:lnTo>
                    <a:pt x="112" y="35"/>
                  </a:lnTo>
                  <a:lnTo>
                    <a:pt x="111" y="35"/>
                  </a:lnTo>
                  <a:lnTo>
                    <a:pt x="105" y="35"/>
                  </a:lnTo>
                  <a:lnTo>
                    <a:pt x="83" y="35"/>
                  </a:lnTo>
                  <a:lnTo>
                    <a:pt x="60" y="33"/>
                  </a:lnTo>
                  <a:lnTo>
                    <a:pt x="51" y="32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3" y="26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44" y="62"/>
                  </a:lnTo>
                  <a:lnTo>
                    <a:pt x="73" y="79"/>
                  </a:lnTo>
                  <a:lnTo>
                    <a:pt x="73" y="79"/>
                  </a:lnTo>
                  <a:lnTo>
                    <a:pt x="78" y="82"/>
                  </a:lnTo>
                  <a:lnTo>
                    <a:pt x="83" y="83"/>
                  </a:lnTo>
                  <a:lnTo>
                    <a:pt x="92" y="83"/>
                  </a:lnTo>
                  <a:lnTo>
                    <a:pt x="102" y="82"/>
                  </a:lnTo>
                  <a:lnTo>
                    <a:pt x="111" y="78"/>
                  </a:lnTo>
                  <a:lnTo>
                    <a:pt x="120" y="75"/>
                  </a:lnTo>
                  <a:lnTo>
                    <a:pt x="130" y="73"/>
                  </a:lnTo>
                  <a:lnTo>
                    <a:pt x="136" y="73"/>
                  </a:lnTo>
                  <a:lnTo>
                    <a:pt x="140" y="74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68" y="96"/>
                  </a:lnTo>
                  <a:lnTo>
                    <a:pt x="193" y="119"/>
                  </a:lnTo>
                  <a:lnTo>
                    <a:pt x="240" y="165"/>
                  </a:lnTo>
                  <a:lnTo>
                    <a:pt x="264" y="186"/>
                  </a:lnTo>
                  <a:lnTo>
                    <a:pt x="289" y="208"/>
                  </a:lnTo>
                  <a:lnTo>
                    <a:pt x="301" y="217"/>
                  </a:lnTo>
                  <a:lnTo>
                    <a:pt x="315" y="226"/>
                  </a:lnTo>
                  <a:lnTo>
                    <a:pt x="330" y="235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51" y="247"/>
                  </a:lnTo>
                  <a:lnTo>
                    <a:pt x="357" y="252"/>
                  </a:lnTo>
                  <a:lnTo>
                    <a:pt x="363" y="260"/>
                  </a:lnTo>
                  <a:lnTo>
                    <a:pt x="368" y="268"/>
                  </a:lnTo>
                  <a:lnTo>
                    <a:pt x="379" y="288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1" y="307"/>
                  </a:lnTo>
                  <a:lnTo>
                    <a:pt x="377" y="307"/>
                  </a:lnTo>
                  <a:lnTo>
                    <a:pt x="377" y="307"/>
                  </a:lnTo>
                  <a:lnTo>
                    <a:pt x="375" y="316"/>
                  </a:lnTo>
                  <a:lnTo>
                    <a:pt x="373" y="323"/>
                  </a:lnTo>
                  <a:lnTo>
                    <a:pt x="366" y="334"/>
                  </a:lnTo>
                  <a:lnTo>
                    <a:pt x="349" y="359"/>
                  </a:lnTo>
                  <a:lnTo>
                    <a:pt x="349" y="359"/>
                  </a:lnTo>
                  <a:lnTo>
                    <a:pt x="348" y="363"/>
                  </a:lnTo>
                  <a:lnTo>
                    <a:pt x="347" y="366"/>
                  </a:lnTo>
                  <a:lnTo>
                    <a:pt x="347" y="375"/>
                  </a:lnTo>
                  <a:lnTo>
                    <a:pt x="347" y="384"/>
                  </a:lnTo>
                  <a:lnTo>
                    <a:pt x="344" y="389"/>
                  </a:lnTo>
                  <a:lnTo>
                    <a:pt x="342" y="392"/>
                  </a:lnTo>
                  <a:lnTo>
                    <a:pt x="342" y="392"/>
                  </a:lnTo>
                  <a:lnTo>
                    <a:pt x="338" y="396"/>
                  </a:lnTo>
                  <a:lnTo>
                    <a:pt x="333" y="398"/>
                  </a:lnTo>
                  <a:lnTo>
                    <a:pt x="329" y="398"/>
                  </a:lnTo>
                  <a:lnTo>
                    <a:pt x="323" y="398"/>
                  </a:lnTo>
                  <a:lnTo>
                    <a:pt x="323" y="398"/>
                  </a:lnTo>
                  <a:lnTo>
                    <a:pt x="323" y="404"/>
                  </a:lnTo>
                  <a:lnTo>
                    <a:pt x="323" y="406"/>
                  </a:lnTo>
                  <a:lnTo>
                    <a:pt x="322" y="407"/>
                  </a:lnTo>
                  <a:lnTo>
                    <a:pt x="322" y="407"/>
                  </a:lnTo>
                  <a:lnTo>
                    <a:pt x="321" y="408"/>
                  </a:lnTo>
                  <a:lnTo>
                    <a:pt x="317" y="408"/>
                  </a:lnTo>
                  <a:lnTo>
                    <a:pt x="314" y="408"/>
                  </a:lnTo>
                  <a:lnTo>
                    <a:pt x="314" y="408"/>
                  </a:lnTo>
                  <a:lnTo>
                    <a:pt x="314" y="413"/>
                  </a:lnTo>
                  <a:lnTo>
                    <a:pt x="314" y="417"/>
                  </a:lnTo>
                  <a:lnTo>
                    <a:pt x="315" y="425"/>
                  </a:lnTo>
                  <a:lnTo>
                    <a:pt x="318" y="432"/>
                  </a:lnTo>
                  <a:lnTo>
                    <a:pt x="323" y="439"/>
                  </a:lnTo>
                  <a:lnTo>
                    <a:pt x="332" y="451"/>
                  </a:lnTo>
                  <a:lnTo>
                    <a:pt x="337" y="457"/>
                  </a:lnTo>
                  <a:lnTo>
                    <a:pt x="339" y="464"/>
                  </a:lnTo>
                  <a:lnTo>
                    <a:pt x="339" y="464"/>
                  </a:lnTo>
                  <a:lnTo>
                    <a:pt x="339" y="473"/>
                  </a:lnTo>
                  <a:lnTo>
                    <a:pt x="338" y="482"/>
                  </a:lnTo>
                  <a:lnTo>
                    <a:pt x="335" y="490"/>
                  </a:lnTo>
                  <a:lnTo>
                    <a:pt x="332" y="499"/>
                  </a:lnTo>
                  <a:lnTo>
                    <a:pt x="323" y="516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13" y="541"/>
                  </a:lnTo>
                  <a:lnTo>
                    <a:pt x="312" y="549"/>
                  </a:lnTo>
                  <a:lnTo>
                    <a:pt x="313" y="557"/>
                  </a:lnTo>
                  <a:lnTo>
                    <a:pt x="315" y="564"/>
                  </a:lnTo>
                  <a:lnTo>
                    <a:pt x="315" y="564"/>
                  </a:lnTo>
                  <a:lnTo>
                    <a:pt x="319" y="575"/>
                  </a:lnTo>
                  <a:lnTo>
                    <a:pt x="323" y="588"/>
                  </a:lnTo>
                  <a:lnTo>
                    <a:pt x="329" y="612"/>
                  </a:lnTo>
                  <a:lnTo>
                    <a:pt x="334" y="636"/>
                  </a:lnTo>
                  <a:lnTo>
                    <a:pt x="339" y="648"/>
                  </a:lnTo>
                  <a:lnTo>
                    <a:pt x="343" y="659"/>
                  </a:lnTo>
                  <a:lnTo>
                    <a:pt x="343" y="659"/>
                  </a:lnTo>
                  <a:lnTo>
                    <a:pt x="348" y="666"/>
                  </a:lnTo>
                  <a:lnTo>
                    <a:pt x="355" y="671"/>
                  </a:lnTo>
                  <a:lnTo>
                    <a:pt x="360" y="674"/>
                  </a:lnTo>
                  <a:lnTo>
                    <a:pt x="368" y="677"/>
                  </a:lnTo>
                  <a:lnTo>
                    <a:pt x="383" y="682"/>
                  </a:lnTo>
                  <a:lnTo>
                    <a:pt x="390" y="686"/>
                  </a:lnTo>
                  <a:lnTo>
                    <a:pt x="396" y="691"/>
                  </a:lnTo>
                  <a:lnTo>
                    <a:pt x="396" y="691"/>
                  </a:lnTo>
                  <a:lnTo>
                    <a:pt x="401" y="699"/>
                  </a:lnTo>
                  <a:lnTo>
                    <a:pt x="407" y="708"/>
                  </a:lnTo>
                  <a:lnTo>
                    <a:pt x="416" y="727"/>
                  </a:lnTo>
                  <a:lnTo>
                    <a:pt x="421" y="736"/>
                  </a:lnTo>
                  <a:lnTo>
                    <a:pt x="425" y="745"/>
                  </a:lnTo>
                  <a:lnTo>
                    <a:pt x="432" y="754"/>
                  </a:lnTo>
                  <a:lnTo>
                    <a:pt x="441" y="761"/>
                  </a:lnTo>
                  <a:lnTo>
                    <a:pt x="441" y="761"/>
                  </a:lnTo>
                  <a:lnTo>
                    <a:pt x="455" y="771"/>
                  </a:lnTo>
                  <a:lnTo>
                    <a:pt x="466" y="782"/>
                  </a:lnTo>
                  <a:lnTo>
                    <a:pt x="489" y="806"/>
                  </a:lnTo>
                  <a:lnTo>
                    <a:pt x="500" y="818"/>
                  </a:lnTo>
                  <a:lnTo>
                    <a:pt x="512" y="828"/>
                  </a:lnTo>
                  <a:lnTo>
                    <a:pt x="523" y="838"/>
                  </a:lnTo>
                  <a:lnTo>
                    <a:pt x="537" y="847"/>
                  </a:lnTo>
                  <a:lnTo>
                    <a:pt x="537" y="847"/>
                  </a:lnTo>
                  <a:lnTo>
                    <a:pt x="547" y="855"/>
                  </a:lnTo>
                  <a:lnTo>
                    <a:pt x="558" y="865"/>
                  </a:lnTo>
                  <a:lnTo>
                    <a:pt x="578" y="887"/>
                  </a:lnTo>
                  <a:lnTo>
                    <a:pt x="578" y="887"/>
                  </a:lnTo>
                  <a:lnTo>
                    <a:pt x="580" y="890"/>
                  </a:lnTo>
                  <a:lnTo>
                    <a:pt x="582" y="895"/>
                  </a:lnTo>
                  <a:lnTo>
                    <a:pt x="584" y="904"/>
                  </a:lnTo>
                  <a:lnTo>
                    <a:pt x="586" y="914"/>
                  </a:lnTo>
                  <a:lnTo>
                    <a:pt x="584" y="924"/>
                  </a:lnTo>
                  <a:lnTo>
                    <a:pt x="582" y="936"/>
                  </a:lnTo>
                  <a:lnTo>
                    <a:pt x="580" y="947"/>
                  </a:lnTo>
                  <a:lnTo>
                    <a:pt x="572" y="969"/>
                  </a:lnTo>
                  <a:lnTo>
                    <a:pt x="572" y="969"/>
                  </a:lnTo>
                  <a:lnTo>
                    <a:pt x="571" y="973"/>
                  </a:lnTo>
                  <a:lnTo>
                    <a:pt x="572" y="979"/>
                  </a:lnTo>
                  <a:lnTo>
                    <a:pt x="574" y="985"/>
                  </a:lnTo>
                  <a:lnTo>
                    <a:pt x="577" y="990"/>
                  </a:lnTo>
                  <a:lnTo>
                    <a:pt x="584" y="1002"/>
                  </a:lnTo>
                  <a:lnTo>
                    <a:pt x="588" y="1007"/>
                  </a:lnTo>
                  <a:lnTo>
                    <a:pt x="590" y="1014"/>
                  </a:lnTo>
                  <a:lnTo>
                    <a:pt x="590" y="1014"/>
                  </a:lnTo>
                  <a:lnTo>
                    <a:pt x="592" y="1021"/>
                  </a:lnTo>
                  <a:lnTo>
                    <a:pt x="594" y="1029"/>
                  </a:lnTo>
                  <a:lnTo>
                    <a:pt x="592" y="1034"/>
                  </a:lnTo>
                  <a:lnTo>
                    <a:pt x="591" y="1038"/>
                  </a:lnTo>
                  <a:lnTo>
                    <a:pt x="588" y="1044"/>
                  </a:lnTo>
                  <a:lnTo>
                    <a:pt x="584" y="1050"/>
                  </a:lnTo>
                  <a:lnTo>
                    <a:pt x="584" y="1050"/>
                  </a:lnTo>
                  <a:lnTo>
                    <a:pt x="581" y="1058"/>
                  </a:lnTo>
                  <a:lnTo>
                    <a:pt x="579" y="1064"/>
                  </a:lnTo>
                  <a:lnTo>
                    <a:pt x="578" y="1072"/>
                  </a:lnTo>
                  <a:lnTo>
                    <a:pt x="579" y="1080"/>
                  </a:lnTo>
                  <a:lnTo>
                    <a:pt x="580" y="1097"/>
                  </a:lnTo>
                  <a:lnTo>
                    <a:pt x="580" y="1105"/>
                  </a:lnTo>
                  <a:lnTo>
                    <a:pt x="580" y="1113"/>
                  </a:lnTo>
                  <a:lnTo>
                    <a:pt x="580" y="1113"/>
                  </a:lnTo>
                  <a:lnTo>
                    <a:pt x="578" y="1117"/>
                  </a:lnTo>
                  <a:lnTo>
                    <a:pt x="573" y="1120"/>
                  </a:lnTo>
                  <a:lnTo>
                    <a:pt x="567" y="1125"/>
                  </a:lnTo>
                  <a:lnTo>
                    <a:pt x="564" y="1129"/>
                  </a:lnTo>
                  <a:lnTo>
                    <a:pt x="564" y="1129"/>
                  </a:lnTo>
                  <a:lnTo>
                    <a:pt x="556" y="1145"/>
                  </a:lnTo>
                  <a:lnTo>
                    <a:pt x="550" y="1161"/>
                  </a:lnTo>
                  <a:lnTo>
                    <a:pt x="546" y="1177"/>
                  </a:lnTo>
                  <a:lnTo>
                    <a:pt x="542" y="1193"/>
                  </a:lnTo>
                  <a:lnTo>
                    <a:pt x="540" y="1209"/>
                  </a:lnTo>
                  <a:lnTo>
                    <a:pt x="540" y="1226"/>
                  </a:lnTo>
                  <a:lnTo>
                    <a:pt x="541" y="1243"/>
                  </a:lnTo>
                  <a:lnTo>
                    <a:pt x="544" y="1260"/>
                  </a:lnTo>
                  <a:lnTo>
                    <a:pt x="544" y="1260"/>
                  </a:lnTo>
                  <a:lnTo>
                    <a:pt x="539" y="1261"/>
                  </a:lnTo>
                  <a:lnTo>
                    <a:pt x="536" y="1262"/>
                  </a:lnTo>
                  <a:lnTo>
                    <a:pt x="532" y="1265"/>
                  </a:lnTo>
                  <a:lnTo>
                    <a:pt x="530" y="1268"/>
                  </a:lnTo>
                  <a:lnTo>
                    <a:pt x="528" y="1275"/>
                  </a:lnTo>
                  <a:lnTo>
                    <a:pt x="525" y="1280"/>
                  </a:lnTo>
                  <a:lnTo>
                    <a:pt x="525" y="1280"/>
                  </a:lnTo>
                  <a:lnTo>
                    <a:pt x="524" y="1292"/>
                  </a:lnTo>
                  <a:lnTo>
                    <a:pt x="524" y="1303"/>
                  </a:lnTo>
                  <a:lnTo>
                    <a:pt x="525" y="1326"/>
                  </a:lnTo>
                  <a:lnTo>
                    <a:pt x="526" y="1349"/>
                  </a:lnTo>
                  <a:lnTo>
                    <a:pt x="525" y="1359"/>
                  </a:lnTo>
                  <a:lnTo>
                    <a:pt x="524" y="1370"/>
                  </a:lnTo>
                  <a:lnTo>
                    <a:pt x="524" y="1370"/>
                  </a:lnTo>
                  <a:lnTo>
                    <a:pt x="522" y="1375"/>
                  </a:lnTo>
                  <a:lnTo>
                    <a:pt x="521" y="1379"/>
                  </a:lnTo>
                  <a:lnTo>
                    <a:pt x="514" y="1388"/>
                  </a:lnTo>
                  <a:lnTo>
                    <a:pt x="500" y="1407"/>
                  </a:lnTo>
                  <a:lnTo>
                    <a:pt x="495" y="1416"/>
                  </a:lnTo>
                  <a:lnTo>
                    <a:pt x="492" y="1420"/>
                  </a:lnTo>
                  <a:lnTo>
                    <a:pt x="490" y="1425"/>
                  </a:lnTo>
                  <a:lnTo>
                    <a:pt x="490" y="1429"/>
                  </a:lnTo>
                  <a:lnTo>
                    <a:pt x="490" y="1434"/>
                  </a:lnTo>
                  <a:lnTo>
                    <a:pt x="491" y="1439"/>
                  </a:lnTo>
                  <a:lnTo>
                    <a:pt x="495" y="1443"/>
                  </a:lnTo>
                  <a:lnTo>
                    <a:pt x="495" y="1443"/>
                  </a:lnTo>
                  <a:lnTo>
                    <a:pt x="501" y="1454"/>
                  </a:lnTo>
                  <a:lnTo>
                    <a:pt x="505" y="1465"/>
                  </a:lnTo>
                  <a:lnTo>
                    <a:pt x="506" y="1475"/>
                  </a:lnTo>
                  <a:lnTo>
                    <a:pt x="505" y="1485"/>
                  </a:lnTo>
                  <a:lnTo>
                    <a:pt x="503" y="1494"/>
                  </a:lnTo>
                  <a:lnTo>
                    <a:pt x="499" y="1503"/>
                  </a:lnTo>
                  <a:lnTo>
                    <a:pt x="492" y="1523"/>
                  </a:lnTo>
                  <a:lnTo>
                    <a:pt x="492" y="1523"/>
                  </a:lnTo>
                  <a:lnTo>
                    <a:pt x="491" y="1530"/>
                  </a:lnTo>
                  <a:lnTo>
                    <a:pt x="491" y="1537"/>
                  </a:lnTo>
                  <a:lnTo>
                    <a:pt x="493" y="1552"/>
                  </a:lnTo>
                  <a:lnTo>
                    <a:pt x="495" y="1568"/>
                  </a:lnTo>
                  <a:lnTo>
                    <a:pt x="495" y="1575"/>
                  </a:lnTo>
                  <a:lnTo>
                    <a:pt x="492" y="1582"/>
                  </a:lnTo>
                  <a:lnTo>
                    <a:pt x="492" y="1582"/>
                  </a:lnTo>
                  <a:lnTo>
                    <a:pt x="489" y="1592"/>
                  </a:lnTo>
                  <a:lnTo>
                    <a:pt x="486" y="1602"/>
                  </a:lnTo>
                  <a:lnTo>
                    <a:pt x="482" y="1622"/>
                  </a:lnTo>
                  <a:lnTo>
                    <a:pt x="480" y="1642"/>
                  </a:lnTo>
                  <a:lnTo>
                    <a:pt x="479" y="1664"/>
                  </a:lnTo>
                  <a:lnTo>
                    <a:pt x="479" y="1664"/>
                  </a:lnTo>
                  <a:lnTo>
                    <a:pt x="478" y="1668"/>
                  </a:lnTo>
                  <a:lnTo>
                    <a:pt x="475" y="1672"/>
                  </a:lnTo>
                  <a:lnTo>
                    <a:pt x="473" y="1675"/>
                  </a:lnTo>
                  <a:lnTo>
                    <a:pt x="472" y="1678"/>
                  </a:lnTo>
                  <a:lnTo>
                    <a:pt x="472" y="1678"/>
                  </a:lnTo>
                  <a:lnTo>
                    <a:pt x="472" y="1689"/>
                  </a:lnTo>
                  <a:lnTo>
                    <a:pt x="472" y="1700"/>
                  </a:lnTo>
                  <a:lnTo>
                    <a:pt x="471" y="1721"/>
                  </a:lnTo>
                  <a:lnTo>
                    <a:pt x="471" y="1730"/>
                  </a:lnTo>
                  <a:lnTo>
                    <a:pt x="472" y="1740"/>
                  </a:lnTo>
                  <a:lnTo>
                    <a:pt x="475" y="1750"/>
                  </a:lnTo>
                  <a:lnTo>
                    <a:pt x="480" y="1759"/>
                  </a:lnTo>
                  <a:lnTo>
                    <a:pt x="480" y="1759"/>
                  </a:lnTo>
                  <a:lnTo>
                    <a:pt x="475" y="1762"/>
                  </a:lnTo>
                  <a:lnTo>
                    <a:pt x="473" y="1765"/>
                  </a:lnTo>
                  <a:lnTo>
                    <a:pt x="471" y="1769"/>
                  </a:lnTo>
                  <a:lnTo>
                    <a:pt x="470" y="1773"/>
                  </a:lnTo>
                  <a:lnTo>
                    <a:pt x="468" y="1777"/>
                  </a:lnTo>
                  <a:lnTo>
                    <a:pt x="468" y="1781"/>
                  </a:lnTo>
                  <a:lnTo>
                    <a:pt x="470" y="1785"/>
                  </a:lnTo>
                  <a:lnTo>
                    <a:pt x="471" y="1789"/>
                  </a:lnTo>
                  <a:lnTo>
                    <a:pt x="471" y="1789"/>
                  </a:lnTo>
                  <a:lnTo>
                    <a:pt x="478" y="1797"/>
                  </a:lnTo>
                  <a:lnTo>
                    <a:pt x="484" y="1804"/>
                  </a:lnTo>
                  <a:lnTo>
                    <a:pt x="492" y="1807"/>
                  </a:lnTo>
                  <a:lnTo>
                    <a:pt x="500" y="1810"/>
                  </a:lnTo>
                  <a:lnTo>
                    <a:pt x="509" y="1810"/>
                  </a:lnTo>
                  <a:lnTo>
                    <a:pt x="520" y="1809"/>
                  </a:lnTo>
                  <a:lnTo>
                    <a:pt x="529" y="1808"/>
                  </a:lnTo>
                  <a:lnTo>
                    <a:pt x="538" y="1805"/>
                  </a:lnTo>
                  <a:lnTo>
                    <a:pt x="538" y="1805"/>
                  </a:lnTo>
                  <a:lnTo>
                    <a:pt x="536" y="1813"/>
                  </a:lnTo>
                  <a:lnTo>
                    <a:pt x="536" y="1818"/>
                  </a:lnTo>
                  <a:lnTo>
                    <a:pt x="536" y="1824"/>
                  </a:lnTo>
                  <a:lnTo>
                    <a:pt x="537" y="1829"/>
                  </a:lnTo>
                  <a:lnTo>
                    <a:pt x="540" y="1832"/>
                  </a:lnTo>
                  <a:lnTo>
                    <a:pt x="545" y="1835"/>
                  </a:lnTo>
                  <a:lnTo>
                    <a:pt x="550" y="1838"/>
                  </a:lnTo>
                  <a:lnTo>
                    <a:pt x="558" y="1839"/>
                  </a:lnTo>
                  <a:lnTo>
                    <a:pt x="558" y="1839"/>
                  </a:lnTo>
                  <a:lnTo>
                    <a:pt x="570" y="1840"/>
                  </a:lnTo>
                  <a:lnTo>
                    <a:pt x="581" y="1839"/>
                  </a:lnTo>
                  <a:lnTo>
                    <a:pt x="591" y="1837"/>
                  </a:lnTo>
                  <a:lnTo>
                    <a:pt x="602" y="1832"/>
                  </a:lnTo>
                  <a:lnTo>
                    <a:pt x="606" y="1829"/>
                  </a:lnTo>
                  <a:lnTo>
                    <a:pt x="609" y="1825"/>
                  </a:lnTo>
                  <a:lnTo>
                    <a:pt x="613" y="1822"/>
                  </a:lnTo>
                  <a:lnTo>
                    <a:pt x="615" y="1817"/>
                  </a:lnTo>
                  <a:lnTo>
                    <a:pt x="617" y="1812"/>
                  </a:lnTo>
                  <a:lnTo>
                    <a:pt x="617" y="1807"/>
                  </a:lnTo>
                  <a:lnTo>
                    <a:pt x="617" y="1801"/>
                  </a:lnTo>
                  <a:lnTo>
                    <a:pt x="616" y="1795"/>
                  </a:lnTo>
                  <a:lnTo>
                    <a:pt x="616" y="1795"/>
                  </a:lnTo>
                  <a:lnTo>
                    <a:pt x="623" y="1791"/>
                  </a:lnTo>
                  <a:lnTo>
                    <a:pt x="629" y="1788"/>
                  </a:lnTo>
                  <a:lnTo>
                    <a:pt x="639" y="1780"/>
                  </a:lnTo>
                  <a:lnTo>
                    <a:pt x="647" y="1769"/>
                  </a:lnTo>
                  <a:lnTo>
                    <a:pt x="654" y="1758"/>
                  </a:lnTo>
                  <a:lnTo>
                    <a:pt x="666" y="1735"/>
                  </a:lnTo>
                  <a:lnTo>
                    <a:pt x="673" y="1723"/>
                  </a:lnTo>
                  <a:lnTo>
                    <a:pt x="682" y="1711"/>
                  </a:lnTo>
                  <a:lnTo>
                    <a:pt x="682" y="1711"/>
                  </a:lnTo>
                  <a:lnTo>
                    <a:pt x="685" y="1707"/>
                  </a:lnTo>
                  <a:lnTo>
                    <a:pt x="686" y="1704"/>
                  </a:lnTo>
                  <a:lnTo>
                    <a:pt x="686" y="1699"/>
                  </a:lnTo>
                  <a:lnTo>
                    <a:pt x="686" y="1694"/>
                  </a:lnTo>
                  <a:lnTo>
                    <a:pt x="683" y="1684"/>
                  </a:lnTo>
                  <a:lnTo>
                    <a:pt x="680" y="1675"/>
                  </a:lnTo>
                  <a:lnTo>
                    <a:pt x="678" y="1665"/>
                  </a:lnTo>
                  <a:lnTo>
                    <a:pt x="675" y="1657"/>
                  </a:lnTo>
                  <a:lnTo>
                    <a:pt x="675" y="1652"/>
                  </a:lnTo>
                  <a:lnTo>
                    <a:pt x="675" y="1649"/>
                  </a:lnTo>
                  <a:lnTo>
                    <a:pt x="677" y="1646"/>
                  </a:lnTo>
                  <a:lnTo>
                    <a:pt x="679" y="1643"/>
                  </a:lnTo>
                  <a:lnTo>
                    <a:pt x="679" y="1643"/>
                  </a:lnTo>
                  <a:lnTo>
                    <a:pt x="687" y="1635"/>
                  </a:lnTo>
                  <a:lnTo>
                    <a:pt x="694" y="1627"/>
                  </a:lnTo>
                  <a:lnTo>
                    <a:pt x="699" y="1619"/>
                  </a:lnTo>
                  <a:lnTo>
                    <a:pt x="703" y="1611"/>
                  </a:lnTo>
                  <a:lnTo>
                    <a:pt x="706" y="1602"/>
                  </a:lnTo>
                  <a:lnTo>
                    <a:pt x="708" y="1593"/>
                  </a:lnTo>
                  <a:lnTo>
                    <a:pt x="711" y="1575"/>
                  </a:lnTo>
                  <a:lnTo>
                    <a:pt x="712" y="1539"/>
                  </a:lnTo>
                  <a:lnTo>
                    <a:pt x="713" y="1520"/>
                  </a:lnTo>
                  <a:lnTo>
                    <a:pt x="714" y="1511"/>
                  </a:lnTo>
                  <a:lnTo>
                    <a:pt x="718" y="1503"/>
                  </a:lnTo>
                  <a:lnTo>
                    <a:pt x="718" y="1503"/>
                  </a:lnTo>
                  <a:lnTo>
                    <a:pt x="720" y="1499"/>
                  </a:lnTo>
                  <a:lnTo>
                    <a:pt x="723" y="1494"/>
                  </a:lnTo>
                  <a:lnTo>
                    <a:pt x="729" y="1491"/>
                  </a:lnTo>
                  <a:lnTo>
                    <a:pt x="735" y="1489"/>
                  </a:lnTo>
                  <a:lnTo>
                    <a:pt x="735" y="1489"/>
                  </a:lnTo>
                  <a:lnTo>
                    <a:pt x="739" y="1487"/>
                  </a:lnTo>
                  <a:lnTo>
                    <a:pt x="745" y="1489"/>
                  </a:lnTo>
                  <a:lnTo>
                    <a:pt x="755" y="1493"/>
                  </a:lnTo>
                  <a:lnTo>
                    <a:pt x="760" y="1495"/>
                  </a:lnTo>
                  <a:lnTo>
                    <a:pt x="764" y="1497"/>
                  </a:lnTo>
                  <a:lnTo>
                    <a:pt x="768" y="1497"/>
                  </a:lnTo>
                  <a:lnTo>
                    <a:pt x="772" y="1494"/>
                  </a:lnTo>
                  <a:lnTo>
                    <a:pt x="772" y="1494"/>
                  </a:lnTo>
                  <a:lnTo>
                    <a:pt x="779" y="1489"/>
                  </a:lnTo>
                  <a:lnTo>
                    <a:pt x="786" y="1482"/>
                  </a:lnTo>
                  <a:lnTo>
                    <a:pt x="791" y="1475"/>
                  </a:lnTo>
                  <a:lnTo>
                    <a:pt x="797" y="1467"/>
                  </a:lnTo>
                  <a:lnTo>
                    <a:pt x="802" y="1459"/>
                  </a:lnTo>
                  <a:lnTo>
                    <a:pt x="806" y="1451"/>
                  </a:lnTo>
                  <a:lnTo>
                    <a:pt x="814" y="1432"/>
                  </a:lnTo>
                  <a:lnTo>
                    <a:pt x="814" y="1432"/>
                  </a:lnTo>
                  <a:lnTo>
                    <a:pt x="815" y="1429"/>
                  </a:lnTo>
                  <a:lnTo>
                    <a:pt x="818" y="1427"/>
                  </a:lnTo>
                  <a:lnTo>
                    <a:pt x="823" y="1423"/>
                  </a:lnTo>
                  <a:lnTo>
                    <a:pt x="830" y="1420"/>
                  </a:lnTo>
                  <a:lnTo>
                    <a:pt x="837" y="1418"/>
                  </a:lnTo>
                  <a:lnTo>
                    <a:pt x="837" y="1418"/>
                  </a:lnTo>
                  <a:lnTo>
                    <a:pt x="845" y="1417"/>
                  </a:lnTo>
                  <a:lnTo>
                    <a:pt x="853" y="1417"/>
                  </a:lnTo>
                  <a:lnTo>
                    <a:pt x="868" y="1416"/>
                  </a:lnTo>
                  <a:lnTo>
                    <a:pt x="876" y="1415"/>
                  </a:lnTo>
                  <a:lnTo>
                    <a:pt x="882" y="1412"/>
                  </a:lnTo>
                  <a:lnTo>
                    <a:pt x="889" y="1410"/>
                  </a:lnTo>
                  <a:lnTo>
                    <a:pt x="895" y="1406"/>
                  </a:lnTo>
                  <a:lnTo>
                    <a:pt x="895" y="1406"/>
                  </a:lnTo>
                  <a:lnTo>
                    <a:pt x="902" y="1400"/>
                  </a:lnTo>
                  <a:lnTo>
                    <a:pt x="909" y="1394"/>
                  </a:lnTo>
                  <a:lnTo>
                    <a:pt x="915" y="1390"/>
                  </a:lnTo>
                  <a:lnTo>
                    <a:pt x="919" y="1385"/>
                  </a:lnTo>
                  <a:lnTo>
                    <a:pt x="921" y="1382"/>
                  </a:lnTo>
                  <a:lnTo>
                    <a:pt x="921" y="1382"/>
                  </a:lnTo>
                  <a:lnTo>
                    <a:pt x="932" y="1352"/>
                  </a:lnTo>
                  <a:lnTo>
                    <a:pt x="935" y="1345"/>
                  </a:lnTo>
                  <a:lnTo>
                    <a:pt x="939" y="1338"/>
                  </a:lnTo>
                  <a:lnTo>
                    <a:pt x="943" y="1334"/>
                  </a:lnTo>
                  <a:lnTo>
                    <a:pt x="947" y="1329"/>
                  </a:lnTo>
                  <a:lnTo>
                    <a:pt x="947" y="1329"/>
                  </a:lnTo>
                  <a:lnTo>
                    <a:pt x="953" y="1327"/>
                  </a:lnTo>
                  <a:lnTo>
                    <a:pt x="960" y="1324"/>
                  </a:lnTo>
                  <a:lnTo>
                    <a:pt x="973" y="1320"/>
                  </a:lnTo>
                  <a:lnTo>
                    <a:pt x="981" y="1317"/>
                  </a:lnTo>
                  <a:lnTo>
                    <a:pt x="987" y="1313"/>
                  </a:lnTo>
                  <a:lnTo>
                    <a:pt x="993" y="1310"/>
                  </a:lnTo>
                  <a:lnTo>
                    <a:pt x="996" y="1304"/>
                  </a:lnTo>
                  <a:lnTo>
                    <a:pt x="996" y="1304"/>
                  </a:lnTo>
                  <a:lnTo>
                    <a:pt x="1002" y="1293"/>
                  </a:lnTo>
                  <a:lnTo>
                    <a:pt x="1008" y="1282"/>
                  </a:lnTo>
                  <a:lnTo>
                    <a:pt x="1013" y="1271"/>
                  </a:lnTo>
                  <a:lnTo>
                    <a:pt x="1020" y="1262"/>
                  </a:lnTo>
                  <a:lnTo>
                    <a:pt x="1028" y="1254"/>
                  </a:lnTo>
                  <a:lnTo>
                    <a:pt x="1037" y="1246"/>
                  </a:lnTo>
                  <a:lnTo>
                    <a:pt x="1046" y="1239"/>
                  </a:lnTo>
                  <a:lnTo>
                    <a:pt x="1056" y="1233"/>
                  </a:lnTo>
                  <a:lnTo>
                    <a:pt x="1056" y="1233"/>
                  </a:lnTo>
                  <a:lnTo>
                    <a:pt x="1058" y="1233"/>
                  </a:lnTo>
                  <a:lnTo>
                    <a:pt x="1058" y="1230"/>
                  </a:lnTo>
                  <a:lnTo>
                    <a:pt x="1058" y="1226"/>
                  </a:lnTo>
                  <a:lnTo>
                    <a:pt x="1058" y="1220"/>
                  </a:lnTo>
                  <a:lnTo>
                    <a:pt x="1059" y="1216"/>
                  </a:lnTo>
                  <a:lnTo>
                    <a:pt x="1059" y="1216"/>
                  </a:lnTo>
                  <a:lnTo>
                    <a:pt x="1061" y="1211"/>
                  </a:lnTo>
                  <a:lnTo>
                    <a:pt x="1064" y="1208"/>
                  </a:lnTo>
                  <a:lnTo>
                    <a:pt x="1072" y="1201"/>
                  </a:lnTo>
                  <a:lnTo>
                    <a:pt x="1081" y="1195"/>
                  </a:lnTo>
                  <a:lnTo>
                    <a:pt x="1089" y="1191"/>
                  </a:lnTo>
                  <a:lnTo>
                    <a:pt x="1099" y="1185"/>
                  </a:lnTo>
                  <a:lnTo>
                    <a:pt x="1105" y="1179"/>
                  </a:lnTo>
                  <a:lnTo>
                    <a:pt x="1108" y="1176"/>
                  </a:lnTo>
                  <a:lnTo>
                    <a:pt x="1110" y="1172"/>
                  </a:lnTo>
                  <a:lnTo>
                    <a:pt x="1111" y="1169"/>
                  </a:lnTo>
                  <a:lnTo>
                    <a:pt x="1112" y="1164"/>
                  </a:lnTo>
                  <a:lnTo>
                    <a:pt x="1112" y="1164"/>
                  </a:lnTo>
                  <a:lnTo>
                    <a:pt x="1114" y="1145"/>
                  </a:lnTo>
                  <a:lnTo>
                    <a:pt x="1118" y="1126"/>
                  </a:lnTo>
                  <a:lnTo>
                    <a:pt x="1124" y="1109"/>
                  </a:lnTo>
                  <a:lnTo>
                    <a:pt x="1132" y="1093"/>
                  </a:lnTo>
                  <a:lnTo>
                    <a:pt x="1141" y="1078"/>
                  </a:lnTo>
                  <a:lnTo>
                    <a:pt x="1151" y="1063"/>
                  </a:lnTo>
                  <a:lnTo>
                    <a:pt x="1162" y="1050"/>
                  </a:lnTo>
                  <a:lnTo>
                    <a:pt x="1176" y="1037"/>
                  </a:lnTo>
                  <a:lnTo>
                    <a:pt x="1190" y="1026"/>
                  </a:lnTo>
                  <a:lnTo>
                    <a:pt x="1203" y="1014"/>
                  </a:lnTo>
                  <a:lnTo>
                    <a:pt x="1234" y="993"/>
                  </a:lnTo>
                  <a:lnTo>
                    <a:pt x="1294" y="952"/>
                  </a:lnTo>
                  <a:lnTo>
                    <a:pt x="1294" y="952"/>
                  </a:lnTo>
                  <a:lnTo>
                    <a:pt x="1309" y="942"/>
                  </a:lnTo>
                  <a:lnTo>
                    <a:pt x="1317" y="936"/>
                  </a:lnTo>
                  <a:lnTo>
                    <a:pt x="1325" y="929"/>
                  </a:lnTo>
                  <a:lnTo>
                    <a:pt x="1332" y="922"/>
                  </a:lnTo>
                  <a:lnTo>
                    <a:pt x="1337" y="914"/>
                  </a:lnTo>
                  <a:lnTo>
                    <a:pt x="1341" y="905"/>
                  </a:lnTo>
                  <a:lnTo>
                    <a:pt x="1343" y="897"/>
                  </a:lnTo>
                  <a:lnTo>
                    <a:pt x="1343" y="897"/>
                  </a:lnTo>
                  <a:lnTo>
                    <a:pt x="1345" y="882"/>
                  </a:lnTo>
                  <a:lnTo>
                    <a:pt x="1349" y="869"/>
                  </a:lnTo>
                  <a:lnTo>
                    <a:pt x="1353" y="856"/>
                  </a:lnTo>
                  <a:lnTo>
                    <a:pt x="1358" y="845"/>
                  </a:lnTo>
                  <a:lnTo>
                    <a:pt x="1365" y="832"/>
                  </a:lnTo>
                  <a:lnTo>
                    <a:pt x="1371" y="821"/>
                  </a:lnTo>
                  <a:lnTo>
                    <a:pt x="1387" y="798"/>
                  </a:lnTo>
                  <a:lnTo>
                    <a:pt x="1387" y="798"/>
                  </a:lnTo>
                  <a:lnTo>
                    <a:pt x="1390" y="794"/>
                  </a:lnTo>
                  <a:lnTo>
                    <a:pt x="1392" y="787"/>
                  </a:lnTo>
                  <a:lnTo>
                    <a:pt x="1392" y="780"/>
                  </a:lnTo>
                  <a:lnTo>
                    <a:pt x="1392" y="772"/>
                  </a:lnTo>
                  <a:lnTo>
                    <a:pt x="1391" y="756"/>
                  </a:lnTo>
                  <a:lnTo>
                    <a:pt x="1391" y="748"/>
                  </a:lnTo>
                  <a:lnTo>
                    <a:pt x="1391" y="741"/>
                  </a:lnTo>
                  <a:lnTo>
                    <a:pt x="1391" y="741"/>
                  </a:lnTo>
                  <a:lnTo>
                    <a:pt x="1393" y="731"/>
                  </a:lnTo>
                  <a:lnTo>
                    <a:pt x="1398" y="722"/>
                  </a:lnTo>
                  <a:lnTo>
                    <a:pt x="1403" y="714"/>
                  </a:lnTo>
                  <a:lnTo>
                    <a:pt x="1410" y="706"/>
                  </a:lnTo>
                  <a:lnTo>
                    <a:pt x="1418" y="700"/>
                  </a:lnTo>
                  <a:lnTo>
                    <a:pt x="1428" y="695"/>
                  </a:lnTo>
                  <a:lnTo>
                    <a:pt x="1437" y="690"/>
                  </a:lnTo>
                  <a:lnTo>
                    <a:pt x="1449" y="687"/>
                  </a:lnTo>
                  <a:lnTo>
                    <a:pt x="1449" y="687"/>
                  </a:lnTo>
                  <a:lnTo>
                    <a:pt x="1452" y="686"/>
                  </a:lnTo>
                  <a:lnTo>
                    <a:pt x="1453" y="682"/>
                  </a:lnTo>
                  <a:lnTo>
                    <a:pt x="1453" y="679"/>
                  </a:lnTo>
                  <a:lnTo>
                    <a:pt x="1452" y="674"/>
                  </a:lnTo>
                  <a:lnTo>
                    <a:pt x="1449" y="664"/>
                  </a:lnTo>
                  <a:lnTo>
                    <a:pt x="1447" y="655"/>
                  </a:lnTo>
                  <a:lnTo>
                    <a:pt x="1447" y="655"/>
                  </a:lnTo>
                  <a:lnTo>
                    <a:pt x="1447" y="650"/>
                  </a:lnTo>
                  <a:lnTo>
                    <a:pt x="1447" y="646"/>
                  </a:lnTo>
                  <a:lnTo>
                    <a:pt x="1449" y="638"/>
                  </a:lnTo>
                  <a:lnTo>
                    <a:pt x="1453" y="630"/>
                  </a:lnTo>
                  <a:lnTo>
                    <a:pt x="1459" y="623"/>
                  </a:lnTo>
                  <a:lnTo>
                    <a:pt x="1465" y="616"/>
                  </a:lnTo>
                  <a:lnTo>
                    <a:pt x="1470" y="609"/>
                  </a:lnTo>
                  <a:lnTo>
                    <a:pt x="1475" y="603"/>
                  </a:lnTo>
                  <a:lnTo>
                    <a:pt x="1476" y="598"/>
                  </a:lnTo>
                  <a:lnTo>
                    <a:pt x="1476" y="595"/>
                  </a:lnTo>
                  <a:lnTo>
                    <a:pt x="1476" y="595"/>
                  </a:lnTo>
                  <a:lnTo>
                    <a:pt x="1476" y="592"/>
                  </a:lnTo>
                  <a:lnTo>
                    <a:pt x="1475" y="591"/>
                  </a:lnTo>
                  <a:lnTo>
                    <a:pt x="1470" y="588"/>
                  </a:lnTo>
                  <a:lnTo>
                    <a:pt x="1465" y="583"/>
                  </a:lnTo>
                  <a:lnTo>
                    <a:pt x="1460" y="579"/>
                  </a:lnTo>
                  <a:lnTo>
                    <a:pt x="1460" y="57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60" name="iṥ1îďè">
              <a:extLst>
                <a:ext uri="{FF2B5EF4-FFF2-40B4-BE49-F238E27FC236}">
                  <a16:creationId xmlns:a16="http://schemas.microsoft.com/office/drawing/2014/main" id="{0E7D10E8-0E43-9797-62A7-6C41D1E93873}"/>
                </a:ext>
              </a:extLst>
            </p:cNvPr>
            <p:cNvGrpSpPr/>
            <p:nvPr/>
          </p:nvGrpSpPr>
          <p:grpSpPr>
            <a:xfrm>
              <a:off x="8396792" y="3883897"/>
              <a:ext cx="1398846" cy="1142780"/>
              <a:chOff x="3608388" y="3900488"/>
              <a:chExt cx="1231900" cy="1006475"/>
            </a:xfrm>
            <a:grpFill/>
          </p:grpSpPr>
          <p:sp>
            <p:nvSpPr>
              <p:cNvPr id="121" name="íṩliḑê">
                <a:extLst>
                  <a:ext uri="{FF2B5EF4-FFF2-40B4-BE49-F238E27FC236}">
                    <a16:creationId xmlns:a16="http://schemas.microsoft.com/office/drawing/2014/main" id="{4019F896-5382-340C-8ABB-50B330CB6DAA}"/>
                  </a:ext>
                </a:extLst>
              </p:cNvPr>
              <p:cNvSpPr/>
              <p:nvPr/>
            </p:nvSpPr>
            <p:spPr bwMode="auto">
              <a:xfrm>
                <a:off x="3963988" y="3900488"/>
                <a:ext cx="347663" cy="198437"/>
              </a:xfrm>
              <a:custGeom>
                <a:avLst/>
                <a:gdLst>
                  <a:gd name="T0" fmla="*/ 288 w 438"/>
                  <a:gd name="T1" fmla="*/ 78 h 250"/>
                  <a:gd name="T2" fmla="*/ 273 w 438"/>
                  <a:gd name="T3" fmla="*/ 63 h 250"/>
                  <a:gd name="T4" fmla="*/ 240 w 438"/>
                  <a:gd name="T5" fmla="*/ 41 h 250"/>
                  <a:gd name="T6" fmla="*/ 223 w 438"/>
                  <a:gd name="T7" fmla="*/ 29 h 250"/>
                  <a:gd name="T8" fmla="*/ 198 w 438"/>
                  <a:gd name="T9" fmla="*/ 16 h 250"/>
                  <a:gd name="T10" fmla="*/ 170 w 438"/>
                  <a:gd name="T11" fmla="*/ 10 h 250"/>
                  <a:gd name="T12" fmla="*/ 140 w 438"/>
                  <a:gd name="T13" fmla="*/ 14 h 250"/>
                  <a:gd name="T14" fmla="*/ 112 w 438"/>
                  <a:gd name="T15" fmla="*/ 30 h 250"/>
                  <a:gd name="T16" fmla="*/ 110 w 438"/>
                  <a:gd name="T17" fmla="*/ 31 h 250"/>
                  <a:gd name="T18" fmla="*/ 98 w 438"/>
                  <a:gd name="T19" fmla="*/ 33 h 250"/>
                  <a:gd name="T20" fmla="*/ 83 w 438"/>
                  <a:gd name="T21" fmla="*/ 30 h 250"/>
                  <a:gd name="T22" fmla="*/ 82 w 438"/>
                  <a:gd name="T23" fmla="*/ 29 h 250"/>
                  <a:gd name="T24" fmla="*/ 80 w 438"/>
                  <a:gd name="T25" fmla="*/ 23 h 250"/>
                  <a:gd name="T26" fmla="*/ 79 w 438"/>
                  <a:gd name="T27" fmla="*/ 22 h 250"/>
                  <a:gd name="T28" fmla="*/ 70 w 438"/>
                  <a:gd name="T29" fmla="*/ 20 h 250"/>
                  <a:gd name="T30" fmla="*/ 66 w 438"/>
                  <a:gd name="T31" fmla="*/ 18 h 250"/>
                  <a:gd name="T32" fmla="*/ 63 w 438"/>
                  <a:gd name="T33" fmla="*/ 12 h 250"/>
                  <a:gd name="T34" fmla="*/ 48 w 438"/>
                  <a:gd name="T35" fmla="*/ 4 h 250"/>
                  <a:gd name="T36" fmla="*/ 42 w 438"/>
                  <a:gd name="T37" fmla="*/ 2 h 250"/>
                  <a:gd name="T38" fmla="*/ 25 w 438"/>
                  <a:gd name="T39" fmla="*/ 0 h 250"/>
                  <a:gd name="T40" fmla="*/ 0 w 438"/>
                  <a:gd name="T41" fmla="*/ 4 h 250"/>
                  <a:gd name="T42" fmla="*/ 3 w 438"/>
                  <a:gd name="T43" fmla="*/ 16 h 250"/>
                  <a:gd name="T44" fmla="*/ 12 w 438"/>
                  <a:gd name="T45" fmla="*/ 36 h 250"/>
                  <a:gd name="T46" fmla="*/ 25 w 438"/>
                  <a:gd name="T47" fmla="*/ 52 h 250"/>
                  <a:gd name="T48" fmla="*/ 42 w 438"/>
                  <a:gd name="T49" fmla="*/ 64 h 250"/>
                  <a:gd name="T50" fmla="*/ 73 w 438"/>
                  <a:gd name="T51" fmla="*/ 80 h 250"/>
                  <a:gd name="T52" fmla="*/ 116 w 438"/>
                  <a:gd name="T53" fmla="*/ 100 h 250"/>
                  <a:gd name="T54" fmla="*/ 136 w 438"/>
                  <a:gd name="T55" fmla="*/ 111 h 250"/>
                  <a:gd name="T56" fmla="*/ 157 w 438"/>
                  <a:gd name="T57" fmla="*/ 129 h 250"/>
                  <a:gd name="T58" fmla="*/ 174 w 438"/>
                  <a:gd name="T59" fmla="*/ 157 h 250"/>
                  <a:gd name="T60" fmla="*/ 180 w 438"/>
                  <a:gd name="T61" fmla="*/ 167 h 250"/>
                  <a:gd name="T62" fmla="*/ 197 w 438"/>
                  <a:gd name="T63" fmla="*/ 183 h 250"/>
                  <a:gd name="T64" fmla="*/ 229 w 438"/>
                  <a:gd name="T65" fmla="*/ 200 h 250"/>
                  <a:gd name="T66" fmla="*/ 252 w 438"/>
                  <a:gd name="T67" fmla="*/ 211 h 250"/>
                  <a:gd name="T68" fmla="*/ 264 w 438"/>
                  <a:gd name="T69" fmla="*/ 213 h 250"/>
                  <a:gd name="T70" fmla="*/ 279 w 438"/>
                  <a:gd name="T71" fmla="*/ 210 h 250"/>
                  <a:gd name="T72" fmla="*/ 302 w 438"/>
                  <a:gd name="T73" fmla="*/ 204 h 250"/>
                  <a:gd name="T74" fmla="*/ 309 w 438"/>
                  <a:gd name="T75" fmla="*/ 204 h 250"/>
                  <a:gd name="T76" fmla="*/ 319 w 438"/>
                  <a:gd name="T77" fmla="*/ 207 h 250"/>
                  <a:gd name="T78" fmla="*/ 338 w 438"/>
                  <a:gd name="T79" fmla="*/ 217 h 250"/>
                  <a:gd name="T80" fmla="*/ 363 w 438"/>
                  <a:gd name="T81" fmla="*/ 237 h 250"/>
                  <a:gd name="T82" fmla="*/ 383 w 438"/>
                  <a:gd name="T83" fmla="*/ 248 h 250"/>
                  <a:gd name="T84" fmla="*/ 390 w 438"/>
                  <a:gd name="T85" fmla="*/ 249 h 250"/>
                  <a:gd name="T86" fmla="*/ 409 w 438"/>
                  <a:gd name="T87" fmla="*/ 249 h 250"/>
                  <a:gd name="T88" fmla="*/ 417 w 438"/>
                  <a:gd name="T89" fmla="*/ 246 h 250"/>
                  <a:gd name="T90" fmla="*/ 430 w 438"/>
                  <a:gd name="T91" fmla="*/ 236 h 250"/>
                  <a:gd name="T92" fmla="*/ 437 w 438"/>
                  <a:gd name="T93" fmla="*/ 221 h 250"/>
                  <a:gd name="T94" fmla="*/ 438 w 438"/>
                  <a:gd name="T95" fmla="*/ 204 h 250"/>
                  <a:gd name="T96" fmla="*/ 433 w 438"/>
                  <a:gd name="T97" fmla="*/ 191 h 250"/>
                  <a:gd name="T98" fmla="*/ 427 w 438"/>
                  <a:gd name="T99" fmla="*/ 183 h 250"/>
                  <a:gd name="T100" fmla="*/ 405 w 438"/>
                  <a:gd name="T101" fmla="*/ 162 h 250"/>
                  <a:gd name="T102" fmla="*/ 385 w 438"/>
                  <a:gd name="T103" fmla="*/ 138 h 250"/>
                  <a:gd name="T104" fmla="*/ 379 w 438"/>
                  <a:gd name="T105" fmla="*/ 129 h 250"/>
                  <a:gd name="T106" fmla="*/ 364 w 438"/>
                  <a:gd name="T107" fmla="*/ 109 h 250"/>
                  <a:gd name="T108" fmla="*/ 345 w 438"/>
                  <a:gd name="T109" fmla="*/ 94 h 250"/>
                  <a:gd name="T110" fmla="*/ 328 w 438"/>
                  <a:gd name="T111" fmla="*/ 87 h 250"/>
                  <a:gd name="T112" fmla="*/ 315 w 438"/>
                  <a:gd name="T113" fmla="*/ 86 h 250"/>
                  <a:gd name="T114" fmla="*/ 301 w 438"/>
                  <a:gd name="T115" fmla="*/ 88 h 250"/>
                  <a:gd name="T116" fmla="*/ 294 w 438"/>
                  <a:gd name="T117" fmla="*/ 91 h 250"/>
                  <a:gd name="T118" fmla="*/ 292 w 438"/>
                  <a:gd name="T119" fmla="*/ 85 h 250"/>
                  <a:gd name="T120" fmla="*/ 288 w 438"/>
                  <a:gd name="T121" fmla="*/ 7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38" h="250">
                    <a:moveTo>
                      <a:pt x="288" y="78"/>
                    </a:moveTo>
                    <a:lnTo>
                      <a:pt x="288" y="78"/>
                    </a:lnTo>
                    <a:lnTo>
                      <a:pt x="281" y="70"/>
                    </a:lnTo>
                    <a:lnTo>
                      <a:pt x="273" y="63"/>
                    </a:lnTo>
                    <a:lnTo>
                      <a:pt x="257" y="52"/>
                    </a:lnTo>
                    <a:lnTo>
                      <a:pt x="240" y="41"/>
                    </a:lnTo>
                    <a:lnTo>
                      <a:pt x="223" y="29"/>
                    </a:lnTo>
                    <a:lnTo>
                      <a:pt x="223" y="29"/>
                    </a:lnTo>
                    <a:lnTo>
                      <a:pt x="212" y="21"/>
                    </a:lnTo>
                    <a:lnTo>
                      <a:pt x="198" y="16"/>
                    </a:lnTo>
                    <a:lnTo>
                      <a:pt x="185" y="11"/>
                    </a:lnTo>
                    <a:lnTo>
                      <a:pt x="170" y="10"/>
                    </a:lnTo>
                    <a:lnTo>
                      <a:pt x="155" y="11"/>
                    </a:lnTo>
                    <a:lnTo>
                      <a:pt x="140" y="14"/>
                    </a:lnTo>
                    <a:lnTo>
                      <a:pt x="126" y="21"/>
                    </a:lnTo>
                    <a:lnTo>
                      <a:pt x="112" y="30"/>
                    </a:lnTo>
                    <a:lnTo>
                      <a:pt x="112" y="30"/>
                    </a:lnTo>
                    <a:lnTo>
                      <a:pt x="110" y="31"/>
                    </a:lnTo>
                    <a:lnTo>
                      <a:pt x="106" y="33"/>
                    </a:lnTo>
                    <a:lnTo>
                      <a:pt x="98" y="33"/>
                    </a:lnTo>
                    <a:lnTo>
                      <a:pt x="91" y="33"/>
                    </a:lnTo>
                    <a:lnTo>
                      <a:pt x="83" y="30"/>
                    </a:lnTo>
                    <a:lnTo>
                      <a:pt x="83" y="30"/>
                    </a:lnTo>
                    <a:lnTo>
                      <a:pt x="82" y="29"/>
                    </a:lnTo>
                    <a:lnTo>
                      <a:pt x="81" y="26"/>
                    </a:lnTo>
                    <a:lnTo>
                      <a:pt x="80" y="23"/>
                    </a:lnTo>
                    <a:lnTo>
                      <a:pt x="79" y="22"/>
                    </a:lnTo>
                    <a:lnTo>
                      <a:pt x="79" y="22"/>
                    </a:lnTo>
                    <a:lnTo>
                      <a:pt x="73" y="21"/>
                    </a:lnTo>
                    <a:lnTo>
                      <a:pt x="70" y="20"/>
                    </a:lnTo>
                    <a:lnTo>
                      <a:pt x="68" y="19"/>
                    </a:lnTo>
                    <a:lnTo>
                      <a:pt x="66" y="18"/>
                    </a:lnTo>
                    <a:lnTo>
                      <a:pt x="65" y="14"/>
                    </a:lnTo>
                    <a:lnTo>
                      <a:pt x="63" y="12"/>
                    </a:lnTo>
                    <a:lnTo>
                      <a:pt x="63" y="12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2" y="2"/>
                    </a:lnTo>
                    <a:lnTo>
                      <a:pt x="37" y="1"/>
                    </a:lnTo>
                    <a:lnTo>
                      <a:pt x="25" y="0"/>
                    </a:lnTo>
                    <a:lnTo>
                      <a:pt x="13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16"/>
                    </a:lnTo>
                    <a:lnTo>
                      <a:pt x="6" y="26"/>
                    </a:lnTo>
                    <a:lnTo>
                      <a:pt x="12" y="36"/>
                    </a:lnTo>
                    <a:lnTo>
                      <a:pt x="17" y="44"/>
                    </a:lnTo>
                    <a:lnTo>
                      <a:pt x="25" y="52"/>
                    </a:lnTo>
                    <a:lnTo>
                      <a:pt x="33" y="59"/>
                    </a:lnTo>
                    <a:lnTo>
                      <a:pt x="42" y="64"/>
                    </a:lnTo>
                    <a:lnTo>
                      <a:pt x="53" y="70"/>
                    </a:lnTo>
                    <a:lnTo>
                      <a:pt x="73" y="80"/>
                    </a:lnTo>
                    <a:lnTo>
                      <a:pt x="95" y="91"/>
                    </a:lnTo>
                    <a:lnTo>
                      <a:pt x="116" y="100"/>
                    </a:lnTo>
                    <a:lnTo>
                      <a:pt x="136" y="111"/>
                    </a:lnTo>
                    <a:lnTo>
                      <a:pt x="136" y="111"/>
                    </a:lnTo>
                    <a:lnTo>
                      <a:pt x="147" y="119"/>
                    </a:lnTo>
                    <a:lnTo>
                      <a:pt x="157" y="129"/>
                    </a:lnTo>
                    <a:lnTo>
                      <a:pt x="166" y="142"/>
                    </a:lnTo>
                    <a:lnTo>
                      <a:pt x="174" y="157"/>
                    </a:lnTo>
                    <a:lnTo>
                      <a:pt x="174" y="157"/>
                    </a:lnTo>
                    <a:lnTo>
                      <a:pt x="180" y="167"/>
                    </a:lnTo>
                    <a:lnTo>
                      <a:pt x="188" y="175"/>
                    </a:lnTo>
                    <a:lnTo>
                      <a:pt x="197" y="183"/>
                    </a:lnTo>
                    <a:lnTo>
                      <a:pt x="207" y="188"/>
                    </a:lnTo>
                    <a:lnTo>
                      <a:pt x="229" y="200"/>
                    </a:lnTo>
                    <a:lnTo>
                      <a:pt x="252" y="211"/>
                    </a:lnTo>
                    <a:lnTo>
                      <a:pt x="252" y="211"/>
                    </a:lnTo>
                    <a:lnTo>
                      <a:pt x="257" y="213"/>
                    </a:lnTo>
                    <a:lnTo>
                      <a:pt x="264" y="213"/>
                    </a:lnTo>
                    <a:lnTo>
                      <a:pt x="272" y="212"/>
                    </a:lnTo>
                    <a:lnTo>
                      <a:pt x="279" y="210"/>
                    </a:lnTo>
                    <a:lnTo>
                      <a:pt x="294" y="205"/>
                    </a:lnTo>
                    <a:lnTo>
                      <a:pt x="302" y="204"/>
                    </a:lnTo>
                    <a:lnTo>
                      <a:pt x="309" y="204"/>
                    </a:lnTo>
                    <a:lnTo>
                      <a:pt x="309" y="204"/>
                    </a:lnTo>
                    <a:lnTo>
                      <a:pt x="314" y="205"/>
                    </a:lnTo>
                    <a:lnTo>
                      <a:pt x="319" y="207"/>
                    </a:lnTo>
                    <a:lnTo>
                      <a:pt x="329" y="211"/>
                    </a:lnTo>
                    <a:lnTo>
                      <a:pt x="338" y="217"/>
                    </a:lnTo>
                    <a:lnTo>
                      <a:pt x="346" y="224"/>
                    </a:lnTo>
                    <a:lnTo>
                      <a:pt x="363" y="237"/>
                    </a:lnTo>
                    <a:lnTo>
                      <a:pt x="372" y="243"/>
                    </a:lnTo>
                    <a:lnTo>
                      <a:pt x="383" y="248"/>
                    </a:lnTo>
                    <a:lnTo>
                      <a:pt x="383" y="248"/>
                    </a:lnTo>
                    <a:lnTo>
                      <a:pt x="390" y="249"/>
                    </a:lnTo>
                    <a:lnTo>
                      <a:pt x="400" y="250"/>
                    </a:lnTo>
                    <a:lnTo>
                      <a:pt x="409" y="249"/>
                    </a:lnTo>
                    <a:lnTo>
                      <a:pt x="417" y="246"/>
                    </a:lnTo>
                    <a:lnTo>
                      <a:pt x="417" y="246"/>
                    </a:lnTo>
                    <a:lnTo>
                      <a:pt x="423" y="242"/>
                    </a:lnTo>
                    <a:lnTo>
                      <a:pt x="430" y="236"/>
                    </a:lnTo>
                    <a:lnTo>
                      <a:pt x="435" y="229"/>
                    </a:lnTo>
                    <a:lnTo>
                      <a:pt x="437" y="221"/>
                    </a:lnTo>
                    <a:lnTo>
                      <a:pt x="438" y="212"/>
                    </a:lnTo>
                    <a:lnTo>
                      <a:pt x="438" y="204"/>
                    </a:lnTo>
                    <a:lnTo>
                      <a:pt x="436" y="196"/>
                    </a:lnTo>
                    <a:lnTo>
                      <a:pt x="433" y="191"/>
                    </a:lnTo>
                    <a:lnTo>
                      <a:pt x="433" y="191"/>
                    </a:lnTo>
                    <a:lnTo>
                      <a:pt x="427" y="183"/>
                    </a:lnTo>
                    <a:lnTo>
                      <a:pt x="420" y="176"/>
                    </a:lnTo>
                    <a:lnTo>
                      <a:pt x="405" y="162"/>
                    </a:lnTo>
                    <a:lnTo>
                      <a:pt x="392" y="146"/>
                    </a:lnTo>
                    <a:lnTo>
                      <a:pt x="385" y="138"/>
                    </a:lnTo>
                    <a:lnTo>
                      <a:pt x="379" y="129"/>
                    </a:lnTo>
                    <a:lnTo>
                      <a:pt x="379" y="129"/>
                    </a:lnTo>
                    <a:lnTo>
                      <a:pt x="372" y="119"/>
                    </a:lnTo>
                    <a:lnTo>
                      <a:pt x="364" y="109"/>
                    </a:lnTo>
                    <a:lnTo>
                      <a:pt x="355" y="101"/>
                    </a:lnTo>
                    <a:lnTo>
                      <a:pt x="345" y="94"/>
                    </a:lnTo>
                    <a:lnTo>
                      <a:pt x="334" y="88"/>
                    </a:lnTo>
                    <a:lnTo>
                      <a:pt x="328" y="87"/>
                    </a:lnTo>
                    <a:lnTo>
                      <a:pt x="321" y="86"/>
                    </a:lnTo>
                    <a:lnTo>
                      <a:pt x="315" y="86"/>
                    </a:lnTo>
                    <a:lnTo>
                      <a:pt x="309" y="87"/>
                    </a:lnTo>
                    <a:lnTo>
                      <a:pt x="301" y="88"/>
                    </a:lnTo>
                    <a:lnTo>
                      <a:pt x="294" y="91"/>
                    </a:lnTo>
                    <a:lnTo>
                      <a:pt x="294" y="91"/>
                    </a:lnTo>
                    <a:lnTo>
                      <a:pt x="293" y="89"/>
                    </a:lnTo>
                    <a:lnTo>
                      <a:pt x="292" y="85"/>
                    </a:lnTo>
                    <a:lnTo>
                      <a:pt x="290" y="81"/>
                    </a:lnTo>
                    <a:lnTo>
                      <a:pt x="288" y="78"/>
                    </a:lnTo>
                    <a:lnTo>
                      <a:pt x="288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2" name="ïşlîḓé">
                <a:extLst>
                  <a:ext uri="{FF2B5EF4-FFF2-40B4-BE49-F238E27FC236}">
                    <a16:creationId xmlns:a16="http://schemas.microsoft.com/office/drawing/2014/main" id="{913B382D-50F6-6B5A-1054-EE0254D925A2}"/>
                  </a:ext>
                </a:extLst>
              </p:cNvPr>
              <p:cNvSpPr/>
              <p:nvPr/>
            </p:nvSpPr>
            <p:spPr bwMode="auto">
              <a:xfrm>
                <a:off x="3608388" y="4114800"/>
                <a:ext cx="801688" cy="587375"/>
              </a:xfrm>
              <a:custGeom>
                <a:avLst/>
                <a:gdLst>
                  <a:gd name="T0" fmla="*/ 910 w 1010"/>
                  <a:gd name="T1" fmla="*/ 250 h 742"/>
                  <a:gd name="T2" fmla="*/ 850 w 1010"/>
                  <a:gd name="T3" fmla="*/ 193 h 742"/>
                  <a:gd name="T4" fmla="*/ 774 w 1010"/>
                  <a:gd name="T5" fmla="*/ 82 h 742"/>
                  <a:gd name="T6" fmla="*/ 764 w 1010"/>
                  <a:gd name="T7" fmla="*/ 26 h 742"/>
                  <a:gd name="T8" fmla="*/ 724 w 1010"/>
                  <a:gd name="T9" fmla="*/ 0 h 742"/>
                  <a:gd name="T10" fmla="*/ 690 w 1010"/>
                  <a:gd name="T11" fmla="*/ 26 h 742"/>
                  <a:gd name="T12" fmla="*/ 703 w 1010"/>
                  <a:gd name="T13" fmla="*/ 76 h 742"/>
                  <a:gd name="T14" fmla="*/ 692 w 1010"/>
                  <a:gd name="T15" fmla="*/ 114 h 742"/>
                  <a:gd name="T16" fmla="*/ 678 w 1010"/>
                  <a:gd name="T17" fmla="*/ 149 h 742"/>
                  <a:gd name="T18" fmla="*/ 654 w 1010"/>
                  <a:gd name="T19" fmla="*/ 140 h 742"/>
                  <a:gd name="T20" fmla="*/ 594 w 1010"/>
                  <a:gd name="T21" fmla="*/ 114 h 742"/>
                  <a:gd name="T22" fmla="*/ 579 w 1010"/>
                  <a:gd name="T23" fmla="*/ 91 h 742"/>
                  <a:gd name="T24" fmla="*/ 575 w 1010"/>
                  <a:gd name="T25" fmla="*/ 66 h 742"/>
                  <a:gd name="T26" fmla="*/ 552 w 1010"/>
                  <a:gd name="T27" fmla="*/ 56 h 742"/>
                  <a:gd name="T28" fmla="*/ 583 w 1010"/>
                  <a:gd name="T29" fmla="*/ 34 h 742"/>
                  <a:gd name="T30" fmla="*/ 585 w 1010"/>
                  <a:gd name="T31" fmla="*/ 14 h 742"/>
                  <a:gd name="T32" fmla="*/ 519 w 1010"/>
                  <a:gd name="T33" fmla="*/ 4 h 742"/>
                  <a:gd name="T34" fmla="*/ 439 w 1010"/>
                  <a:gd name="T35" fmla="*/ 18 h 742"/>
                  <a:gd name="T36" fmla="*/ 443 w 1010"/>
                  <a:gd name="T37" fmla="*/ 27 h 742"/>
                  <a:gd name="T38" fmla="*/ 418 w 1010"/>
                  <a:gd name="T39" fmla="*/ 42 h 742"/>
                  <a:gd name="T40" fmla="*/ 379 w 1010"/>
                  <a:gd name="T41" fmla="*/ 101 h 742"/>
                  <a:gd name="T42" fmla="*/ 360 w 1010"/>
                  <a:gd name="T43" fmla="*/ 88 h 742"/>
                  <a:gd name="T44" fmla="*/ 330 w 1010"/>
                  <a:gd name="T45" fmla="*/ 65 h 742"/>
                  <a:gd name="T46" fmla="*/ 284 w 1010"/>
                  <a:gd name="T47" fmla="*/ 122 h 742"/>
                  <a:gd name="T48" fmla="*/ 242 w 1010"/>
                  <a:gd name="T49" fmla="*/ 140 h 742"/>
                  <a:gd name="T50" fmla="*/ 236 w 1010"/>
                  <a:gd name="T51" fmla="*/ 161 h 742"/>
                  <a:gd name="T52" fmla="*/ 186 w 1010"/>
                  <a:gd name="T53" fmla="*/ 190 h 742"/>
                  <a:gd name="T54" fmla="*/ 131 w 1010"/>
                  <a:gd name="T55" fmla="*/ 204 h 742"/>
                  <a:gd name="T56" fmla="*/ 63 w 1010"/>
                  <a:gd name="T57" fmla="*/ 250 h 742"/>
                  <a:gd name="T58" fmla="*/ 2 w 1010"/>
                  <a:gd name="T59" fmla="*/ 332 h 742"/>
                  <a:gd name="T60" fmla="*/ 16 w 1010"/>
                  <a:gd name="T61" fmla="*/ 383 h 742"/>
                  <a:gd name="T62" fmla="*/ 0 w 1010"/>
                  <a:gd name="T63" fmla="*/ 438 h 742"/>
                  <a:gd name="T64" fmla="*/ 29 w 1010"/>
                  <a:gd name="T65" fmla="*/ 534 h 742"/>
                  <a:gd name="T66" fmla="*/ 48 w 1010"/>
                  <a:gd name="T67" fmla="*/ 561 h 742"/>
                  <a:gd name="T68" fmla="*/ 61 w 1010"/>
                  <a:gd name="T69" fmla="*/ 614 h 742"/>
                  <a:gd name="T70" fmla="*/ 94 w 1010"/>
                  <a:gd name="T71" fmla="*/ 629 h 742"/>
                  <a:gd name="T72" fmla="*/ 110 w 1010"/>
                  <a:gd name="T73" fmla="*/ 650 h 742"/>
                  <a:gd name="T74" fmla="*/ 132 w 1010"/>
                  <a:gd name="T75" fmla="*/ 642 h 742"/>
                  <a:gd name="T76" fmla="*/ 196 w 1010"/>
                  <a:gd name="T77" fmla="*/ 615 h 742"/>
                  <a:gd name="T78" fmla="*/ 284 w 1010"/>
                  <a:gd name="T79" fmla="*/ 594 h 742"/>
                  <a:gd name="T80" fmla="*/ 326 w 1010"/>
                  <a:gd name="T81" fmla="*/ 546 h 742"/>
                  <a:gd name="T82" fmla="*/ 396 w 1010"/>
                  <a:gd name="T83" fmla="*/ 527 h 742"/>
                  <a:gd name="T84" fmla="*/ 487 w 1010"/>
                  <a:gd name="T85" fmla="*/ 554 h 742"/>
                  <a:gd name="T86" fmla="*/ 521 w 1010"/>
                  <a:gd name="T87" fmla="*/ 609 h 742"/>
                  <a:gd name="T88" fmla="*/ 558 w 1010"/>
                  <a:gd name="T89" fmla="*/ 603 h 742"/>
                  <a:gd name="T90" fmla="*/ 618 w 1010"/>
                  <a:gd name="T91" fmla="*/ 651 h 742"/>
                  <a:gd name="T92" fmla="*/ 694 w 1010"/>
                  <a:gd name="T93" fmla="*/ 727 h 742"/>
                  <a:gd name="T94" fmla="*/ 756 w 1010"/>
                  <a:gd name="T95" fmla="*/ 741 h 742"/>
                  <a:gd name="T96" fmla="*/ 828 w 1010"/>
                  <a:gd name="T97" fmla="*/ 735 h 742"/>
                  <a:gd name="T98" fmla="*/ 892 w 1010"/>
                  <a:gd name="T99" fmla="*/ 729 h 742"/>
                  <a:gd name="T100" fmla="*/ 919 w 1010"/>
                  <a:gd name="T101" fmla="*/ 686 h 742"/>
                  <a:gd name="T102" fmla="*/ 942 w 1010"/>
                  <a:gd name="T103" fmla="*/ 647 h 742"/>
                  <a:gd name="T104" fmla="*/ 944 w 1010"/>
                  <a:gd name="T105" fmla="*/ 581 h 742"/>
                  <a:gd name="T106" fmla="*/ 993 w 1010"/>
                  <a:gd name="T107" fmla="*/ 493 h 742"/>
                  <a:gd name="T108" fmla="*/ 998 w 1010"/>
                  <a:gd name="T109" fmla="*/ 362 h 742"/>
                  <a:gd name="T110" fmla="*/ 988 w 1010"/>
                  <a:gd name="T111" fmla="*/ 339 h 742"/>
                  <a:gd name="T112" fmla="*/ 940 w 1010"/>
                  <a:gd name="T113" fmla="*/ 322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742">
                    <a:moveTo>
                      <a:pt x="936" y="312"/>
                    </a:moveTo>
                    <a:lnTo>
                      <a:pt x="936" y="312"/>
                    </a:lnTo>
                    <a:lnTo>
                      <a:pt x="933" y="297"/>
                    </a:lnTo>
                    <a:lnTo>
                      <a:pt x="930" y="284"/>
                    </a:lnTo>
                    <a:lnTo>
                      <a:pt x="924" y="272"/>
                    </a:lnTo>
                    <a:lnTo>
                      <a:pt x="918" y="261"/>
                    </a:lnTo>
                    <a:lnTo>
                      <a:pt x="910" y="250"/>
                    </a:lnTo>
                    <a:lnTo>
                      <a:pt x="902" y="240"/>
                    </a:lnTo>
                    <a:lnTo>
                      <a:pt x="892" y="231"/>
                    </a:lnTo>
                    <a:lnTo>
                      <a:pt x="881" y="222"/>
                    </a:lnTo>
                    <a:lnTo>
                      <a:pt x="881" y="222"/>
                    </a:lnTo>
                    <a:lnTo>
                      <a:pt x="873" y="215"/>
                    </a:lnTo>
                    <a:lnTo>
                      <a:pt x="865" y="208"/>
                    </a:lnTo>
                    <a:lnTo>
                      <a:pt x="850" y="193"/>
                    </a:lnTo>
                    <a:lnTo>
                      <a:pt x="837" y="178"/>
                    </a:lnTo>
                    <a:lnTo>
                      <a:pt x="825" y="161"/>
                    </a:lnTo>
                    <a:lnTo>
                      <a:pt x="802" y="124"/>
                    </a:lnTo>
                    <a:lnTo>
                      <a:pt x="791" y="106"/>
                    </a:lnTo>
                    <a:lnTo>
                      <a:pt x="777" y="89"/>
                    </a:lnTo>
                    <a:lnTo>
                      <a:pt x="777" y="89"/>
                    </a:lnTo>
                    <a:lnTo>
                      <a:pt x="774" y="82"/>
                    </a:lnTo>
                    <a:lnTo>
                      <a:pt x="770" y="74"/>
                    </a:lnTo>
                    <a:lnTo>
                      <a:pt x="769" y="66"/>
                    </a:lnTo>
                    <a:lnTo>
                      <a:pt x="768" y="58"/>
                    </a:lnTo>
                    <a:lnTo>
                      <a:pt x="767" y="41"/>
                    </a:lnTo>
                    <a:lnTo>
                      <a:pt x="766" y="33"/>
                    </a:lnTo>
                    <a:lnTo>
                      <a:pt x="764" y="26"/>
                    </a:lnTo>
                    <a:lnTo>
                      <a:pt x="764" y="26"/>
                    </a:lnTo>
                    <a:lnTo>
                      <a:pt x="761" y="22"/>
                    </a:lnTo>
                    <a:lnTo>
                      <a:pt x="758" y="18"/>
                    </a:lnTo>
                    <a:lnTo>
                      <a:pt x="750" y="12"/>
                    </a:lnTo>
                    <a:lnTo>
                      <a:pt x="740" y="6"/>
                    </a:lnTo>
                    <a:lnTo>
                      <a:pt x="731" y="1"/>
                    </a:lnTo>
                    <a:lnTo>
                      <a:pt x="731" y="1"/>
                    </a:lnTo>
                    <a:lnTo>
                      <a:pt x="724" y="0"/>
                    </a:lnTo>
                    <a:lnTo>
                      <a:pt x="718" y="0"/>
                    </a:lnTo>
                    <a:lnTo>
                      <a:pt x="712" y="2"/>
                    </a:lnTo>
                    <a:lnTo>
                      <a:pt x="707" y="6"/>
                    </a:lnTo>
                    <a:lnTo>
                      <a:pt x="701" y="10"/>
                    </a:lnTo>
                    <a:lnTo>
                      <a:pt x="696" y="15"/>
                    </a:lnTo>
                    <a:lnTo>
                      <a:pt x="690" y="26"/>
                    </a:lnTo>
                    <a:lnTo>
                      <a:pt x="690" y="26"/>
                    </a:lnTo>
                    <a:lnTo>
                      <a:pt x="686" y="33"/>
                    </a:lnTo>
                    <a:lnTo>
                      <a:pt x="686" y="39"/>
                    </a:lnTo>
                    <a:lnTo>
                      <a:pt x="687" y="46"/>
                    </a:lnTo>
                    <a:lnTo>
                      <a:pt x="691" y="51"/>
                    </a:lnTo>
                    <a:lnTo>
                      <a:pt x="698" y="64"/>
                    </a:lnTo>
                    <a:lnTo>
                      <a:pt x="701" y="70"/>
                    </a:lnTo>
                    <a:lnTo>
                      <a:pt x="703" y="76"/>
                    </a:lnTo>
                    <a:lnTo>
                      <a:pt x="703" y="76"/>
                    </a:lnTo>
                    <a:lnTo>
                      <a:pt x="704" y="81"/>
                    </a:lnTo>
                    <a:lnTo>
                      <a:pt x="704" y="84"/>
                    </a:lnTo>
                    <a:lnTo>
                      <a:pt x="703" y="92"/>
                    </a:lnTo>
                    <a:lnTo>
                      <a:pt x="701" y="99"/>
                    </a:lnTo>
                    <a:lnTo>
                      <a:pt x="696" y="107"/>
                    </a:lnTo>
                    <a:lnTo>
                      <a:pt x="692" y="114"/>
                    </a:lnTo>
                    <a:lnTo>
                      <a:pt x="689" y="122"/>
                    </a:lnTo>
                    <a:lnTo>
                      <a:pt x="685" y="131"/>
                    </a:lnTo>
                    <a:lnTo>
                      <a:pt x="685" y="141"/>
                    </a:lnTo>
                    <a:lnTo>
                      <a:pt x="685" y="141"/>
                    </a:lnTo>
                    <a:lnTo>
                      <a:pt x="684" y="145"/>
                    </a:lnTo>
                    <a:lnTo>
                      <a:pt x="682" y="147"/>
                    </a:lnTo>
                    <a:lnTo>
                      <a:pt x="678" y="149"/>
                    </a:lnTo>
                    <a:lnTo>
                      <a:pt x="674" y="151"/>
                    </a:lnTo>
                    <a:lnTo>
                      <a:pt x="670" y="151"/>
                    </a:lnTo>
                    <a:lnTo>
                      <a:pt x="666" y="151"/>
                    </a:lnTo>
                    <a:lnTo>
                      <a:pt x="662" y="150"/>
                    </a:lnTo>
                    <a:lnTo>
                      <a:pt x="660" y="149"/>
                    </a:lnTo>
                    <a:lnTo>
                      <a:pt x="660" y="149"/>
                    </a:lnTo>
                    <a:lnTo>
                      <a:pt x="654" y="140"/>
                    </a:lnTo>
                    <a:lnTo>
                      <a:pt x="648" y="133"/>
                    </a:lnTo>
                    <a:lnTo>
                      <a:pt x="640" y="126"/>
                    </a:lnTo>
                    <a:lnTo>
                      <a:pt x="632" y="122"/>
                    </a:lnTo>
                    <a:lnTo>
                      <a:pt x="623" y="118"/>
                    </a:lnTo>
                    <a:lnTo>
                      <a:pt x="613" y="116"/>
                    </a:lnTo>
                    <a:lnTo>
                      <a:pt x="604" y="114"/>
                    </a:lnTo>
                    <a:lnTo>
                      <a:pt x="594" y="114"/>
                    </a:lnTo>
                    <a:lnTo>
                      <a:pt x="594" y="114"/>
                    </a:lnTo>
                    <a:lnTo>
                      <a:pt x="590" y="113"/>
                    </a:lnTo>
                    <a:lnTo>
                      <a:pt x="586" y="109"/>
                    </a:lnTo>
                    <a:lnTo>
                      <a:pt x="583" y="105"/>
                    </a:lnTo>
                    <a:lnTo>
                      <a:pt x="582" y="100"/>
                    </a:lnTo>
                    <a:lnTo>
                      <a:pt x="582" y="100"/>
                    </a:lnTo>
                    <a:lnTo>
                      <a:pt x="579" y="91"/>
                    </a:lnTo>
                    <a:lnTo>
                      <a:pt x="578" y="82"/>
                    </a:lnTo>
                    <a:lnTo>
                      <a:pt x="577" y="77"/>
                    </a:lnTo>
                    <a:lnTo>
                      <a:pt x="578" y="73"/>
                    </a:lnTo>
                    <a:lnTo>
                      <a:pt x="580" y="68"/>
                    </a:lnTo>
                    <a:lnTo>
                      <a:pt x="585" y="65"/>
                    </a:lnTo>
                    <a:lnTo>
                      <a:pt x="585" y="65"/>
                    </a:lnTo>
                    <a:lnTo>
                      <a:pt x="575" y="66"/>
                    </a:lnTo>
                    <a:lnTo>
                      <a:pt x="566" y="66"/>
                    </a:lnTo>
                    <a:lnTo>
                      <a:pt x="561" y="66"/>
                    </a:lnTo>
                    <a:lnTo>
                      <a:pt x="558" y="65"/>
                    </a:lnTo>
                    <a:lnTo>
                      <a:pt x="554" y="63"/>
                    </a:lnTo>
                    <a:lnTo>
                      <a:pt x="552" y="59"/>
                    </a:lnTo>
                    <a:lnTo>
                      <a:pt x="552" y="59"/>
                    </a:lnTo>
                    <a:lnTo>
                      <a:pt x="552" y="56"/>
                    </a:lnTo>
                    <a:lnTo>
                      <a:pt x="551" y="52"/>
                    </a:lnTo>
                    <a:lnTo>
                      <a:pt x="552" y="49"/>
                    </a:lnTo>
                    <a:lnTo>
                      <a:pt x="553" y="47"/>
                    </a:lnTo>
                    <a:lnTo>
                      <a:pt x="558" y="43"/>
                    </a:lnTo>
                    <a:lnTo>
                      <a:pt x="563" y="40"/>
                    </a:lnTo>
                    <a:lnTo>
                      <a:pt x="577" y="37"/>
                    </a:lnTo>
                    <a:lnTo>
                      <a:pt x="583" y="34"/>
                    </a:lnTo>
                    <a:lnTo>
                      <a:pt x="587" y="32"/>
                    </a:lnTo>
                    <a:lnTo>
                      <a:pt x="587" y="32"/>
                    </a:lnTo>
                    <a:lnTo>
                      <a:pt x="590" y="30"/>
                    </a:lnTo>
                    <a:lnTo>
                      <a:pt x="591" y="25"/>
                    </a:lnTo>
                    <a:lnTo>
                      <a:pt x="590" y="22"/>
                    </a:lnTo>
                    <a:lnTo>
                      <a:pt x="588" y="17"/>
                    </a:lnTo>
                    <a:lnTo>
                      <a:pt x="585" y="14"/>
                    </a:lnTo>
                    <a:lnTo>
                      <a:pt x="582" y="10"/>
                    </a:lnTo>
                    <a:lnTo>
                      <a:pt x="578" y="8"/>
                    </a:lnTo>
                    <a:lnTo>
                      <a:pt x="575" y="7"/>
                    </a:lnTo>
                    <a:lnTo>
                      <a:pt x="575" y="7"/>
                    </a:lnTo>
                    <a:lnTo>
                      <a:pt x="557" y="7"/>
                    </a:lnTo>
                    <a:lnTo>
                      <a:pt x="537" y="6"/>
                    </a:lnTo>
                    <a:lnTo>
                      <a:pt x="519" y="4"/>
                    </a:lnTo>
                    <a:lnTo>
                      <a:pt x="500" y="2"/>
                    </a:lnTo>
                    <a:lnTo>
                      <a:pt x="482" y="2"/>
                    </a:lnTo>
                    <a:lnTo>
                      <a:pt x="472" y="4"/>
                    </a:lnTo>
                    <a:lnTo>
                      <a:pt x="463" y="6"/>
                    </a:lnTo>
                    <a:lnTo>
                      <a:pt x="455" y="8"/>
                    </a:lnTo>
                    <a:lnTo>
                      <a:pt x="447" y="13"/>
                    </a:lnTo>
                    <a:lnTo>
                      <a:pt x="439" y="18"/>
                    </a:lnTo>
                    <a:lnTo>
                      <a:pt x="433" y="25"/>
                    </a:lnTo>
                    <a:lnTo>
                      <a:pt x="433" y="25"/>
                    </a:lnTo>
                    <a:lnTo>
                      <a:pt x="438" y="24"/>
                    </a:lnTo>
                    <a:lnTo>
                      <a:pt x="441" y="24"/>
                    </a:lnTo>
                    <a:lnTo>
                      <a:pt x="442" y="25"/>
                    </a:lnTo>
                    <a:lnTo>
                      <a:pt x="442" y="25"/>
                    </a:lnTo>
                    <a:lnTo>
                      <a:pt x="443" y="27"/>
                    </a:lnTo>
                    <a:lnTo>
                      <a:pt x="443" y="30"/>
                    </a:lnTo>
                    <a:lnTo>
                      <a:pt x="443" y="34"/>
                    </a:lnTo>
                    <a:lnTo>
                      <a:pt x="443" y="34"/>
                    </a:lnTo>
                    <a:lnTo>
                      <a:pt x="435" y="35"/>
                    </a:lnTo>
                    <a:lnTo>
                      <a:pt x="429" y="37"/>
                    </a:lnTo>
                    <a:lnTo>
                      <a:pt x="424" y="39"/>
                    </a:lnTo>
                    <a:lnTo>
                      <a:pt x="418" y="42"/>
                    </a:lnTo>
                    <a:lnTo>
                      <a:pt x="414" y="47"/>
                    </a:lnTo>
                    <a:lnTo>
                      <a:pt x="410" y="51"/>
                    </a:lnTo>
                    <a:lnTo>
                      <a:pt x="404" y="63"/>
                    </a:lnTo>
                    <a:lnTo>
                      <a:pt x="397" y="74"/>
                    </a:lnTo>
                    <a:lnTo>
                      <a:pt x="392" y="87"/>
                    </a:lnTo>
                    <a:lnTo>
                      <a:pt x="384" y="97"/>
                    </a:lnTo>
                    <a:lnTo>
                      <a:pt x="379" y="101"/>
                    </a:lnTo>
                    <a:lnTo>
                      <a:pt x="373" y="106"/>
                    </a:lnTo>
                    <a:lnTo>
                      <a:pt x="373" y="106"/>
                    </a:lnTo>
                    <a:lnTo>
                      <a:pt x="372" y="100"/>
                    </a:lnTo>
                    <a:lnTo>
                      <a:pt x="371" y="97"/>
                    </a:lnTo>
                    <a:lnTo>
                      <a:pt x="369" y="93"/>
                    </a:lnTo>
                    <a:lnTo>
                      <a:pt x="367" y="91"/>
                    </a:lnTo>
                    <a:lnTo>
                      <a:pt x="360" y="88"/>
                    </a:lnTo>
                    <a:lnTo>
                      <a:pt x="353" y="84"/>
                    </a:lnTo>
                    <a:lnTo>
                      <a:pt x="345" y="81"/>
                    </a:lnTo>
                    <a:lnTo>
                      <a:pt x="338" y="77"/>
                    </a:lnTo>
                    <a:lnTo>
                      <a:pt x="336" y="75"/>
                    </a:lnTo>
                    <a:lnTo>
                      <a:pt x="333" y="73"/>
                    </a:lnTo>
                    <a:lnTo>
                      <a:pt x="331" y="70"/>
                    </a:lnTo>
                    <a:lnTo>
                      <a:pt x="330" y="65"/>
                    </a:lnTo>
                    <a:lnTo>
                      <a:pt x="330" y="65"/>
                    </a:lnTo>
                    <a:lnTo>
                      <a:pt x="321" y="82"/>
                    </a:lnTo>
                    <a:lnTo>
                      <a:pt x="310" y="98"/>
                    </a:lnTo>
                    <a:lnTo>
                      <a:pt x="304" y="106"/>
                    </a:lnTo>
                    <a:lnTo>
                      <a:pt x="297" y="112"/>
                    </a:lnTo>
                    <a:lnTo>
                      <a:pt x="290" y="117"/>
                    </a:lnTo>
                    <a:lnTo>
                      <a:pt x="284" y="122"/>
                    </a:lnTo>
                    <a:lnTo>
                      <a:pt x="284" y="122"/>
                    </a:lnTo>
                    <a:lnTo>
                      <a:pt x="278" y="124"/>
                    </a:lnTo>
                    <a:lnTo>
                      <a:pt x="271" y="126"/>
                    </a:lnTo>
                    <a:lnTo>
                      <a:pt x="259" y="130"/>
                    </a:lnTo>
                    <a:lnTo>
                      <a:pt x="253" y="132"/>
                    </a:lnTo>
                    <a:lnTo>
                      <a:pt x="247" y="135"/>
                    </a:lnTo>
                    <a:lnTo>
                      <a:pt x="242" y="140"/>
                    </a:lnTo>
                    <a:lnTo>
                      <a:pt x="237" y="146"/>
                    </a:lnTo>
                    <a:lnTo>
                      <a:pt x="237" y="146"/>
                    </a:lnTo>
                    <a:lnTo>
                      <a:pt x="237" y="149"/>
                    </a:lnTo>
                    <a:lnTo>
                      <a:pt x="237" y="154"/>
                    </a:lnTo>
                    <a:lnTo>
                      <a:pt x="237" y="157"/>
                    </a:lnTo>
                    <a:lnTo>
                      <a:pt x="236" y="161"/>
                    </a:lnTo>
                    <a:lnTo>
                      <a:pt x="236" y="161"/>
                    </a:lnTo>
                    <a:lnTo>
                      <a:pt x="232" y="166"/>
                    </a:lnTo>
                    <a:lnTo>
                      <a:pt x="228" y="172"/>
                    </a:lnTo>
                    <a:lnTo>
                      <a:pt x="223" y="176"/>
                    </a:lnTo>
                    <a:lnTo>
                      <a:pt x="219" y="180"/>
                    </a:lnTo>
                    <a:lnTo>
                      <a:pt x="209" y="186"/>
                    </a:lnTo>
                    <a:lnTo>
                      <a:pt x="197" y="189"/>
                    </a:lnTo>
                    <a:lnTo>
                      <a:pt x="186" y="190"/>
                    </a:lnTo>
                    <a:lnTo>
                      <a:pt x="173" y="190"/>
                    </a:lnTo>
                    <a:lnTo>
                      <a:pt x="148" y="190"/>
                    </a:lnTo>
                    <a:lnTo>
                      <a:pt x="148" y="190"/>
                    </a:lnTo>
                    <a:lnTo>
                      <a:pt x="144" y="191"/>
                    </a:lnTo>
                    <a:lnTo>
                      <a:pt x="139" y="193"/>
                    </a:lnTo>
                    <a:lnTo>
                      <a:pt x="135" y="198"/>
                    </a:lnTo>
                    <a:lnTo>
                      <a:pt x="131" y="204"/>
                    </a:lnTo>
                    <a:lnTo>
                      <a:pt x="123" y="214"/>
                    </a:lnTo>
                    <a:lnTo>
                      <a:pt x="120" y="219"/>
                    </a:lnTo>
                    <a:lnTo>
                      <a:pt x="118" y="221"/>
                    </a:lnTo>
                    <a:lnTo>
                      <a:pt x="118" y="221"/>
                    </a:lnTo>
                    <a:lnTo>
                      <a:pt x="98" y="229"/>
                    </a:lnTo>
                    <a:lnTo>
                      <a:pt x="80" y="239"/>
                    </a:lnTo>
                    <a:lnTo>
                      <a:pt x="63" y="250"/>
                    </a:lnTo>
                    <a:lnTo>
                      <a:pt x="47" y="263"/>
                    </a:lnTo>
                    <a:lnTo>
                      <a:pt x="33" y="277"/>
                    </a:lnTo>
                    <a:lnTo>
                      <a:pt x="21" y="292"/>
                    </a:lnTo>
                    <a:lnTo>
                      <a:pt x="11" y="309"/>
                    </a:lnTo>
                    <a:lnTo>
                      <a:pt x="3" y="328"/>
                    </a:lnTo>
                    <a:lnTo>
                      <a:pt x="3" y="328"/>
                    </a:lnTo>
                    <a:lnTo>
                      <a:pt x="2" y="332"/>
                    </a:lnTo>
                    <a:lnTo>
                      <a:pt x="0" y="336"/>
                    </a:lnTo>
                    <a:lnTo>
                      <a:pt x="2" y="345"/>
                    </a:lnTo>
                    <a:lnTo>
                      <a:pt x="5" y="353"/>
                    </a:lnTo>
                    <a:lnTo>
                      <a:pt x="8" y="361"/>
                    </a:lnTo>
                    <a:lnTo>
                      <a:pt x="12" y="369"/>
                    </a:lnTo>
                    <a:lnTo>
                      <a:pt x="15" y="375"/>
                    </a:lnTo>
                    <a:lnTo>
                      <a:pt x="16" y="383"/>
                    </a:lnTo>
                    <a:lnTo>
                      <a:pt x="15" y="388"/>
                    </a:lnTo>
                    <a:lnTo>
                      <a:pt x="15" y="393"/>
                    </a:lnTo>
                    <a:lnTo>
                      <a:pt x="15" y="393"/>
                    </a:lnTo>
                    <a:lnTo>
                      <a:pt x="8" y="407"/>
                    </a:lnTo>
                    <a:lnTo>
                      <a:pt x="3" y="423"/>
                    </a:lnTo>
                    <a:lnTo>
                      <a:pt x="2" y="430"/>
                    </a:lnTo>
                    <a:lnTo>
                      <a:pt x="0" y="438"/>
                    </a:lnTo>
                    <a:lnTo>
                      <a:pt x="2" y="445"/>
                    </a:lnTo>
                    <a:lnTo>
                      <a:pt x="4" y="452"/>
                    </a:lnTo>
                    <a:lnTo>
                      <a:pt x="4" y="452"/>
                    </a:lnTo>
                    <a:lnTo>
                      <a:pt x="13" y="472"/>
                    </a:lnTo>
                    <a:lnTo>
                      <a:pt x="21" y="493"/>
                    </a:lnTo>
                    <a:lnTo>
                      <a:pt x="27" y="513"/>
                    </a:lnTo>
                    <a:lnTo>
                      <a:pt x="29" y="534"/>
                    </a:lnTo>
                    <a:lnTo>
                      <a:pt x="29" y="534"/>
                    </a:lnTo>
                    <a:lnTo>
                      <a:pt x="31" y="539"/>
                    </a:lnTo>
                    <a:lnTo>
                      <a:pt x="33" y="544"/>
                    </a:lnTo>
                    <a:lnTo>
                      <a:pt x="36" y="548"/>
                    </a:lnTo>
                    <a:lnTo>
                      <a:pt x="39" y="551"/>
                    </a:lnTo>
                    <a:lnTo>
                      <a:pt x="46" y="557"/>
                    </a:lnTo>
                    <a:lnTo>
                      <a:pt x="48" y="561"/>
                    </a:lnTo>
                    <a:lnTo>
                      <a:pt x="49" y="564"/>
                    </a:lnTo>
                    <a:lnTo>
                      <a:pt x="49" y="564"/>
                    </a:lnTo>
                    <a:lnTo>
                      <a:pt x="53" y="590"/>
                    </a:lnTo>
                    <a:lnTo>
                      <a:pt x="55" y="603"/>
                    </a:lnTo>
                    <a:lnTo>
                      <a:pt x="57" y="609"/>
                    </a:lnTo>
                    <a:lnTo>
                      <a:pt x="61" y="614"/>
                    </a:lnTo>
                    <a:lnTo>
                      <a:pt x="61" y="614"/>
                    </a:lnTo>
                    <a:lnTo>
                      <a:pt x="63" y="618"/>
                    </a:lnTo>
                    <a:lnTo>
                      <a:pt x="66" y="621"/>
                    </a:lnTo>
                    <a:lnTo>
                      <a:pt x="69" y="623"/>
                    </a:lnTo>
                    <a:lnTo>
                      <a:pt x="72" y="625"/>
                    </a:lnTo>
                    <a:lnTo>
                      <a:pt x="80" y="626"/>
                    </a:lnTo>
                    <a:lnTo>
                      <a:pt x="87" y="627"/>
                    </a:lnTo>
                    <a:lnTo>
                      <a:pt x="94" y="629"/>
                    </a:lnTo>
                    <a:lnTo>
                      <a:pt x="97" y="630"/>
                    </a:lnTo>
                    <a:lnTo>
                      <a:pt x="101" y="632"/>
                    </a:lnTo>
                    <a:lnTo>
                      <a:pt x="103" y="635"/>
                    </a:lnTo>
                    <a:lnTo>
                      <a:pt x="106" y="639"/>
                    </a:lnTo>
                    <a:lnTo>
                      <a:pt x="107" y="644"/>
                    </a:lnTo>
                    <a:lnTo>
                      <a:pt x="110" y="650"/>
                    </a:lnTo>
                    <a:lnTo>
                      <a:pt x="110" y="650"/>
                    </a:lnTo>
                    <a:lnTo>
                      <a:pt x="112" y="644"/>
                    </a:lnTo>
                    <a:lnTo>
                      <a:pt x="113" y="642"/>
                    </a:lnTo>
                    <a:lnTo>
                      <a:pt x="114" y="640"/>
                    </a:lnTo>
                    <a:lnTo>
                      <a:pt x="114" y="640"/>
                    </a:lnTo>
                    <a:lnTo>
                      <a:pt x="119" y="639"/>
                    </a:lnTo>
                    <a:lnTo>
                      <a:pt x="123" y="639"/>
                    </a:lnTo>
                    <a:lnTo>
                      <a:pt x="132" y="642"/>
                    </a:lnTo>
                    <a:lnTo>
                      <a:pt x="140" y="644"/>
                    </a:lnTo>
                    <a:lnTo>
                      <a:pt x="144" y="644"/>
                    </a:lnTo>
                    <a:lnTo>
                      <a:pt x="147" y="643"/>
                    </a:lnTo>
                    <a:lnTo>
                      <a:pt x="147" y="643"/>
                    </a:lnTo>
                    <a:lnTo>
                      <a:pt x="174" y="625"/>
                    </a:lnTo>
                    <a:lnTo>
                      <a:pt x="189" y="618"/>
                    </a:lnTo>
                    <a:lnTo>
                      <a:pt x="196" y="615"/>
                    </a:lnTo>
                    <a:lnTo>
                      <a:pt x="203" y="613"/>
                    </a:lnTo>
                    <a:lnTo>
                      <a:pt x="203" y="613"/>
                    </a:lnTo>
                    <a:lnTo>
                      <a:pt x="239" y="606"/>
                    </a:lnTo>
                    <a:lnTo>
                      <a:pt x="257" y="603"/>
                    </a:lnTo>
                    <a:lnTo>
                      <a:pt x="276" y="597"/>
                    </a:lnTo>
                    <a:lnTo>
                      <a:pt x="276" y="597"/>
                    </a:lnTo>
                    <a:lnTo>
                      <a:pt x="284" y="594"/>
                    </a:lnTo>
                    <a:lnTo>
                      <a:pt x="290" y="588"/>
                    </a:lnTo>
                    <a:lnTo>
                      <a:pt x="296" y="581"/>
                    </a:lnTo>
                    <a:lnTo>
                      <a:pt x="302" y="573"/>
                    </a:lnTo>
                    <a:lnTo>
                      <a:pt x="312" y="559"/>
                    </a:lnTo>
                    <a:lnTo>
                      <a:pt x="319" y="552"/>
                    </a:lnTo>
                    <a:lnTo>
                      <a:pt x="326" y="546"/>
                    </a:lnTo>
                    <a:lnTo>
                      <a:pt x="326" y="546"/>
                    </a:lnTo>
                    <a:lnTo>
                      <a:pt x="336" y="540"/>
                    </a:lnTo>
                    <a:lnTo>
                      <a:pt x="345" y="536"/>
                    </a:lnTo>
                    <a:lnTo>
                      <a:pt x="355" y="532"/>
                    </a:lnTo>
                    <a:lnTo>
                      <a:pt x="366" y="530"/>
                    </a:lnTo>
                    <a:lnTo>
                      <a:pt x="376" y="528"/>
                    </a:lnTo>
                    <a:lnTo>
                      <a:pt x="386" y="527"/>
                    </a:lnTo>
                    <a:lnTo>
                      <a:pt x="396" y="527"/>
                    </a:lnTo>
                    <a:lnTo>
                      <a:pt x="406" y="528"/>
                    </a:lnTo>
                    <a:lnTo>
                      <a:pt x="427" y="530"/>
                    </a:lnTo>
                    <a:lnTo>
                      <a:pt x="446" y="535"/>
                    </a:lnTo>
                    <a:lnTo>
                      <a:pt x="466" y="542"/>
                    </a:lnTo>
                    <a:lnTo>
                      <a:pt x="483" y="551"/>
                    </a:lnTo>
                    <a:lnTo>
                      <a:pt x="483" y="551"/>
                    </a:lnTo>
                    <a:lnTo>
                      <a:pt x="487" y="554"/>
                    </a:lnTo>
                    <a:lnTo>
                      <a:pt x="491" y="561"/>
                    </a:lnTo>
                    <a:lnTo>
                      <a:pt x="499" y="578"/>
                    </a:lnTo>
                    <a:lnTo>
                      <a:pt x="503" y="587"/>
                    </a:lnTo>
                    <a:lnTo>
                      <a:pt x="508" y="595"/>
                    </a:lnTo>
                    <a:lnTo>
                      <a:pt x="515" y="603"/>
                    </a:lnTo>
                    <a:lnTo>
                      <a:pt x="518" y="605"/>
                    </a:lnTo>
                    <a:lnTo>
                      <a:pt x="521" y="609"/>
                    </a:lnTo>
                    <a:lnTo>
                      <a:pt x="521" y="609"/>
                    </a:lnTo>
                    <a:lnTo>
                      <a:pt x="527" y="610"/>
                    </a:lnTo>
                    <a:lnTo>
                      <a:pt x="533" y="610"/>
                    </a:lnTo>
                    <a:lnTo>
                      <a:pt x="540" y="609"/>
                    </a:lnTo>
                    <a:lnTo>
                      <a:pt x="545" y="606"/>
                    </a:lnTo>
                    <a:lnTo>
                      <a:pt x="551" y="604"/>
                    </a:lnTo>
                    <a:lnTo>
                      <a:pt x="558" y="603"/>
                    </a:lnTo>
                    <a:lnTo>
                      <a:pt x="563" y="604"/>
                    </a:lnTo>
                    <a:lnTo>
                      <a:pt x="569" y="606"/>
                    </a:lnTo>
                    <a:lnTo>
                      <a:pt x="569" y="606"/>
                    </a:lnTo>
                    <a:lnTo>
                      <a:pt x="578" y="612"/>
                    </a:lnTo>
                    <a:lnTo>
                      <a:pt x="587" y="619"/>
                    </a:lnTo>
                    <a:lnTo>
                      <a:pt x="603" y="634"/>
                    </a:lnTo>
                    <a:lnTo>
                      <a:pt x="618" y="651"/>
                    </a:lnTo>
                    <a:lnTo>
                      <a:pt x="633" y="667"/>
                    </a:lnTo>
                    <a:lnTo>
                      <a:pt x="646" y="684"/>
                    </a:lnTo>
                    <a:lnTo>
                      <a:pt x="661" y="700"/>
                    </a:lnTo>
                    <a:lnTo>
                      <a:pt x="677" y="714"/>
                    </a:lnTo>
                    <a:lnTo>
                      <a:pt x="685" y="721"/>
                    </a:lnTo>
                    <a:lnTo>
                      <a:pt x="694" y="727"/>
                    </a:lnTo>
                    <a:lnTo>
                      <a:pt x="694" y="727"/>
                    </a:lnTo>
                    <a:lnTo>
                      <a:pt x="702" y="731"/>
                    </a:lnTo>
                    <a:lnTo>
                      <a:pt x="710" y="735"/>
                    </a:lnTo>
                    <a:lnTo>
                      <a:pt x="719" y="738"/>
                    </a:lnTo>
                    <a:lnTo>
                      <a:pt x="728" y="741"/>
                    </a:lnTo>
                    <a:lnTo>
                      <a:pt x="737" y="742"/>
                    </a:lnTo>
                    <a:lnTo>
                      <a:pt x="747" y="742"/>
                    </a:lnTo>
                    <a:lnTo>
                      <a:pt x="756" y="741"/>
                    </a:lnTo>
                    <a:lnTo>
                      <a:pt x="765" y="738"/>
                    </a:lnTo>
                    <a:lnTo>
                      <a:pt x="765" y="738"/>
                    </a:lnTo>
                    <a:lnTo>
                      <a:pt x="773" y="736"/>
                    </a:lnTo>
                    <a:lnTo>
                      <a:pt x="781" y="734"/>
                    </a:lnTo>
                    <a:lnTo>
                      <a:pt x="797" y="733"/>
                    </a:lnTo>
                    <a:lnTo>
                      <a:pt x="812" y="733"/>
                    </a:lnTo>
                    <a:lnTo>
                      <a:pt x="828" y="735"/>
                    </a:lnTo>
                    <a:lnTo>
                      <a:pt x="844" y="736"/>
                    </a:lnTo>
                    <a:lnTo>
                      <a:pt x="861" y="736"/>
                    </a:lnTo>
                    <a:lnTo>
                      <a:pt x="869" y="736"/>
                    </a:lnTo>
                    <a:lnTo>
                      <a:pt x="877" y="735"/>
                    </a:lnTo>
                    <a:lnTo>
                      <a:pt x="885" y="733"/>
                    </a:lnTo>
                    <a:lnTo>
                      <a:pt x="892" y="729"/>
                    </a:lnTo>
                    <a:lnTo>
                      <a:pt x="892" y="729"/>
                    </a:lnTo>
                    <a:lnTo>
                      <a:pt x="898" y="726"/>
                    </a:lnTo>
                    <a:lnTo>
                      <a:pt x="902" y="721"/>
                    </a:lnTo>
                    <a:lnTo>
                      <a:pt x="906" y="717"/>
                    </a:lnTo>
                    <a:lnTo>
                      <a:pt x="909" y="711"/>
                    </a:lnTo>
                    <a:lnTo>
                      <a:pt x="914" y="698"/>
                    </a:lnTo>
                    <a:lnTo>
                      <a:pt x="919" y="686"/>
                    </a:lnTo>
                    <a:lnTo>
                      <a:pt x="919" y="686"/>
                    </a:lnTo>
                    <a:lnTo>
                      <a:pt x="925" y="679"/>
                    </a:lnTo>
                    <a:lnTo>
                      <a:pt x="932" y="672"/>
                    </a:lnTo>
                    <a:lnTo>
                      <a:pt x="938" y="664"/>
                    </a:lnTo>
                    <a:lnTo>
                      <a:pt x="940" y="660"/>
                    </a:lnTo>
                    <a:lnTo>
                      <a:pt x="942" y="655"/>
                    </a:lnTo>
                    <a:lnTo>
                      <a:pt x="942" y="655"/>
                    </a:lnTo>
                    <a:lnTo>
                      <a:pt x="942" y="647"/>
                    </a:lnTo>
                    <a:lnTo>
                      <a:pt x="942" y="639"/>
                    </a:lnTo>
                    <a:lnTo>
                      <a:pt x="940" y="625"/>
                    </a:lnTo>
                    <a:lnTo>
                      <a:pt x="939" y="610"/>
                    </a:lnTo>
                    <a:lnTo>
                      <a:pt x="939" y="602"/>
                    </a:lnTo>
                    <a:lnTo>
                      <a:pt x="940" y="595"/>
                    </a:lnTo>
                    <a:lnTo>
                      <a:pt x="940" y="595"/>
                    </a:lnTo>
                    <a:lnTo>
                      <a:pt x="944" y="581"/>
                    </a:lnTo>
                    <a:lnTo>
                      <a:pt x="950" y="569"/>
                    </a:lnTo>
                    <a:lnTo>
                      <a:pt x="958" y="556"/>
                    </a:lnTo>
                    <a:lnTo>
                      <a:pt x="966" y="544"/>
                    </a:lnTo>
                    <a:lnTo>
                      <a:pt x="975" y="532"/>
                    </a:lnTo>
                    <a:lnTo>
                      <a:pt x="982" y="520"/>
                    </a:lnTo>
                    <a:lnTo>
                      <a:pt x="989" y="506"/>
                    </a:lnTo>
                    <a:lnTo>
                      <a:pt x="993" y="493"/>
                    </a:lnTo>
                    <a:lnTo>
                      <a:pt x="993" y="493"/>
                    </a:lnTo>
                    <a:lnTo>
                      <a:pt x="997" y="477"/>
                    </a:lnTo>
                    <a:lnTo>
                      <a:pt x="999" y="461"/>
                    </a:lnTo>
                    <a:lnTo>
                      <a:pt x="1000" y="445"/>
                    </a:lnTo>
                    <a:lnTo>
                      <a:pt x="1001" y="428"/>
                    </a:lnTo>
                    <a:lnTo>
                      <a:pt x="1000" y="396"/>
                    </a:lnTo>
                    <a:lnTo>
                      <a:pt x="998" y="362"/>
                    </a:lnTo>
                    <a:lnTo>
                      <a:pt x="998" y="362"/>
                    </a:lnTo>
                    <a:lnTo>
                      <a:pt x="999" y="356"/>
                    </a:lnTo>
                    <a:lnTo>
                      <a:pt x="1001" y="349"/>
                    </a:lnTo>
                    <a:lnTo>
                      <a:pt x="1005" y="342"/>
                    </a:lnTo>
                    <a:lnTo>
                      <a:pt x="1010" y="337"/>
                    </a:lnTo>
                    <a:lnTo>
                      <a:pt x="1010" y="337"/>
                    </a:lnTo>
                    <a:lnTo>
                      <a:pt x="988" y="339"/>
                    </a:lnTo>
                    <a:lnTo>
                      <a:pt x="975" y="339"/>
                    </a:lnTo>
                    <a:lnTo>
                      <a:pt x="964" y="338"/>
                    </a:lnTo>
                    <a:lnTo>
                      <a:pt x="955" y="335"/>
                    </a:lnTo>
                    <a:lnTo>
                      <a:pt x="950" y="332"/>
                    </a:lnTo>
                    <a:lnTo>
                      <a:pt x="946" y="330"/>
                    </a:lnTo>
                    <a:lnTo>
                      <a:pt x="942" y="327"/>
                    </a:lnTo>
                    <a:lnTo>
                      <a:pt x="940" y="322"/>
                    </a:lnTo>
                    <a:lnTo>
                      <a:pt x="938" y="317"/>
                    </a:lnTo>
                    <a:lnTo>
                      <a:pt x="936" y="312"/>
                    </a:lnTo>
                    <a:lnTo>
                      <a:pt x="936" y="3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3" name="íṩľîḑe">
                <a:extLst>
                  <a:ext uri="{FF2B5EF4-FFF2-40B4-BE49-F238E27FC236}">
                    <a16:creationId xmlns:a16="http://schemas.microsoft.com/office/drawing/2014/main" id="{64C029EC-9853-E1CE-9B78-A437C37CE20C}"/>
                  </a:ext>
                </a:extLst>
              </p:cNvPr>
              <p:cNvSpPr/>
              <p:nvPr/>
            </p:nvSpPr>
            <p:spPr bwMode="auto">
              <a:xfrm>
                <a:off x="4216400" y="4743450"/>
                <a:ext cx="90488" cy="82550"/>
              </a:xfrm>
              <a:custGeom>
                <a:avLst/>
                <a:gdLst>
                  <a:gd name="T0" fmla="*/ 98 w 114"/>
                  <a:gd name="T1" fmla="*/ 14 h 103"/>
                  <a:gd name="T2" fmla="*/ 98 w 114"/>
                  <a:gd name="T3" fmla="*/ 14 h 103"/>
                  <a:gd name="T4" fmla="*/ 90 w 114"/>
                  <a:gd name="T5" fmla="*/ 10 h 103"/>
                  <a:gd name="T6" fmla="*/ 82 w 114"/>
                  <a:gd name="T7" fmla="*/ 7 h 103"/>
                  <a:gd name="T8" fmla="*/ 74 w 114"/>
                  <a:gd name="T9" fmla="*/ 4 h 103"/>
                  <a:gd name="T10" fmla="*/ 66 w 114"/>
                  <a:gd name="T11" fmla="*/ 2 h 103"/>
                  <a:gd name="T12" fmla="*/ 50 w 114"/>
                  <a:gd name="T13" fmla="*/ 1 h 103"/>
                  <a:gd name="T14" fmla="*/ 34 w 114"/>
                  <a:gd name="T15" fmla="*/ 0 h 103"/>
                  <a:gd name="T16" fmla="*/ 34 w 114"/>
                  <a:gd name="T17" fmla="*/ 0 h 103"/>
                  <a:gd name="T18" fmla="*/ 23 w 114"/>
                  <a:gd name="T19" fmla="*/ 1 h 103"/>
                  <a:gd name="T20" fmla="*/ 17 w 114"/>
                  <a:gd name="T21" fmla="*/ 2 h 103"/>
                  <a:gd name="T22" fmla="*/ 13 w 114"/>
                  <a:gd name="T23" fmla="*/ 4 h 103"/>
                  <a:gd name="T24" fmla="*/ 10 w 114"/>
                  <a:gd name="T25" fmla="*/ 8 h 103"/>
                  <a:gd name="T26" fmla="*/ 7 w 114"/>
                  <a:gd name="T27" fmla="*/ 11 h 103"/>
                  <a:gd name="T28" fmla="*/ 0 w 114"/>
                  <a:gd name="T29" fmla="*/ 24 h 103"/>
                  <a:gd name="T30" fmla="*/ 0 w 114"/>
                  <a:gd name="T31" fmla="*/ 24 h 103"/>
                  <a:gd name="T32" fmla="*/ 7 w 114"/>
                  <a:gd name="T33" fmla="*/ 25 h 103"/>
                  <a:gd name="T34" fmla="*/ 13 w 114"/>
                  <a:gd name="T35" fmla="*/ 27 h 103"/>
                  <a:gd name="T36" fmla="*/ 18 w 114"/>
                  <a:gd name="T37" fmla="*/ 32 h 103"/>
                  <a:gd name="T38" fmla="*/ 24 w 114"/>
                  <a:gd name="T39" fmla="*/ 36 h 103"/>
                  <a:gd name="T40" fmla="*/ 33 w 114"/>
                  <a:gd name="T41" fmla="*/ 45 h 103"/>
                  <a:gd name="T42" fmla="*/ 39 w 114"/>
                  <a:gd name="T43" fmla="*/ 50 h 103"/>
                  <a:gd name="T44" fmla="*/ 44 w 114"/>
                  <a:gd name="T45" fmla="*/ 53 h 103"/>
                  <a:gd name="T46" fmla="*/ 44 w 114"/>
                  <a:gd name="T47" fmla="*/ 53 h 103"/>
                  <a:gd name="T48" fmla="*/ 41 w 114"/>
                  <a:gd name="T49" fmla="*/ 57 h 103"/>
                  <a:gd name="T50" fmla="*/ 39 w 114"/>
                  <a:gd name="T51" fmla="*/ 60 h 103"/>
                  <a:gd name="T52" fmla="*/ 39 w 114"/>
                  <a:gd name="T53" fmla="*/ 65 h 103"/>
                  <a:gd name="T54" fmla="*/ 39 w 114"/>
                  <a:gd name="T55" fmla="*/ 68 h 103"/>
                  <a:gd name="T56" fmla="*/ 39 w 114"/>
                  <a:gd name="T57" fmla="*/ 76 h 103"/>
                  <a:gd name="T58" fmla="*/ 40 w 114"/>
                  <a:gd name="T59" fmla="*/ 79 h 103"/>
                  <a:gd name="T60" fmla="*/ 39 w 114"/>
                  <a:gd name="T61" fmla="*/ 84 h 103"/>
                  <a:gd name="T62" fmla="*/ 39 w 114"/>
                  <a:gd name="T63" fmla="*/ 84 h 103"/>
                  <a:gd name="T64" fmla="*/ 42 w 114"/>
                  <a:gd name="T65" fmla="*/ 84 h 103"/>
                  <a:gd name="T66" fmla="*/ 44 w 114"/>
                  <a:gd name="T67" fmla="*/ 85 h 103"/>
                  <a:gd name="T68" fmla="*/ 48 w 114"/>
                  <a:gd name="T69" fmla="*/ 91 h 103"/>
                  <a:gd name="T70" fmla="*/ 50 w 114"/>
                  <a:gd name="T71" fmla="*/ 94 h 103"/>
                  <a:gd name="T72" fmla="*/ 51 w 114"/>
                  <a:gd name="T73" fmla="*/ 95 h 103"/>
                  <a:gd name="T74" fmla="*/ 54 w 114"/>
                  <a:gd name="T75" fmla="*/ 95 h 103"/>
                  <a:gd name="T76" fmla="*/ 59 w 114"/>
                  <a:gd name="T77" fmla="*/ 94 h 103"/>
                  <a:gd name="T78" fmla="*/ 59 w 114"/>
                  <a:gd name="T79" fmla="*/ 94 h 103"/>
                  <a:gd name="T80" fmla="*/ 59 w 114"/>
                  <a:gd name="T81" fmla="*/ 103 h 103"/>
                  <a:gd name="T82" fmla="*/ 59 w 114"/>
                  <a:gd name="T83" fmla="*/ 103 h 103"/>
                  <a:gd name="T84" fmla="*/ 69 w 114"/>
                  <a:gd name="T85" fmla="*/ 103 h 103"/>
                  <a:gd name="T86" fmla="*/ 78 w 114"/>
                  <a:gd name="T87" fmla="*/ 101 h 103"/>
                  <a:gd name="T88" fmla="*/ 86 w 114"/>
                  <a:gd name="T89" fmla="*/ 97 h 103"/>
                  <a:gd name="T90" fmla="*/ 93 w 114"/>
                  <a:gd name="T91" fmla="*/ 92 h 103"/>
                  <a:gd name="T92" fmla="*/ 99 w 114"/>
                  <a:gd name="T93" fmla="*/ 84 h 103"/>
                  <a:gd name="T94" fmla="*/ 104 w 114"/>
                  <a:gd name="T95" fmla="*/ 76 h 103"/>
                  <a:gd name="T96" fmla="*/ 108 w 114"/>
                  <a:gd name="T97" fmla="*/ 68 h 103"/>
                  <a:gd name="T98" fmla="*/ 111 w 114"/>
                  <a:gd name="T99" fmla="*/ 58 h 103"/>
                  <a:gd name="T100" fmla="*/ 111 w 114"/>
                  <a:gd name="T101" fmla="*/ 58 h 103"/>
                  <a:gd name="T102" fmla="*/ 112 w 114"/>
                  <a:gd name="T103" fmla="*/ 52 h 103"/>
                  <a:gd name="T104" fmla="*/ 114 w 114"/>
                  <a:gd name="T105" fmla="*/ 45 h 103"/>
                  <a:gd name="T106" fmla="*/ 114 w 114"/>
                  <a:gd name="T107" fmla="*/ 40 h 103"/>
                  <a:gd name="T108" fmla="*/ 112 w 114"/>
                  <a:gd name="T109" fmla="*/ 34 h 103"/>
                  <a:gd name="T110" fmla="*/ 110 w 114"/>
                  <a:gd name="T111" fmla="*/ 28 h 103"/>
                  <a:gd name="T112" fmla="*/ 107 w 114"/>
                  <a:gd name="T113" fmla="*/ 23 h 103"/>
                  <a:gd name="T114" fmla="*/ 102 w 114"/>
                  <a:gd name="T115" fmla="*/ 18 h 103"/>
                  <a:gd name="T116" fmla="*/ 98 w 114"/>
                  <a:gd name="T117" fmla="*/ 14 h 103"/>
                  <a:gd name="T118" fmla="*/ 98 w 114"/>
                  <a:gd name="T119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4" h="103">
                    <a:moveTo>
                      <a:pt x="98" y="14"/>
                    </a:moveTo>
                    <a:lnTo>
                      <a:pt x="98" y="14"/>
                    </a:lnTo>
                    <a:lnTo>
                      <a:pt x="90" y="10"/>
                    </a:lnTo>
                    <a:lnTo>
                      <a:pt x="82" y="7"/>
                    </a:lnTo>
                    <a:lnTo>
                      <a:pt x="74" y="4"/>
                    </a:lnTo>
                    <a:lnTo>
                      <a:pt x="66" y="2"/>
                    </a:lnTo>
                    <a:lnTo>
                      <a:pt x="50" y="1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3" y="1"/>
                    </a:lnTo>
                    <a:lnTo>
                      <a:pt x="17" y="2"/>
                    </a:lnTo>
                    <a:lnTo>
                      <a:pt x="13" y="4"/>
                    </a:lnTo>
                    <a:lnTo>
                      <a:pt x="10" y="8"/>
                    </a:lnTo>
                    <a:lnTo>
                      <a:pt x="7" y="11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7" y="25"/>
                    </a:lnTo>
                    <a:lnTo>
                      <a:pt x="13" y="27"/>
                    </a:lnTo>
                    <a:lnTo>
                      <a:pt x="18" y="32"/>
                    </a:lnTo>
                    <a:lnTo>
                      <a:pt x="24" y="36"/>
                    </a:lnTo>
                    <a:lnTo>
                      <a:pt x="33" y="45"/>
                    </a:lnTo>
                    <a:lnTo>
                      <a:pt x="39" y="50"/>
                    </a:lnTo>
                    <a:lnTo>
                      <a:pt x="44" y="53"/>
                    </a:lnTo>
                    <a:lnTo>
                      <a:pt x="44" y="53"/>
                    </a:lnTo>
                    <a:lnTo>
                      <a:pt x="41" y="57"/>
                    </a:lnTo>
                    <a:lnTo>
                      <a:pt x="39" y="60"/>
                    </a:lnTo>
                    <a:lnTo>
                      <a:pt x="39" y="65"/>
                    </a:lnTo>
                    <a:lnTo>
                      <a:pt x="39" y="68"/>
                    </a:lnTo>
                    <a:lnTo>
                      <a:pt x="39" y="76"/>
                    </a:lnTo>
                    <a:lnTo>
                      <a:pt x="40" y="79"/>
                    </a:lnTo>
                    <a:lnTo>
                      <a:pt x="39" y="84"/>
                    </a:lnTo>
                    <a:lnTo>
                      <a:pt x="39" y="84"/>
                    </a:lnTo>
                    <a:lnTo>
                      <a:pt x="42" y="84"/>
                    </a:lnTo>
                    <a:lnTo>
                      <a:pt x="44" y="85"/>
                    </a:lnTo>
                    <a:lnTo>
                      <a:pt x="48" y="91"/>
                    </a:lnTo>
                    <a:lnTo>
                      <a:pt x="50" y="94"/>
                    </a:lnTo>
                    <a:lnTo>
                      <a:pt x="51" y="95"/>
                    </a:lnTo>
                    <a:lnTo>
                      <a:pt x="54" y="95"/>
                    </a:lnTo>
                    <a:lnTo>
                      <a:pt x="59" y="94"/>
                    </a:lnTo>
                    <a:lnTo>
                      <a:pt x="59" y="94"/>
                    </a:lnTo>
                    <a:lnTo>
                      <a:pt x="59" y="103"/>
                    </a:lnTo>
                    <a:lnTo>
                      <a:pt x="59" y="103"/>
                    </a:lnTo>
                    <a:lnTo>
                      <a:pt x="69" y="103"/>
                    </a:lnTo>
                    <a:lnTo>
                      <a:pt x="78" y="101"/>
                    </a:lnTo>
                    <a:lnTo>
                      <a:pt x="86" y="97"/>
                    </a:lnTo>
                    <a:lnTo>
                      <a:pt x="93" y="92"/>
                    </a:lnTo>
                    <a:lnTo>
                      <a:pt x="99" y="84"/>
                    </a:lnTo>
                    <a:lnTo>
                      <a:pt x="104" y="76"/>
                    </a:lnTo>
                    <a:lnTo>
                      <a:pt x="108" y="68"/>
                    </a:lnTo>
                    <a:lnTo>
                      <a:pt x="111" y="58"/>
                    </a:lnTo>
                    <a:lnTo>
                      <a:pt x="111" y="58"/>
                    </a:lnTo>
                    <a:lnTo>
                      <a:pt x="112" y="52"/>
                    </a:lnTo>
                    <a:lnTo>
                      <a:pt x="114" y="45"/>
                    </a:lnTo>
                    <a:lnTo>
                      <a:pt x="114" y="40"/>
                    </a:lnTo>
                    <a:lnTo>
                      <a:pt x="112" y="34"/>
                    </a:lnTo>
                    <a:lnTo>
                      <a:pt x="110" y="28"/>
                    </a:lnTo>
                    <a:lnTo>
                      <a:pt x="107" y="23"/>
                    </a:lnTo>
                    <a:lnTo>
                      <a:pt x="102" y="18"/>
                    </a:lnTo>
                    <a:lnTo>
                      <a:pt x="98" y="14"/>
                    </a:lnTo>
                    <a:lnTo>
                      <a:pt x="98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4" name="islîḋé">
                <a:extLst>
                  <a:ext uri="{FF2B5EF4-FFF2-40B4-BE49-F238E27FC236}">
                    <a16:creationId xmlns:a16="http://schemas.microsoft.com/office/drawing/2014/main" id="{773D4A34-8F0E-C4B7-C936-47BF26F29F99}"/>
                  </a:ext>
                </a:extLst>
              </p:cNvPr>
              <p:cNvSpPr/>
              <p:nvPr/>
            </p:nvSpPr>
            <p:spPr bwMode="auto">
              <a:xfrm>
                <a:off x="4597400" y="4706938"/>
                <a:ext cx="163513" cy="200025"/>
              </a:xfrm>
              <a:custGeom>
                <a:avLst/>
                <a:gdLst>
                  <a:gd name="T0" fmla="*/ 206 w 206"/>
                  <a:gd name="T1" fmla="*/ 58 h 254"/>
                  <a:gd name="T2" fmla="*/ 193 w 206"/>
                  <a:gd name="T3" fmla="*/ 7 h 254"/>
                  <a:gd name="T4" fmla="*/ 192 w 206"/>
                  <a:gd name="T5" fmla="*/ 5 h 254"/>
                  <a:gd name="T6" fmla="*/ 185 w 206"/>
                  <a:gd name="T7" fmla="*/ 1 h 254"/>
                  <a:gd name="T8" fmla="*/ 177 w 206"/>
                  <a:gd name="T9" fmla="*/ 0 h 254"/>
                  <a:gd name="T10" fmla="*/ 170 w 206"/>
                  <a:gd name="T11" fmla="*/ 5 h 254"/>
                  <a:gd name="T12" fmla="*/ 169 w 206"/>
                  <a:gd name="T13" fmla="*/ 9 h 254"/>
                  <a:gd name="T14" fmla="*/ 169 w 206"/>
                  <a:gd name="T15" fmla="*/ 17 h 254"/>
                  <a:gd name="T16" fmla="*/ 175 w 206"/>
                  <a:gd name="T17" fmla="*/ 33 h 254"/>
                  <a:gd name="T18" fmla="*/ 176 w 206"/>
                  <a:gd name="T19" fmla="*/ 42 h 254"/>
                  <a:gd name="T20" fmla="*/ 181 w 206"/>
                  <a:gd name="T21" fmla="*/ 39 h 254"/>
                  <a:gd name="T22" fmla="*/ 178 w 206"/>
                  <a:gd name="T23" fmla="*/ 43 h 254"/>
                  <a:gd name="T24" fmla="*/ 167 w 206"/>
                  <a:gd name="T25" fmla="*/ 54 h 254"/>
                  <a:gd name="T26" fmla="*/ 164 w 206"/>
                  <a:gd name="T27" fmla="*/ 56 h 254"/>
                  <a:gd name="T28" fmla="*/ 149 w 206"/>
                  <a:gd name="T29" fmla="*/ 62 h 254"/>
                  <a:gd name="T30" fmla="*/ 129 w 206"/>
                  <a:gd name="T31" fmla="*/ 68 h 254"/>
                  <a:gd name="T32" fmla="*/ 126 w 206"/>
                  <a:gd name="T33" fmla="*/ 72 h 254"/>
                  <a:gd name="T34" fmla="*/ 117 w 206"/>
                  <a:gd name="T35" fmla="*/ 83 h 254"/>
                  <a:gd name="T36" fmla="*/ 108 w 206"/>
                  <a:gd name="T37" fmla="*/ 96 h 254"/>
                  <a:gd name="T38" fmla="*/ 104 w 206"/>
                  <a:gd name="T39" fmla="*/ 98 h 254"/>
                  <a:gd name="T40" fmla="*/ 95 w 206"/>
                  <a:gd name="T41" fmla="*/ 100 h 254"/>
                  <a:gd name="T42" fmla="*/ 76 w 206"/>
                  <a:gd name="T43" fmla="*/ 100 h 254"/>
                  <a:gd name="T44" fmla="*/ 66 w 206"/>
                  <a:gd name="T45" fmla="*/ 101 h 254"/>
                  <a:gd name="T46" fmla="*/ 62 w 206"/>
                  <a:gd name="T47" fmla="*/ 103 h 254"/>
                  <a:gd name="T48" fmla="*/ 52 w 206"/>
                  <a:gd name="T49" fmla="*/ 111 h 254"/>
                  <a:gd name="T50" fmla="*/ 44 w 206"/>
                  <a:gd name="T51" fmla="*/ 126 h 254"/>
                  <a:gd name="T52" fmla="*/ 40 w 206"/>
                  <a:gd name="T53" fmla="*/ 133 h 254"/>
                  <a:gd name="T54" fmla="*/ 21 w 206"/>
                  <a:gd name="T55" fmla="*/ 148 h 254"/>
                  <a:gd name="T56" fmla="*/ 9 w 206"/>
                  <a:gd name="T57" fmla="*/ 157 h 254"/>
                  <a:gd name="T58" fmla="*/ 2 w 206"/>
                  <a:gd name="T59" fmla="*/ 171 h 254"/>
                  <a:gd name="T60" fmla="*/ 0 w 206"/>
                  <a:gd name="T61" fmla="*/ 183 h 254"/>
                  <a:gd name="T62" fmla="*/ 2 w 206"/>
                  <a:gd name="T63" fmla="*/ 211 h 254"/>
                  <a:gd name="T64" fmla="*/ 12 w 206"/>
                  <a:gd name="T65" fmla="*/ 236 h 254"/>
                  <a:gd name="T66" fmla="*/ 21 w 206"/>
                  <a:gd name="T67" fmla="*/ 245 h 254"/>
                  <a:gd name="T68" fmla="*/ 32 w 206"/>
                  <a:gd name="T69" fmla="*/ 252 h 254"/>
                  <a:gd name="T70" fmla="*/ 43 w 206"/>
                  <a:gd name="T71" fmla="*/ 254 h 254"/>
                  <a:gd name="T72" fmla="*/ 59 w 206"/>
                  <a:gd name="T73" fmla="*/ 254 h 254"/>
                  <a:gd name="T74" fmla="*/ 90 w 206"/>
                  <a:gd name="T75" fmla="*/ 248 h 254"/>
                  <a:gd name="T76" fmla="*/ 104 w 206"/>
                  <a:gd name="T77" fmla="*/ 244 h 254"/>
                  <a:gd name="T78" fmla="*/ 123 w 206"/>
                  <a:gd name="T79" fmla="*/ 232 h 254"/>
                  <a:gd name="T80" fmla="*/ 131 w 206"/>
                  <a:gd name="T81" fmla="*/ 224 h 254"/>
                  <a:gd name="T82" fmla="*/ 145 w 206"/>
                  <a:gd name="T83" fmla="*/ 207 h 254"/>
                  <a:gd name="T84" fmla="*/ 156 w 206"/>
                  <a:gd name="T85" fmla="*/ 189 h 254"/>
                  <a:gd name="T86" fmla="*/ 162 w 206"/>
                  <a:gd name="T87" fmla="*/ 167 h 254"/>
                  <a:gd name="T88" fmla="*/ 164 w 206"/>
                  <a:gd name="T89" fmla="*/ 156 h 254"/>
                  <a:gd name="T90" fmla="*/ 168 w 206"/>
                  <a:gd name="T91" fmla="*/ 145 h 254"/>
                  <a:gd name="T92" fmla="*/ 178 w 206"/>
                  <a:gd name="T93" fmla="*/ 134 h 254"/>
                  <a:gd name="T94" fmla="*/ 194 w 206"/>
                  <a:gd name="T95" fmla="*/ 120 h 254"/>
                  <a:gd name="T96" fmla="*/ 200 w 206"/>
                  <a:gd name="T97" fmla="*/ 114 h 254"/>
                  <a:gd name="T98" fmla="*/ 200 w 206"/>
                  <a:gd name="T99" fmla="*/ 111 h 254"/>
                  <a:gd name="T100" fmla="*/ 194 w 206"/>
                  <a:gd name="T101" fmla="*/ 104 h 254"/>
                  <a:gd name="T102" fmla="*/ 193 w 206"/>
                  <a:gd name="T103" fmla="*/ 100 h 254"/>
                  <a:gd name="T104" fmla="*/ 194 w 206"/>
                  <a:gd name="T105" fmla="*/ 95 h 254"/>
                  <a:gd name="T106" fmla="*/ 201 w 206"/>
                  <a:gd name="T107" fmla="*/ 78 h 254"/>
                  <a:gd name="T108" fmla="*/ 206 w 206"/>
                  <a:gd name="T109" fmla="*/ 63 h 254"/>
                  <a:gd name="T110" fmla="*/ 206 w 206"/>
                  <a:gd name="T111" fmla="*/ 58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6" h="254">
                    <a:moveTo>
                      <a:pt x="206" y="58"/>
                    </a:moveTo>
                    <a:lnTo>
                      <a:pt x="206" y="58"/>
                    </a:lnTo>
                    <a:lnTo>
                      <a:pt x="200" y="32"/>
                    </a:lnTo>
                    <a:lnTo>
                      <a:pt x="193" y="7"/>
                    </a:lnTo>
                    <a:lnTo>
                      <a:pt x="193" y="7"/>
                    </a:lnTo>
                    <a:lnTo>
                      <a:pt x="192" y="5"/>
                    </a:lnTo>
                    <a:lnTo>
                      <a:pt x="189" y="3"/>
                    </a:lnTo>
                    <a:lnTo>
                      <a:pt x="185" y="1"/>
                    </a:lnTo>
                    <a:lnTo>
                      <a:pt x="182" y="0"/>
                    </a:lnTo>
                    <a:lnTo>
                      <a:pt x="177" y="0"/>
                    </a:lnTo>
                    <a:lnTo>
                      <a:pt x="174" y="1"/>
                    </a:lnTo>
                    <a:lnTo>
                      <a:pt x="170" y="5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68" y="14"/>
                    </a:lnTo>
                    <a:lnTo>
                      <a:pt x="169" y="17"/>
                    </a:lnTo>
                    <a:lnTo>
                      <a:pt x="173" y="25"/>
                    </a:lnTo>
                    <a:lnTo>
                      <a:pt x="175" y="33"/>
                    </a:lnTo>
                    <a:lnTo>
                      <a:pt x="176" y="38"/>
                    </a:lnTo>
                    <a:lnTo>
                      <a:pt x="176" y="42"/>
                    </a:lnTo>
                    <a:lnTo>
                      <a:pt x="176" y="42"/>
                    </a:lnTo>
                    <a:lnTo>
                      <a:pt x="181" y="39"/>
                    </a:lnTo>
                    <a:lnTo>
                      <a:pt x="181" y="39"/>
                    </a:lnTo>
                    <a:lnTo>
                      <a:pt x="178" y="43"/>
                    </a:lnTo>
                    <a:lnTo>
                      <a:pt x="175" y="47"/>
                    </a:lnTo>
                    <a:lnTo>
                      <a:pt x="167" y="54"/>
                    </a:lnTo>
                    <a:lnTo>
                      <a:pt x="167" y="54"/>
                    </a:lnTo>
                    <a:lnTo>
                      <a:pt x="164" y="56"/>
                    </a:lnTo>
                    <a:lnTo>
                      <a:pt x="159" y="58"/>
                    </a:lnTo>
                    <a:lnTo>
                      <a:pt x="149" y="62"/>
                    </a:lnTo>
                    <a:lnTo>
                      <a:pt x="140" y="65"/>
                    </a:lnTo>
                    <a:lnTo>
                      <a:pt x="129" y="68"/>
                    </a:lnTo>
                    <a:lnTo>
                      <a:pt x="129" y="68"/>
                    </a:lnTo>
                    <a:lnTo>
                      <a:pt x="126" y="72"/>
                    </a:lnTo>
                    <a:lnTo>
                      <a:pt x="123" y="75"/>
                    </a:lnTo>
                    <a:lnTo>
                      <a:pt x="117" y="83"/>
                    </a:lnTo>
                    <a:lnTo>
                      <a:pt x="111" y="92"/>
                    </a:lnTo>
                    <a:lnTo>
                      <a:pt x="108" y="96"/>
                    </a:lnTo>
                    <a:lnTo>
                      <a:pt x="104" y="98"/>
                    </a:lnTo>
                    <a:lnTo>
                      <a:pt x="104" y="98"/>
                    </a:lnTo>
                    <a:lnTo>
                      <a:pt x="100" y="99"/>
                    </a:lnTo>
                    <a:lnTo>
                      <a:pt x="95" y="100"/>
                    </a:lnTo>
                    <a:lnTo>
                      <a:pt x="85" y="100"/>
                    </a:lnTo>
                    <a:lnTo>
                      <a:pt x="76" y="100"/>
                    </a:lnTo>
                    <a:lnTo>
                      <a:pt x="70" y="100"/>
                    </a:lnTo>
                    <a:lnTo>
                      <a:pt x="66" y="101"/>
                    </a:lnTo>
                    <a:lnTo>
                      <a:pt x="66" y="101"/>
                    </a:lnTo>
                    <a:lnTo>
                      <a:pt x="62" y="103"/>
                    </a:lnTo>
                    <a:lnTo>
                      <a:pt x="59" y="105"/>
                    </a:lnTo>
                    <a:lnTo>
                      <a:pt x="52" y="111"/>
                    </a:lnTo>
                    <a:lnTo>
                      <a:pt x="48" y="119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40" y="133"/>
                    </a:lnTo>
                    <a:lnTo>
                      <a:pt x="35" y="139"/>
                    </a:lnTo>
                    <a:lnTo>
                      <a:pt x="21" y="148"/>
                    </a:lnTo>
                    <a:lnTo>
                      <a:pt x="15" y="153"/>
                    </a:lnTo>
                    <a:lnTo>
                      <a:pt x="9" y="157"/>
                    </a:lnTo>
                    <a:lnTo>
                      <a:pt x="4" y="164"/>
                    </a:lnTo>
                    <a:lnTo>
                      <a:pt x="2" y="171"/>
                    </a:lnTo>
                    <a:lnTo>
                      <a:pt x="2" y="171"/>
                    </a:lnTo>
                    <a:lnTo>
                      <a:pt x="0" y="183"/>
                    </a:lnTo>
                    <a:lnTo>
                      <a:pt x="0" y="197"/>
                    </a:lnTo>
                    <a:lnTo>
                      <a:pt x="2" y="211"/>
                    </a:lnTo>
                    <a:lnTo>
                      <a:pt x="7" y="224"/>
                    </a:lnTo>
                    <a:lnTo>
                      <a:pt x="12" y="236"/>
                    </a:lnTo>
                    <a:lnTo>
                      <a:pt x="17" y="240"/>
                    </a:lnTo>
                    <a:lnTo>
                      <a:pt x="21" y="245"/>
                    </a:lnTo>
                    <a:lnTo>
                      <a:pt x="26" y="248"/>
                    </a:lnTo>
                    <a:lnTo>
                      <a:pt x="32" y="252"/>
                    </a:lnTo>
                    <a:lnTo>
                      <a:pt x="37" y="254"/>
                    </a:lnTo>
                    <a:lnTo>
                      <a:pt x="43" y="254"/>
                    </a:lnTo>
                    <a:lnTo>
                      <a:pt x="43" y="254"/>
                    </a:lnTo>
                    <a:lnTo>
                      <a:pt x="59" y="254"/>
                    </a:lnTo>
                    <a:lnTo>
                      <a:pt x="74" y="252"/>
                    </a:lnTo>
                    <a:lnTo>
                      <a:pt x="90" y="248"/>
                    </a:lnTo>
                    <a:lnTo>
                      <a:pt x="104" y="244"/>
                    </a:lnTo>
                    <a:lnTo>
                      <a:pt x="104" y="244"/>
                    </a:lnTo>
                    <a:lnTo>
                      <a:pt x="115" y="238"/>
                    </a:lnTo>
                    <a:lnTo>
                      <a:pt x="123" y="232"/>
                    </a:lnTo>
                    <a:lnTo>
                      <a:pt x="123" y="232"/>
                    </a:lnTo>
                    <a:lnTo>
                      <a:pt x="131" y="224"/>
                    </a:lnTo>
                    <a:lnTo>
                      <a:pt x="139" y="216"/>
                    </a:lnTo>
                    <a:lnTo>
                      <a:pt x="145" y="207"/>
                    </a:lnTo>
                    <a:lnTo>
                      <a:pt x="151" y="198"/>
                    </a:lnTo>
                    <a:lnTo>
                      <a:pt x="156" y="189"/>
                    </a:lnTo>
                    <a:lnTo>
                      <a:pt x="160" y="178"/>
                    </a:lnTo>
                    <a:lnTo>
                      <a:pt x="162" y="167"/>
                    </a:lnTo>
                    <a:lnTo>
                      <a:pt x="164" y="156"/>
                    </a:lnTo>
                    <a:lnTo>
                      <a:pt x="164" y="156"/>
                    </a:lnTo>
                    <a:lnTo>
                      <a:pt x="166" y="149"/>
                    </a:lnTo>
                    <a:lnTo>
                      <a:pt x="168" y="145"/>
                    </a:lnTo>
                    <a:lnTo>
                      <a:pt x="173" y="139"/>
                    </a:lnTo>
                    <a:lnTo>
                      <a:pt x="178" y="134"/>
                    </a:lnTo>
                    <a:lnTo>
                      <a:pt x="190" y="125"/>
                    </a:lnTo>
                    <a:lnTo>
                      <a:pt x="194" y="120"/>
                    </a:lnTo>
                    <a:lnTo>
                      <a:pt x="200" y="114"/>
                    </a:lnTo>
                    <a:lnTo>
                      <a:pt x="200" y="114"/>
                    </a:lnTo>
                    <a:lnTo>
                      <a:pt x="200" y="113"/>
                    </a:lnTo>
                    <a:lnTo>
                      <a:pt x="200" y="111"/>
                    </a:lnTo>
                    <a:lnTo>
                      <a:pt x="198" y="107"/>
                    </a:lnTo>
                    <a:lnTo>
                      <a:pt x="194" y="104"/>
                    </a:lnTo>
                    <a:lnTo>
                      <a:pt x="193" y="101"/>
                    </a:lnTo>
                    <a:lnTo>
                      <a:pt x="193" y="100"/>
                    </a:lnTo>
                    <a:lnTo>
                      <a:pt x="193" y="100"/>
                    </a:lnTo>
                    <a:lnTo>
                      <a:pt x="194" y="95"/>
                    </a:lnTo>
                    <a:lnTo>
                      <a:pt x="195" y="89"/>
                    </a:lnTo>
                    <a:lnTo>
                      <a:pt x="201" y="78"/>
                    </a:lnTo>
                    <a:lnTo>
                      <a:pt x="204" y="67"/>
                    </a:lnTo>
                    <a:lnTo>
                      <a:pt x="206" y="63"/>
                    </a:lnTo>
                    <a:lnTo>
                      <a:pt x="206" y="58"/>
                    </a:lnTo>
                    <a:lnTo>
                      <a:pt x="206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5" name="îşliḋe">
                <a:extLst>
                  <a:ext uri="{FF2B5EF4-FFF2-40B4-BE49-F238E27FC236}">
                    <a16:creationId xmlns:a16="http://schemas.microsoft.com/office/drawing/2014/main" id="{8185346A-40FF-BCF0-59CA-C3E2917AE4E7}"/>
                  </a:ext>
                </a:extLst>
              </p:cNvPr>
              <p:cNvSpPr/>
              <p:nvPr/>
            </p:nvSpPr>
            <p:spPr bwMode="auto">
              <a:xfrm>
                <a:off x="4722813" y="4527550"/>
                <a:ext cx="117475" cy="214312"/>
              </a:xfrm>
              <a:custGeom>
                <a:avLst/>
                <a:gdLst>
                  <a:gd name="T0" fmla="*/ 130 w 149"/>
                  <a:gd name="T1" fmla="*/ 135 h 271"/>
                  <a:gd name="T2" fmla="*/ 110 w 149"/>
                  <a:gd name="T3" fmla="*/ 138 h 271"/>
                  <a:gd name="T4" fmla="*/ 104 w 149"/>
                  <a:gd name="T5" fmla="*/ 137 h 271"/>
                  <a:gd name="T6" fmla="*/ 93 w 149"/>
                  <a:gd name="T7" fmla="*/ 130 h 271"/>
                  <a:gd name="T8" fmla="*/ 89 w 149"/>
                  <a:gd name="T9" fmla="*/ 118 h 271"/>
                  <a:gd name="T10" fmla="*/ 89 w 149"/>
                  <a:gd name="T11" fmla="*/ 108 h 271"/>
                  <a:gd name="T12" fmla="*/ 84 w 149"/>
                  <a:gd name="T13" fmla="*/ 104 h 271"/>
                  <a:gd name="T14" fmla="*/ 59 w 149"/>
                  <a:gd name="T15" fmla="*/ 104 h 271"/>
                  <a:gd name="T16" fmla="*/ 43 w 149"/>
                  <a:gd name="T17" fmla="*/ 99 h 271"/>
                  <a:gd name="T18" fmla="*/ 37 w 149"/>
                  <a:gd name="T19" fmla="*/ 90 h 271"/>
                  <a:gd name="T20" fmla="*/ 42 w 149"/>
                  <a:gd name="T21" fmla="*/ 75 h 271"/>
                  <a:gd name="T22" fmla="*/ 49 w 149"/>
                  <a:gd name="T23" fmla="*/ 56 h 271"/>
                  <a:gd name="T24" fmla="*/ 45 w 149"/>
                  <a:gd name="T25" fmla="*/ 47 h 271"/>
                  <a:gd name="T26" fmla="*/ 39 w 149"/>
                  <a:gd name="T27" fmla="*/ 39 h 271"/>
                  <a:gd name="T28" fmla="*/ 27 w 149"/>
                  <a:gd name="T29" fmla="*/ 27 h 271"/>
                  <a:gd name="T30" fmla="*/ 25 w 149"/>
                  <a:gd name="T31" fmla="*/ 15 h 271"/>
                  <a:gd name="T32" fmla="*/ 25 w 149"/>
                  <a:gd name="T33" fmla="*/ 2 h 271"/>
                  <a:gd name="T34" fmla="*/ 10 w 149"/>
                  <a:gd name="T35" fmla="*/ 0 h 271"/>
                  <a:gd name="T36" fmla="*/ 16 w 149"/>
                  <a:gd name="T37" fmla="*/ 10 h 271"/>
                  <a:gd name="T38" fmla="*/ 6 w 149"/>
                  <a:gd name="T39" fmla="*/ 18 h 271"/>
                  <a:gd name="T40" fmla="*/ 0 w 149"/>
                  <a:gd name="T41" fmla="*/ 35 h 271"/>
                  <a:gd name="T42" fmla="*/ 7 w 149"/>
                  <a:gd name="T43" fmla="*/ 51 h 271"/>
                  <a:gd name="T44" fmla="*/ 16 w 149"/>
                  <a:gd name="T45" fmla="*/ 61 h 271"/>
                  <a:gd name="T46" fmla="*/ 35 w 149"/>
                  <a:gd name="T47" fmla="*/ 96 h 271"/>
                  <a:gd name="T48" fmla="*/ 29 w 149"/>
                  <a:gd name="T49" fmla="*/ 100 h 271"/>
                  <a:gd name="T50" fmla="*/ 26 w 149"/>
                  <a:gd name="T51" fmla="*/ 113 h 271"/>
                  <a:gd name="T52" fmla="*/ 35 w 149"/>
                  <a:gd name="T53" fmla="*/ 141 h 271"/>
                  <a:gd name="T54" fmla="*/ 33 w 149"/>
                  <a:gd name="T55" fmla="*/ 156 h 271"/>
                  <a:gd name="T56" fmla="*/ 26 w 149"/>
                  <a:gd name="T57" fmla="*/ 162 h 271"/>
                  <a:gd name="T58" fmla="*/ 25 w 149"/>
                  <a:gd name="T59" fmla="*/ 171 h 271"/>
                  <a:gd name="T60" fmla="*/ 33 w 149"/>
                  <a:gd name="T61" fmla="*/ 182 h 271"/>
                  <a:gd name="T62" fmla="*/ 49 w 149"/>
                  <a:gd name="T63" fmla="*/ 202 h 271"/>
                  <a:gd name="T64" fmla="*/ 52 w 149"/>
                  <a:gd name="T65" fmla="*/ 214 h 271"/>
                  <a:gd name="T66" fmla="*/ 56 w 149"/>
                  <a:gd name="T67" fmla="*/ 231 h 271"/>
                  <a:gd name="T68" fmla="*/ 61 w 149"/>
                  <a:gd name="T69" fmla="*/ 240 h 271"/>
                  <a:gd name="T70" fmla="*/ 61 w 149"/>
                  <a:gd name="T71" fmla="*/ 247 h 271"/>
                  <a:gd name="T72" fmla="*/ 70 w 149"/>
                  <a:gd name="T73" fmla="*/ 249 h 271"/>
                  <a:gd name="T74" fmla="*/ 79 w 149"/>
                  <a:gd name="T75" fmla="*/ 262 h 271"/>
                  <a:gd name="T76" fmla="*/ 85 w 149"/>
                  <a:gd name="T77" fmla="*/ 268 h 271"/>
                  <a:gd name="T78" fmla="*/ 99 w 149"/>
                  <a:gd name="T79" fmla="*/ 271 h 271"/>
                  <a:gd name="T80" fmla="*/ 108 w 149"/>
                  <a:gd name="T81" fmla="*/ 266 h 271"/>
                  <a:gd name="T82" fmla="*/ 109 w 149"/>
                  <a:gd name="T83" fmla="*/ 259 h 271"/>
                  <a:gd name="T84" fmla="*/ 107 w 149"/>
                  <a:gd name="T85" fmla="*/ 242 h 271"/>
                  <a:gd name="T86" fmla="*/ 111 w 149"/>
                  <a:gd name="T87" fmla="*/ 230 h 271"/>
                  <a:gd name="T88" fmla="*/ 117 w 149"/>
                  <a:gd name="T89" fmla="*/ 224 h 271"/>
                  <a:gd name="T90" fmla="*/ 134 w 149"/>
                  <a:gd name="T91" fmla="*/ 214 h 271"/>
                  <a:gd name="T92" fmla="*/ 141 w 149"/>
                  <a:gd name="T93" fmla="*/ 192 h 271"/>
                  <a:gd name="T94" fmla="*/ 147 w 149"/>
                  <a:gd name="T95" fmla="*/ 173 h 271"/>
                  <a:gd name="T96" fmla="*/ 148 w 149"/>
                  <a:gd name="T97" fmla="*/ 157 h 271"/>
                  <a:gd name="T98" fmla="*/ 141 w 149"/>
                  <a:gd name="T99" fmla="*/ 143 h 271"/>
                  <a:gd name="T100" fmla="*/ 132 w 149"/>
                  <a:gd name="T10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9" h="271">
                    <a:moveTo>
                      <a:pt x="132" y="137"/>
                    </a:moveTo>
                    <a:lnTo>
                      <a:pt x="132" y="137"/>
                    </a:lnTo>
                    <a:lnTo>
                      <a:pt x="130" y="135"/>
                    </a:lnTo>
                    <a:lnTo>
                      <a:pt x="125" y="135"/>
                    </a:lnTo>
                    <a:lnTo>
                      <a:pt x="118" y="137"/>
                    </a:lnTo>
                    <a:lnTo>
                      <a:pt x="110" y="138"/>
                    </a:lnTo>
                    <a:lnTo>
                      <a:pt x="107" y="138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0" y="135"/>
                    </a:lnTo>
                    <a:lnTo>
                      <a:pt x="97" y="133"/>
                    </a:lnTo>
                    <a:lnTo>
                      <a:pt x="93" y="130"/>
                    </a:lnTo>
                    <a:lnTo>
                      <a:pt x="91" y="126"/>
                    </a:lnTo>
                    <a:lnTo>
                      <a:pt x="90" y="123"/>
                    </a:lnTo>
                    <a:lnTo>
                      <a:pt x="89" y="118"/>
                    </a:lnTo>
                    <a:lnTo>
                      <a:pt x="87" y="114"/>
                    </a:lnTo>
                    <a:lnTo>
                      <a:pt x="89" y="108"/>
                    </a:lnTo>
                    <a:lnTo>
                      <a:pt x="89" y="108"/>
                    </a:lnTo>
                    <a:lnTo>
                      <a:pt x="86" y="106"/>
                    </a:lnTo>
                    <a:lnTo>
                      <a:pt x="84" y="104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2" y="104"/>
                    </a:lnTo>
                    <a:lnTo>
                      <a:pt x="59" y="104"/>
                    </a:lnTo>
                    <a:lnTo>
                      <a:pt x="53" y="104"/>
                    </a:lnTo>
                    <a:lnTo>
                      <a:pt x="48" y="101"/>
                    </a:lnTo>
                    <a:lnTo>
                      <a:pt x="43" y="99"/>
                    </a:lnTo>
                    <a:lnTo>
                      <a:pt x="40" y="94"/>
                    </a:lnTo>
                    <a:lnTo>
                      <a:pt x="40" y="94"/>
                    </a:lnTo>
                    <a:lnTo>
                      <a:pt x="37" y="90"/>
                    </a:lnTo>
                    <a:lnTo>
                      <a:pt x="37" y="85"/>
                    </a:lnTo>
                    <a:lnTo>
                      <a:pt x="40" y="81"/>
                    </a:lnTo>
                    <a:lnTo>
                      <a:pt x="42" y="75"/>
                    </a:lnTo>
                    <a:lnTo>
                      <a:pt x="46" y="66"/>
                    </a:lnTo>
                    <a:lnTo>
                      <a:pt x="48" y="60"/>
                    </a:lnTo>
                    <a:lnTo>
                      <a:pt x="49" y="56"/>
                    </a:lnTo>
                    <a:lnTo>
                      <a:pt x="49" y="56"/>
                    </a:lnTo>
                    <a:lnTo>
                      <a:pt x="48" y="51"/>
                    </a:lnTo>
                    <a:lnTo>
                      <a:pt x="45" y="47"/>
                    </a:lnTo>
                    <a:lnTo>
                      <a:pt x="42" y="42"/>
                    </a:lnTo>
                    <a:lnTo>
                      <a:pt x="39" y="39"/>
                    </a:lnTo>
                    <a:lnTo>
                      <a:pt x="39" y="39"/>
                    </a:lnTo>
                    <a:lnTo>
                      <a:pt x="33" y="33"/>
                    </a:lnTo>
                    <a:lnTo>
                      <a:pt x="27" y="27"/>
                    </a:lnTo>
                    <a:lnTo>
                      <a:pt x="27" y="27"/>
                    </a:lnTo>
                    <a:lnTo>
                      <a:pt x="26" y="24"/>
                    </a:lnTo>
                    <a:lnTo>
                      <a:pt x="25" y="22"/>
                    </a:lnTo>
                    <a:lnTo>
                      <a:pt x="25" y="15"/>
                    </a:lnTo>
                    <a:lnTo>
                      <a:pt x="25" y="9"/>
                    </a:lnTo>
                    <a:lnTo>
                      <a:pt x="25" y="2"/>
                    </a:lnTo>
                    <a:lnTo>
                      <a:pt x="25" y="2"/>
                    </a:lnTo>
                    <a:lnTo>
                      <a:pt x="21" y="2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35"/>
                    </a:lnTo>
                    <a:lnTo>
                      <a:pt x="0" y="42"/>
                    </a:lnTo>
                    <a:lnTo>
                      <a:pt x="2" y="47"/>
                    </a:lnTo>
                    <a:lnTo>
                      <a:pt x="7" y="51"/>
                    </a:lnTo>
                    <a:lnTo>
                      <a:pt x="7" y="51"/>
                    </a:lnTo>
                    <a:lnTo>
                      <a:pt x="12" y="56"/>
                    </a:lnTo>
                    <a:lnTo>
                      <a:pt x="16" y="61"/>
                    </a:lnTo>
                    <a:lnTo>
                      <a:pt x="23" y="73"/>
                    </a:lnTo>
                    <a:lnTo>
                      <a:pt x="28" y="84"/>
                    </a:lnTo>
                    <a:lnTo>
                      <a:pt x="35" y="96"/>
                    </a:lnTo>
                    <a:lnTo>
                      <a:pt x="35" y="96"/>
                    </a:lnTo>
                    <a:lnTo>
                      <a:pt x="32" y="98"/>
                    </a:lnTo>
                    <a:lnTo>
                      <a:pt x="29" y="100"/>
                    </a:lnTo>
                    <a:lnTo>
                      <a:pt x="27" y="106"/>
                    </a:lnTo>
                    <a:lnTo>
                      <a:pt x="27" y="106"/>
                    </a:lnTo>
                    <a:lnTo>
                      <a:pt x="26" y="113"/>
                    </a:lnTo>
                    <a:lnTo>
                      <a:pt x="28" y="121"/>
                    </a:lnTo>
                    <a:lnTo>
                      <a:pt x="33" y="134"/>
                    </a:lnTo>
                    <a:lnTo>
                      <a:pt x="35" y="141"/>
                    </a:lnTo>
                    <a:lnTo>
                      <a:pt x="35" y="149"/>
                    </a:lnTo>
                    <a:lnTo>
                      <a:pt x="34" y="152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26" y="162"/>
                    </a:lnTo>
                    <a:lnTo>
                      <a:pt x="26" y="162"/>
                    </a:lnTo>
                    <a:lnTo>
                      <a:pt x="25" y="164"/>
                    </a:lnTo>
                    <a:lnTo>
                      <a:pt x="24" y="167"/>
                    </a:lnTo>
                    <a:lnTo>
                      <a:pt x="25" y="171"/>
                    </a:lnTo>
                    <a:lnTo>
                      <a:pt x="26" y="173"/>
                    </a:lnTo>
                    <a:lnTo>
                      <a:pt x="26" y="173"/>
                    </a:lnTo>
                    <a:lnTo>
                      <a:pt x="33" y="182"/>
                    </a:lnTo>
                    <a:lnTo>
                      <a:pt x="40" y="190"/>
                    </a:lnTo>
                    <a:lnTo>
                      <a:pt x="46" y="198"/>
                    </a:lnTo>
                    <a:lnTo>
                      <a:pt x="49" y="202"/>
                    </a:lnTo>
                    <a:lnTo>
                      <a:pt x="50" y="207"/>
                    </a:lnTo>
                    <a:lnTo>
                      <a:pt x="50" y="207"/>
                    </a:lnTo>
                    <a:lnTo>
                      <a:pt x="52" y="214"/>
                    </a:lnTo>
                    <a:lnTo>
                      <a:pt x="52" y="222"/>
                    </a:lnTo>
                    <a:lnTo>
                      <a:pt x="53" y="226"/>
                    </a:lnTo>
                    <a:lnTo>
                      <a:pt x="56" y="231"/>
                    </a:lnTo>
                    <a:lnTo>
                      <a:pt x="58" y="235"/>
                    </a:lnTo>
                    <a:lnTo>
                      <a:pt x="61" y="240"/>
                    </a:lnTo>
                    <a:lnTo>
                      <a:pt x="61" y="240"/>
                    </a:lnTo>
                    <a:lnTo>
                      <a:pt x="62" y="241"/>
                    </a:lnTo>
                    <a:lnTo>
                      <a:pt x="62" y="242"/>
                    </a:lnTo>
                    <a:lnTo>
                      <a:pt x="61" y="247"/>
                    </a:lnTo>
                    <a:lnTo>
                      <a:pt x="61" y="247"/>
                    </a:lnTo>
                    <a:lnTo>
                      <a:pt x="67" y="247"/>
                    </a:lnTo>
                    <a:lnTo>
                      <a:pt x="70" y="249"/>
                    </a:lnTo>
                    <a:lnTo>
                      <a:pt x="73" y="251"/>
                    </a:lnTo>
                    <a:lnTo>
                      <a:pt x="75" y="255"/>
                    </a:lnTo>
                    <a:lnTo>
                      <a:pt x="79" y="262"/>
                    </a:lnTo>
                    <a:lnTo>
                      <a:pt x="82" y="265"/>
                    </a:lnTo>
                    <a:lnTo>
                      <a:pt x="85" y="268"/>
                    </a:lnTo>
                    <a:lnTo>
                      <a:pt x="85" y="268"/>
                    </a:lnTo>
                    <a:lnTo>
                      <a:pt x="87" y="270"/>
                    </a:lnTo>
                    <a:lnTo>
                      <a:pt x="91" y="271"/>
                    </a:lnTo>
                    <a:lnTo>
                      <a:pt x="99" y="271"/>
                    </a:lnTo>
                    <a:lnTo>
                      <a:pt x="102" y="270"/>
                    </a:lnTo>
                    <a:lnTo>
                      <a:pt x="104" y="268"/>
                    </a:lnTo>
                    <a:lnTo>
                      <a:pt x="108" y="266"/>
                    </a:lnTo>
                    <a:lnTo>
                      <a:pt x="109" y="264"/>
                    </a:lnTo>
                    <a:lnTo>
                      <a:pt x="109" y="264"/>
                    </a:lnTo>
                    <a:lnTo>
                      <a:pt x="109" y="259"/>
                    </a:lnTo>
                    <a:lnTo>
                      <a:pt x="109" y="256"/>
                    </a:lnTo>
                    <a:lnTo>
                      <a:pt x="108" y="247"/>
                    </a:lnTo>
                    <a:lnTo>
                      <a:pt x="107" y="242"/>
                    </a:lnTo>
                    <a:lnTo>
                      <a:pt x="108" y="238"/>
                    </a:lnTo>
                    <a:lnTo>
                      <a:pt x="109" y="233"/>
                    </a:lnTo>
                    <a:lnTo>
                      <a:pt x="111" y="230"/>
                    </a:lnTo>
                    <a:lnTo>
                      <a:pt x="111" y="230"/>
                    </a:lnTo>
                    <a:lnTo>
                      <a:pt x="114" y="226"/>
                    </a:lnTo>
                    <a:lnTo>
                      <a:pt x="117" y="224"/>
                    </a:lnTo>
                    <a:lnTo>
                      <a:pt x="125" y="220"/>
                    </a:lnTo>
                    <a:lnTo>
                      <a:pt x="132" y="216"/>
                    </a:lnTo>
                    <a:lnTo>
                      <a:pt x="134" y="214"/>
                    </a:lnTo>
                    <a:lnTo>
                      <a:pt x="135" y="210"/>
                    </a:lnTo>
                    <a:lnTo>
                      <a:pt x="135" y="210"/>
                    </a:lnTo>
                    <a:lnTo>
                      <a:pt x="141" y="192"/>
                    </a:lnTo>
                    <a:lnTo>
                      <a:pt x="143" y="183"/>
                    </a:lnTo>
                    <a:lnTo>
                      <a:pt x="147" y="173"/>
                    </a:lnTo>
                    <a:lnTo>
                      <a:pt x="147" y="173"/>
                    </a:lnTo>
                    <a:lnTo>
                      <a:pt x="148" y="168"/>
                    </a:lnTo>
                    <a:lnTo>
                      <a:pt x="149" y="163"/>
                    </a:lnTo>
                    <a:lnTo>
                      <a:pt x="148" y="157"/>
                    </a:lnTo>
                    <a:lnTo>
                      <a:pt x="147" y="152"/>
                    </a:lnTo>
                    <a:lnTo>
                      <a:pt x="144" y="148"/>
                    </a:lnTo>
                    <a:lnTo>
                      <a:pt x="141" y="143"/>
                    </a:lnTo>
                    <a:lnTo>
                      <a:pt x="136" y="140"/>
                    </a:lnTo>
                    <a:lnTo>
                      <a:pt x="132" y="137"/>
                    </a:lnTo>
                    <a:lnTo>
                      <a:pt x="132" y="1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6" name="iş1íḓè">
                <a:extLst>
                  <a:ext uri="{FF2B5EF4-FFF2-40B4-BE49-F238E27FC236}">
                    <a16:creationId xmlns:a16="http://schemas.microsoft.com/office/drawing/2014/main" id="{C5655B87-041B-621A-7BED-19BBF8C383EF}"/>
                  </a:ext>
                </a:extLst>
              </p:cNvPr>
              <p:cNvSpPr/>
              <p:nvPr/>
            </p:nvSpPr>
            <p:spPr bwMode="auto">
              <a:xfrm>
                <a:off x="3948113" y="3900488"/>
                <a:ext cx="15875" cy="7937"/>
              </a:xfrm>
              <a:custGeom>
                <a:avLst/>
                <a:gdLst>
                  <a:gd name="T0" fmla="*/ 0 w 19"/>
                  <a:gd name="T1" fmla="*/ 10 h 10"/>
                  <a:gd name="T2" fmla="*/ 0 w 19"/>
                  <a:gd name="T3" fmla="*/ 10 h 10"/>
                  <a:gd name="T4" fmla="*/ 19 w 19"/>
                  <a:gd name="T5" fmla="*/ 3 h 10"/>
                  <a:gd name="T6" fmla="*/ 19 w 19"/>
                  <a:gd name="T7" fmla="*/ 3 h 10"/>
                  <a:gd name="T8" fmla="*/ 19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0" y="10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1" name="ïS1iḑe">
              <a:extLst>
                <a:ext uri="{FF2B5EF4-FFF2-40B4-BE49-F238E27FC236}">
                  <a16:creationId xmlns:a16="http://schemas.microsoft.com/office/drawing/2014/main" id="{34692532-CDFA-1A27-6668-19CB34CBB9C4}"/>
                </a:ext>
              </a:extLst>
            </p:cNvPr>
            <p:cNvGrpSpPr/>
            <p:nvPr/>
          </p:nvGrpSpPr>
          <p:grpSpPr>
            <a:xfrm>
              <a:off x="5395577" y="3003378"/>
              <a:ext cx="1532237" cy="1714167"/>
              <a:chOff x="1041400" y="3132138"/>
              <a:chExt cx="1349375" cy="1509712"/>
            </a:xfrm>
            <a:grpFill/>
          </p:grpSpPr>
          <p:sp>
            <p:nvSpPr>
              <p:cNvPr id="119" name="ïS1iḋê">
                <a:extLst>
                  <a:ext uri="{FF2B5EF4-FFF2-40B4-BE49-F238E27FC236}">
                    <a16:creationId xmlns:a16="http://schemas.microsoft.com/office/drawing/2014/main" id="{F28B12A5-4BB0-149F-902F-886E4B3251BE}"/>
                  </a:ext>
                </a:extLst>
              </p:cNvPr>
              <p:cNvSpPr/>
              <p:nvPr/>
            </p:nvSpPr>
            <p:spPr bwMode="auto">
              <a:xfrm>
                <a:off x="2209800" y="4117975"/>
                <a:ext cx="180975" cy="303212"/>
              </a:xfrm>
              <a:custGeom>
                <a:avLst/>
                <a:gdLst>
                  <a:gd name="T0" fmla="*/ 208 w 227"/>
                  <a:gd name="T1" fmla="*/ 11 h 382"/>
                  <a:gd name="T2" fmla="*/ 196 w 227"/>
                  <a:gd name="T3" fmla="*/ 1 h 382"/>
                  <a:gd name="T4" fmla="*/ 186 w 227"/>
                  <a:gd name="T5" fmla="*/ 0 h 382"/>
                  <a:gd name="T6" fmla="*/ 174 w 227"/>
                  <a:gd name="T7" fmla="*/ 7 h 382"/>
                  <a:gd name="T8" fmla="*/ 158 w 227"/>
                  <a:gd name="T9" fmla="*/ 33 h 382"/>
                  <a:gd name="T10" fmla="*/ 151 w 227"/>
                  <a:gd name="T11" fmla="*/ 38 h 382"/>
                  <a:gd name="T12" fmla="*/ 136 w 227"/>
                  <a:gd name="T13" fmla="*/ 51 h 382"/>
                  <a:gd name="T14" fmla="*/ 134 w 227"/>
                  <a:gd name="T15" fmla="*/ 65 h 382"/>
                  <a:gd name="T16" fmla="*/ 127 w 227"/>
                  <a:gd name="T17" fmla="*/ 92 h 382"/>
                  <a:gd name="T18" fmla="*/ 111 w 227"/>
                  <a:gd name="T19" fmla="*/ 110 h 382"/>
                  <a:gd name="T20" fmla="*/ 94 w 227"/>
                  <a:gd name="T21" fmla="*/ 113 h 382"/>
                  <a:gd name="T22" fmla="*/ 72 w 227"/>
                  <a:gd name="T23" fmla="*/ 104 h 382"/>
                  <a:gd name="T24" fmla="*/ 44 w 227"/>
                  <a:gd name="T25" fmla="*/ 85 h 382"/>
                  <a:gd name="T26" fmla="*/ 38 w 227"/>
                  <a:gd name="T27" fmla="*/ 107 h 382"/>
                  <a:gd name="T28" fmla="*/ 39 w 227"/>
                  <a:gd name="T29" fmla="*/ 120 h 382"/>
                  <a:gd name="T30" fmla="*/ 49 w 227"/>
                  <a:gd name="T31" fmla="*/ 129 h 382"/>
                  <a:gd name="T32" fmla="*/ 60 w 227"/>
                  <a:gd name="T33" fmla="*/ 152 h 382"/>
                  <a:gd name="T34" fmla="*/ 59 w 227"/>
                  <a:gd name="T35" fmla="*/ 174 h 382"/>
                  <a:gd name="T36" fmla="*/ 37 w 227"/>
                  <a:gd name="T37" fmla="*/ 209 h 382"/>
                  <a:gd name="T38" fmla="*/ 14 w 227"/>
                  <a:gd name="T39" fmla="*/ 244 h 382"/>
                  <a:gd name="T40" fmla="*/ 3 w 227"/>
                  <a:gd name="T41" fmla="*/ 254 h 382"/>
                  <a:gd name="T42" fmla="*/ 1 w 227"/>
                  <a:gd name="T43" fmla="*/ 268 h 382"/>
                  <a:gd name="T44" fmla="*/ 1 w 227"/>
                  <a:gd name="T45" fmla="*/ 302 h 382"/>
                  <a:gd name="T46" fmla="*/ 10 w 227"/>
                  <a:gd name="T47" fmla="*/ 336 h 382"/>
                  <a:gd name="T48" fmla="*/ 26 w 227"/>
                  <a:gd name="T49" fmla="*/ 364 h 382"/>
                  <a:gd name="T50" fmla="*/ 50 w 227"/>
                  <a:gd name="T51" fmla="*/ 380 h 382"/>
                  <a:gd name="T52" fmla="*/ 83 w 227"/>
                  <a:gd name="T53" fmla="*/ 378 h 382"/>
                  <a:gd name="T54" fmla="*/ 116 w 227"/>
                  <a:gd name="T55" fmla="*/ 368 h 382"/>
                  <a:gd name="T56" fmla="*/ 128 w 227"/>
                  <a:gd name="T57" fmla="*/ 367 h 382"/>
                  <a:gd name="T58" fmla="*/ 120 w 227"/>
                  <a:gd name="T59" fmla="*/ 343 h 382"/>
                  <a:gd name="T60" fmla="*/ 120 w 227"/>
                  <a:gd name="T61" fmla="*/ 317 h 382"/>
                  <a:gd name="T62" fmla="*/ 126 w 227"/>
                  <a:gd name="T63" fmla="*/ 293 h 382"/>
                  <a:gd name="T64" fmla="*/ 141 w 227"/>
                  <a:gd name="T65" fmla="*/ 274 h 382"/>
                  <a:gd name="T66" fmla="*/ 162 w 227"/>
                  <a:gd name="T67" fmla="*/ 264 h 382"/>
                  <a:gd name="T68" fmla="*/ 171 w 227"/>
                  <a:gd name="T69" fmla="*/ 259 h 382"/>
                  <a:gd name="T70" fmla="*/ 178 w 227"/>
                  <a:gd name="T71" fmla="*/ 245 h 382"/>
                  <a:gd name="T72" fmla="*/ 180 w 227"/>
                  <a:gd name="T73" fmla="*/ 229 h 382"/>
                  <a:gd name="T74" fmla="*/ 188 w 227"/>
                  <a:gd name="T75" fmla="*/ 194 h 382"/>
                  <a:gd name="T76" fmla="*/ 207 w 227"/>
                  <a:gd name="T77" fmla="*/ 163 h 382"/>
                  <a:gd name="T78" fmla="*/ 219 w 227"/>
                  <a:gd name="T79" fmla="*/ 150 h 382"/>
                  <a:gd name="T80" fmla="*/ 226 w 227"/>
                  <a:gd name="T81" fmla="*/ 134 h 382"/>
                  <a:gd name="T82" fmla="*/ 226 w 227"/>
                  <a:gd name="T83" fmla="*/ 117 h 382"/>
                  <a:gd name="T84" fmla="*/ 215 w 227"/>
                  <a:gd name="T85" fmla="*/ 87 h 382"/>
                  <a:gd name="T86" fmla="*/ 202 w 227"/>
                  <a:gd name="T87" fmla="*/ 51 h 382"/>
                  <a:gd name="T88" fmla="*/ 204 w 227"/>
                  <a:gd name="T89" fmla="*/ 26 h 382"/>
                  <a:gd name="T90" fmla="*/ 209 w 227"/>
                  <a:gd name="T91" fmla="*/ 13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382">
                    <a:moveTo>
                      <a:pt x="209" y="13"/>
                    </a:moveTo>
                    <a:lnTo>
                      <a:pt x="209" y="13"/>
                    </a:lnTo>
                    <a:lnTo>
                      <a:pt x="208" y="11"/>
                    </a:lnTo>
                    <a:lnTo>
                      <a:pt x="206" y="7"/>
                    </a:lnTo>
                    <a:lnTo>
                      <a:pt x="201" y="3"/>
                    </a:lnTo>
                    <a:lnTo>
                      <a:pt x="196" y="1"/>
                    </a:lnTo>
                    <a:lnTo>
                      <a:pt x="196" y="1"/>
                    </a:lnTo>
                    <a:lnTo>
                      <a:pt x="191" y="0"/>
                    </a:lnTo>
                    <a:lnTo>
                      <a:pt x="186" y="0"/>
                    </a:lnTo>
                    <a:lnTo>
                      <a:pt x="183" y="1"/>
                    </a:lnTo>
                    <a:lnTo>
                      <a:pt x="179" y="2"/>
                    </a:lnTo>
                    <a:lnTo>
                      <a:pt x="174" y="7"/>
                    </a:lnTo>
                    <a:lnTo>
                      <a:pt x="170" y="12"/>
                    </a:lnTo>
                    <a:lnTo>
                      <a:pt x="162" y="27"/>
                    </a:lnTo>
                    <a:lnTo>
                      <a:pt x="158" y="33"/>
                    </a:lnTo>
                    <a:lnTo>
                      <a:pt x="154" y="36"/>
                    </a:lnTo>
                    <a:lnTo>
                      <a:pt x="151" y="38"/>
                    </a:lnTo>
                    <a:lnTo>
                      <a:pt x="151" y="38"/>
                    </a:lnTo>
                    <a:lnTo>
                      <a:pt x="145" y="42"/>
                    </a:lnTo>
                    <a:lnTo>
                      <a:pt x="140" y="46"/>
                    </a:lnTo>
                    <a:lnTo>
                      <a:pt x="136" y="51"/>
                    </a:lnTo>
                    <a:lnTo>
                      <a:pt x="135" y="55"/>
                    </a:lnTo>
                    <a:lnTo>
                      <a:pt x="135" y="55"/>
                    </a:lnTo>
                    <a:lnTo>
                      <a:pt x="134" y="65"/>
                    </a:lnTo>
                    <a:lnTo>
                      <a:pt x="133" y="75"/>
                    </a:lnTo>
                    <a:lnTo>
                      <a:pt x="130" y="83"/>
                    </a:lnTo>
                    <a:lnTo>
                      <a:pt x="127" y="92"/>
                    </a:lnTo>
                    <a:lnTo>
                      <a:pt x="122" y="99"/>
                    </a:lnTo>
                    <a:lnTo>
                      <a:pt x="117" y="105"/>
                    </a:lnTo>
                    <a:lnTo>
                      <a:pt x="111" y="110"/>
                    </a:lnTo>
                    <a:lnTo>
                      <a:pt x="103" y="113"/>
                    </a:lnTo>
                    <a:lnTo>
                      <a:pt x="103" y="113"/>
                    </a:lnTo>
                    <a:lnTo>
                      <a:pt x="94" y="113"/>
                    </a:lnTo>
                    <a:lnTo>
                      <a:pt x="86" y="112"/>
                    </a:lnTo>
                    <a:lnTo>
                      <a:pt x="79" y="109"/>
                    </a:lnTo>
                    <a:lnTo>
                      <a:pt x="72" y="104"/>
                    </a:lnTo>
                    <a:lnTo>
                      <a:pt x="59" y="94"/>
                    </a:lnTo>
                    <a:lnTo>
                      <a:pt x="52" y="90"/>
                    </a:lnTo>
                    <a:lnTo>
                      <a:pt x="44" y="85"/>
                    </a:lnTo>
                    <a:lnTo>
                      <a:pt x="44" y="85"/>
                    </a:lnTo>
                    <a:lnTo>
                      <a:pt x="42" y="95"/>
                    </a:lnTo>
                    <a:lnTo>
                      <a:pt x="38" y="107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9" y="120"/>
                    </a:lnTo>
                    <a:lnTo>
                      <a:pt x="42" y="123"/>
                    </a:lnTo>
                    <a:lnTo>
                      <a:pt x="42" y="123"/>
                    </a:lnTo>
                    <a:lnTo>
                      <a:pt x="49" y="129"/>
                    </a:lnTo>
                    <a:lnTo>
                      <a:pt x="54" y="136"/>
                    </a:lnTo>
                    <a:lnTo>
                      <a:pt x="58" y="144"/>
                    </a:lnTo>
                    <a:lnTo>
                      <a:pt x="60" y="152"/>
                    </a:lnTo>
                    <a:lnTo>
                      <a:pt x="61" y="159"/>
                    </a:lnTo>
                    <a:lnTo>
                      <a:pt x="60" y="167"/>
                    </a:lnTo>
                    <a:lnTo>
                      <a:pt x="59" y="174"/>
                    </a:lnTo>
                    <a:lnTo>
                      <a:pt x="55" y="178"/>
                    </a:lnTo>
                    <a:lnTo>
                      <a:pt x="55" y="178"/>
                    </a:lnTo>
                    <a:lnTo>
                      <a:pt x="37" y="209"/>
                    </a:lnTo>
                    <a:lnTo>
                      <a:pt x="18" y="241"/>
                    </a:lnTo>
                    <a:lnTo>
                      <a:pt x="18" y="241"/>
                    </a:lnTo>
                    <a:lnTo>
                      <a:pt x="14" y="244"/>
                    </a:lnTo>
                    <a:lnTo>
                      <a:pt x="9" y="248"/>
                    </a:lnTo>
                    <a:lnTo>
                      <a:pt x="4" y="252"/>
                    </a:lnTo>
                    <a:lnTo>
                      <a:pt x="3" y="254"/>
                    </a:lnTo>
                    <a:lnTo>
                      <a:pt x="2" y="257"/>
                    </a:lnTo>
                    <a:lnTo>
                      <a:pt x="2" y="257"/>
                    </a:lnTo>
                    <a:lnTo>
                      <a:pt x="1" y="268"/>
                    </a:lnTo>
                    <a:lnTo>
                      <a:pt x="0" y="279"/>
                    </a:lnTo>
                    <a:lnTo>
                      <a:pt x="0" y="291"/>
                    </a:lnTo>
                    <a:lnTo>
                      <a:pt x="1" y="302"/>
                    </a:lnTo>
                    <a:lnTo>
                      <a:pt x="3" y="315"/>
                    </a:lnTo>
                    <a:lnTo>
                      <a:pt x="5" y="326"/>
                    </a:lnTo>
                    <a:lnTo>
                      <a:pt x="10" y="336"/>
                    </a:lnTo>
                    <a:lnTo>
                      <a:pt x="14" y="347"/>
                    </a:lnTo>
                    <a:lnTo>
                      <a:pt x="19" y="356"/>
                    </a:lnTo>
                    <a:lnTo>
                      <a:pt x="26" y="364"/>
                    </a:lnTo>
                    <a:lnTo>
                      <a:pt x="33" y="370"/>
                    </a:lnTo>
                    <a:lnTo>
                      <a:pt x="41" y="376"/>
                    </a:lnTo>
                    <a:lnTo>
                      <a:pt x="50" y="380"/>
                    </a:lnTo>
                    <a:lnTo>
                      <a:pt x="60" y="382"/>
                    </a:lnTo>
                    <a:lnTo>
                      <a:pt x="70" y="381"/>
                    </a:lnTo>
                    <a:lnTo>
                      <a:pt x="83" y="378"/>
                    </a:lnTo>
                    <a:lnTo>
                      <a:pt x="83" y="378"/>
                    </a:lnTo>
                    <a:lnTo>
                      <a:pt x="103" y="370"/>
                    </a:lnTo>
                    <a:lnTo>
                      <a:pt x="116" y="368"/>
                    </a:lnTo>
                    <a:lnTo>
                      <a:pt x="121" y="367"/>
                    </a:lnTo>
                    <a:lnTo>
                      <a:pt x="128" y="367"/>
                    </a:lnTo>
                    <a:lnTo>
                      <a:pt x="128" y="367"/>
                    </a:lnTo>
                    <a:lnTo>
                      <a:pt x="125" y="359"/>
                    </a:lnTo>
                    <a:lnTo>
                      <a:pt x="122" y="351"/>
                    </a:lnTo>
                    <a:lnTo>
                      <a:pt x="120" y="343"/>
                    </a:lnTo>
                    <a:lnTo>
                      <a:pt x="119" y="334"/>
                    </a:lnTo>
                    <a:lnTo>
                      <a:pt x="119" y="325"/>
                    </a:lnTo>
                    <a:lnTo>
                      <a:pt x="120" y="317"/>
                    </a:lnTo>
                    <a:lnTo>
                      <a:pt x="121" y="309"/>
                    </a:lnTo>
                    <a:lnTo>
                      <a:pt x="124" y="301"/>
                    </a:lnTo>
                    <a:lnTo>
                      <a:pt x="126" y="293"/>
                    </a:lnTo>
                    <a:lnTo>
                      <a:pt x="130" y="286"/>
                    </a:lnTo>
                    <a:lnTo>
                      <a:pt x="135" y="279"/>
                    </a:lnTo>
                    <a:lnTo>
                      <a:pt x="141" y="274"/>
                    </a:lnTo>
                    <a:lnTo>
                      <a:pt x="146" y="269"/>
                    </a:lnTo>
                    <a:lnTo>
                      <a:pt x="154" y="266"/>
                    </a:lnTo>
                    <a:lnTo>
                      <a:pt x="162" y="264"/>
                    </a:lnTo>
                    <a:lnTo>
                      <a:pt x="171" y="261"/>
                    </a:lnTo>
                    <a:lnTo>
                      <a:pt x="171" y="261"/>
                    </a:lnTo>
                    <a:lnTo>
                      <a:pt x="171" y="259"/>
                    </a:lnTo>
                    <a:lnTo>
                      <a:pt x="173" y="256"/>
                    </a:lnTo>
                    <a:lnTo>
                      <a:pt x="175" y="250"/>
                    </a:lnTo>
                    <a:lnTo>
                      <a:pt x="178" y="245"/>
                    </a:lnTo>
                    <a:lnTo>
                      <a:pt x="179" y="242"/>
                    </a:lnTo>
                    <a:lnTo>
                      <a:pt x="179" y="242"/>
                    </a:lnTo>
                    <a:lnTo>
                      <a:pt x="180" y="229"/>
                    </a:lnTo>
                    <a:lnTo>
                      <a:pt x="183" y="217"/>
                    </a:lnTo>
                    <a:lnTo>
                      <a:pt x="185" y="206"/>
                    </a:lnTo>
                    <a:lnTo>
                      <a:pt x="188" y="194"/>
                    </a:lnTo>
                    <a:lnTo>
                      <a:pt x="193" y="183"/>
                    </a:lnTo>
                    <a:lnTo>
                      <a:pt x="199" y="174"/>
                    </a:lnTo>
                    <a:lnTo>
                      <a:pt x="207" y="163"/>
                    </a:lnTo>
                    <a:lnTo>
                      <a:pt x="215" y="154"/>
                    </a:lnTo>
                    <a:lnTo>
                      <a:pt x="215" y="154"/>
                    </a:lnTo>
                    <a:lnTo>
                      <a:pt x="219" y="150"/>
                    </a:lnTo>
                    <a:lnTo>
                      <a:pt x="223" y="145"/>
                    </a:lnTo>
                    <a:lnTo>
                      <a:pt x="225" y="140"/>
                    </a:lnTo>
                    <a:lnTo>
                      <a:pt x="226" y="134"/>
                    </a:lnTo>
                    <a:lnTo>
                      <a:pt x="227" y="128"/>
                    </a:lnTo>
                    <a:lnTo>
                      <a:pt x="227" y="123"/>
                    </a:lnTo>
                    <a:lnTo>
                      <a:pt x="226" y="117"/>
                    </a:lnTo>
                    <a:lnTo>
                      <a:pt x="225" y="111"/>
                    </a:lnTo>
                    <a:lnTo>
                      <a:pt x="225" y="111"/>
                    </a:lnTo>
                    <a:lnTo>
                      <a:pt x="215" y="87"/>
                    </a:lnTo>
                    <a:lnTo>
                      <a:pt x="209" y="76"/>
                    </a:lnTo>
                    <a:lnTo>
                      <a:pt x="206" y="63"/>
                    </a:lnTo>
                    <a:lnTo>
                      <a:pt x="202" y="51"/>
                    </a:lnTo>
                    <a:lnTo>
                      <a:pt x="202" y="38"/>
                    </a:lnTo>
                    <a:lnTo>
                      <a:pt x="202" y="33"/>
                    </a:lnTo>
                    <a:lnTo>
                      <a:pt x="204" y="26"/>
                    </a:lnTo>
                    <a:lnTo>
                      <a:pt x="206" y="20"/>
                    </a:lnTo>
                    <a:lnTo>
                      <a:pt x="209" y="13"/>
                    </a:lnTo>
                    <a:lnTo>
                      <a:pt x="209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0" name="iSlíḋè">
                <a:extLst>
                  <a:ext uri="{FF2B5EF4-FFF2-40B4-BE49-F238E27FC236}">
                    <a16:creationId xmlns:a16="http://schemas.microsoft.com/office/drawing/2014/main" id="{B08BBE3D-658B-0AFF-0928-FC59DA35E728}"/>
                  </a:ext>
                </a:extLst>
              </p:cNvPr>
              <p:cNvSpPr/>
              <p:nvPr/>
            </p:nvSpPr>
            <p:spPr bwMode="auto">
              <a:xfrm>
                <a:off x="1041400" y="3132138"/>
                <a:ext cx="1344613" cy="1509712"/>
              </a:xfrm>
              <a:custGeom>
                <a:avLst/>
                <a:gdLst>
                  <a:gd name="T0" fmla="*/ 1088 w 1693"/>
                  <a:gd name="T1" fmla="*/ 141 h 1901"/>
                  <a:gd name="T2" fmla="*/ 1019 w 1693"/>
                  <a:gd name="T3" fmla="*/ 130 h 1901"/>
                  <a:gd name="T4" fmla="*/ 953 w 1693"/>
                  <a:gd name="T5" fmla="*/ 128 h 1901"/>
                  <a:gd name="T6" fmla="*/ 844 w 1693"/>
                  <a:gd name="T7" fmla="*/ 144 h 1901"/>
                  <a:gd name="T8" fmla="*/ 790 w 1693"/>
                  <a:gd name="T9" fmla="*/ 111 h 1901"/>
                  <a:gd name="T10" fmla="*/ 723 w 1693"/>
                  <a:gd name="T11" fmla="*/ 98 h 1901"/>
                  <a:gd name="T12" fmla="*/ 684 w 1693"/>
                  <a:gd name="T13" fmla="*/ 25 h 1901"/>
                  <a:gd name="T14" fmla="*/ 586 w 1693"/>
                  <a:gd name="T15" fmla="*/ 10 h 1901"/>
                  <a:gd name="T16" fmla="*/ 457 w 1693"/>
                  <a:gd name="T17" fmla="*/ 25 h 1901"/>
                  <a:gd name="T18" fmla="*/ 321 w 1693"/>
                  <a:gd name="T19" fmla="*/ 74 h 1901"/>
                  <a:gd name="T20" fmla="*/ 232 w 1693"/>
                  <a:gd name="T21" fmla="*/ 109 h 1901"/>
                  <a:gd name="T22" fmla="*/ 201 w 1693"/>
                  <a:gd name="T23" fmla="*/ 142 h 1901"/>
                  <a:gd name="T24" fmla="*/ 194 w 1693"/>
                  <a:gd name="T25" fmla="*/ 182 h 1901"/>
                  <a:gd name="T26" fmla="*/ 166 w 1693"/>
                  <a:gd name="T27" fmla="*/ 210 h 1901"/>
                  <a:gd name="T28" fmla="*/ 80 w 1693"/>
                  <a:gd name="T29" fmla="*/ 269 h 1901"/>
                  <a:gd name="T30" fmla="*/ 28 w 1693"/>
                  <a:gd name="T31" fmla="*/ 333 h 1901"/>
                  <a:gd name="T32" fmla="*/ 1 w 1693"/>
                  <a:gd name="T33" fmla="*/ 482 h 1901"/>
                  <a:gd name="T34" fmla="*/ 30 w 1693"/>
                  <a:gd name="T35" fmla="*/ 576 h 1901"/>
                  <a:gd name="T36" fmla="*/ 59 w 1693"/>
                  <a:gd name="T37" fmla="*/ 698 h 1901"/>
                  <a:gd name="T38" fmla="*/ 142 w 1693"/>
                  <a:gd name="T39" fmla="*/ 804 h 1901"/>
                  <a:gd name="T40" fmla="*/ 233 w 1693"/>
                  <a:gd name="T41" fmla="*/ 864 h 1901"/>
                  <a:gd name="T42" fmla="*/ 341 w 1693"/>
                  <a:gd name="T43" fmla="*/ 872 h 1901"/>
                  <a:gd name="T44" fmla="*/ 449 w 1693"/>
                  <a:gd name="T45" fmla="*/ 822 h 1901"/>
                  <a:gd name="T46" fmla="*/ 535 w 1693"/>
                  <a:gd name="T47" fmla="*/ 864 h 1901"/>
                  <a:gd name="T48" fmla="*/ 589 w 1693"/>
                  <a:gd name="T49" fmla="*/ 902 h 1901"/>
                  <a:gd name="T50" fmla="*/ 631 w 1693"/>
                  <a:gd name="T51" fmla="*/ 918 h 1901"/>
                  <a:gd name="T52" fmla="*/ 665 w 1693"/>
                  <a:gd name="T53" fmla="*/ 976 h 1901"/>
                  <a:gd name="T54" fmla="*/ 651 w 1693"/>
                  <a:gd name="T55" fmla="*/ 1059 h 1901"/>
                  <a:gd name="T56" fmla="*/ 703 w 1693"/>
                  <a:gd name="T57" fmla="*/ 1119 h 1901"/>
                  <a:gd name="T58" fmla="*/ 724 w 1693"/>
                  <a:gd name="T59" fmla="*/ 1171 h 1901"/>
                  <a:gd name="T60" fmla="*/ 761 w 1693"/>
                  <a:gd name="T61" fmla="*/ 1253 h 1901"/>
                  <a:gd name="T62" fmla="*/ 738 w 1693"/>
                  <a:gd name="T63" fmla="*/ 1410 h 1901"/>
                  <a:gd name="T64" fmla="*/ 786 w 1693"/>
                  <a:gd name="T65" fmla="*/ 1556 h 1901"/>
                  <a:gd name="T66" fmla="*/ 812 w 1693"/>
                  <a:gd name="T67" fmla="*/ 1658 h 1901"/>
                  <a:gd name="T68" fmla="*/ 832 w 1693"/>
                  <a:gd name="T69" fmla="*/ 1750 h 1901"/>
                  <a:gd name="T70" fmla="*/ 867 w 1693"/>
                  <a:gd name="T71" fmla="*/ 1838 h 1901"/>
                  <a:gd name="T72" fmla="*/ 911 w 1693"/>
                  <a:gd name="T73" fmla="*/ 1898 h 1901"/>
                  <a:gd name="T74" fmla="*/ 1001 w 1693"/>
                  <a:gd name="T75" fmla="*/ 1887 h 1901"/>
                  <a:gd name="T76" fmla="*/ 1097 w 1693"/>
                  <a:gd name="T77" fmla="*/ 1876 h 1901"/>
                  <a:gd name="T78" fmla="*/ 1151 w 1693"/>
                  <a:gd name="T79" fmla="*/ 1840 h 1901"/>
                  <a:gd name="T80" fmla="*/ 1200 w 1693"/>
                  <a:gd name="T81" fmla="*/ 1801 h 1901"/>
                  <a:gd name="T82" fmla="*/ 1244 w 1693"/>
                  <a:gd name="T83" fmla="*/ 1712 h 1901"/>
                  <a:gd name="T84" fmla="*/ 1311 w 1693"/>
                  <a:gd name="T85" fmla="*/ 1634 h 1901"/>
                  <a:gd name="T86" fmla="*/ 1329 w 1693"/>
                  <a:gd name="T87" fmla="*/ 1517 h 1901"/>
                  <a:gd name="T88" fmla="*/ 1377 w 1693"/>
                  <a:gd name="T89" fmla="*/ 1452 h 1901"/>
                  <a:gd name="T90" fmla="*/ 1393 w 1693"/>
                  <a:gd name="T91" fmla="*/ 1370 h 1901"/>
                  <a:gd name="T92" fmla="*/ 1430 w 1693"/>
                  <a:gd name="T93" fmla="*/ 1235 h 1901"/>
                  <a:gd name="T94" fmla="*/ 1397 w 1693"/>
                  <a:gd name="T95" fmla="*/ 1121 h 1901"/>
                  <a:gd name="T96" fmla="*/ 1502 w 1693"/>
                  <a:gd name="T97" fmla="*/ 967 h 1901"/>
                  <a:gd name="T98" fmla="*/ 1551 w 1693"/>
                  <a:gd name="T99" fmla="*/ 913 h 1901"/>
                  <a:gd name="T100" fmla="*/ 1670 w 1693"/>
                  <a:gd name="T101" fmla="*/ 791 h 1901"/>
                  <a:gd name="T102" fmla="*/ 1675 w 1693"/>
                  <a:gd name="T103" fmla="*/ 741 h 1901"/>
                  <a:gd name="T104" fmla="*/ 1693 w 1693"/>
                  <a:gd name="T105" fmla="*/ 636 h 1901"/>
                  <a:gd name="T106" fmla="*/ 1560 w 1693"/>
                  <a:gd name="T107" fmla="*/ 677 h 1901"/>
                  <a:gd name="T108" fmla="*/ 1476 w 1693"/>
                  <a:gd name="T109" fmla="*/ 629 h 1901"/>
                  <a:gd name="T110" fmla="*/ 1431 w 1693"/>
                  <a:gd name="T111" fmla="*/ 575 h 1901"/>
                  <a:gd name="T112" fmla="*/ 1403 w 1693"/>
                  <a:gd name="T113" fmla="*/ 534 h 1901"/>
                  <a:gd name="T114" fmla="*/ 1387 w 1693"/>
                  <a:gd name="T115" fmla="*/ 480 h 1901"/>
                  <a:gd name="T116" fmla="*/ 1327 w 1693"/>
                  <a:gd name="T117" fmla="*/ 357 h 1901"/>
                  <a:gd name="T118" fmla="*/ 1275 w 1693"/>
                  <a:gd name="T119" fmla="*/ 246 h 1901"/>
                  <a:gd name="T120" fmla="*/ 1226 w 1693"/>
                  <a:gd name="T121" fmla="*/ 156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3" h="1901">
                    <a:moveTo>
                      <a:pt x="1206" y="156"/>
                    </a:moveTo>
                    <a:lnTo>
                      <a:pt x="1206" y="156"/>
                    </a:lnTo>
                    <a:lnTo>
                      <a:pt x="1191" y="163"/>
                    </a:lnTo>
                    <a:lnTo>
                      <a:pt x="1176" y="166"/>
                    </a:lnTo>
                    <a:lnTo>
                      <a:pt x="1162" y="167"/>
                    </a:lnTo>
                    <a:lnTo>
                      <a:pt x="1148" y="166"/>
                    </a:lnTo>
                    <a:lnTo>
                      <a:pt x="1134" y="163"/>
                    </a:lnTo>
                    <a:lnTo>
                      <a:pt x="1120" y="158"/>
                    </a:lnTo>
                    <a:lnTo>
                      <a:pt x="1107" y="151"/>
                    </a:lnTo>
                    <a:lnTo>
                      <a:pt x="1094" y="143"/>
                    </a:lnTo>
                    <a:lnTo>
                      <a:pt x="1094" y="143"/>
                    </a:lnTo>
                    <a:lnTo>
                      <a:pt x="1088" y="141"/>
                    </a:lnTo>
                    <a:lnTo>
                      <a:pt x="1082" y="139"/>
                    </a:lnTo>
                    <a:lnTo>
                      <a:pt x="1076" y="139"/>
                    </a:lnTo>
                    <a:lnTo>
                      <a:pt x="1069" y="139"/>
                    </a:lnTo>
                    <a:lnTo>
                      <a:pt x="1055" y="141"/>
                    </a:lnTo>
                    <a:lnTo>
                      <a:pt x="1049" y="141"/>
                    </a:lnTo>
                    <a:lnTo>
                      <a:pt x="1042" y="141"/>
                    </a:lnTo>
                    <a:lnTo>
                      <a:pt x="1042" y="141"/>
                    </a:lnTo>
                    <a:lnTo>
                      <a:pt x="1035" y="140"/>
                    </a:lnTo>
                    <a:lnTo>
                      <a:pt x="1028" y="136"/>
                    </a:lnTo>
                    <a:lnTo>
                      <a:pt x="1022" y="133"/>
                    </a:lnTo>
                    <a:lnTo>
                      <a:pt x="1019" y="130"/>
                    </a:lnTo>
                    <a:lnTo>
                      <a:pt x="1019" y="130"/>
                    </a:lnTo>
                    <a:lnTo>
                      <a:pt x="1011" y="120"/>
                    </a:lnTo>
                    <a:lnTo>
                      <a:pt x="1003" y="110"/>
                    </a:lnTo>
                    <a:lnTo>
                      <a:pt x="1000" y="106"/>
                    </a:lnTo>
                    <a:lnTo>
                      <a:pt x="996" y="102"/>
                    </a:lnTo>
                    <a:lnTo>
                      <a:pt x="992" y="100"/>
                    </a:lnTo>
                    <a:lnTo>
                      <a:pt x="988" y="100"/>
                    </a:lnTo>
                    <a:lnTo>
                      <a:pt x="988" y="100"/>
                    </a:lnTo>
                    <a:lnTo>
                      <a:pt x="981" y="102"/>
                    </a:lnTo>
                    <a:lnTo>
                      <a:pt x="975" y="106"/>
                    </a:lnTo>
                    <a:lnTo>
                      <a:pt x="969" y="111"/>
                    </a:lnTo>
                    <a:lnTo>
                      <a:pt x="963" y="117"/>
                    </a:lnTo>
                    <a:lnTo>
                      <a:pt x="953" y="128"/>
                    </a:lnTo>
                    <a:lnTo>
                      <a:pt x="947" y="133"/>
                    </a:lnTo>
                    <a:lnTo>
                      <a:pt x="942" y="136"/>
                    </a:lnTo>
                    <a:lnTo>
                      <a:pt x="942" y="136"/>
                    </a:lnTo>
                    <a:lnTo>
                      <a:pt x="921" y="145"/>
                    </a:lnTo>
                    <a:lnTo>
                      <a:pt x="911" y="149"/>
                    </a:lnTo>
                    <a:lnTo>
                      <a:pt x="900" y="151"/>
                    </a:lnTo>
                    <a:lnTo>
                      <a:pt x="889" y="153"/>
                    </a:lnTo>
                    <a:lnTo>
                      <a:pt x="878" y="153"/>
                    </a:lnTo>
                    <a:lnTo>
                      <a:pt x="867" y="152"/>
                    </a:lnTo>
                    <a:lnTo>
                      <a:pt x="855" y="150"/>
                    </a:lnTo>
                    <a:lnTo>
                      <a:pt x="855" y="150"/>
                    </a:lnTo>
                    <a:lnTo>
                      <a:pt x="844" y="144"/>
                    </a:lnTo>
                    <a:lnTo>
                      <a:pt x="834" y="137"/>
                    </a:lnTo>
                    <a:lnTo>
                      <a:pt x="823" y="128"/>
                    </a:lnTo>
                    <a:lnTo>
                      <a:pt x="814" y="117"/>
                    </a:lnTo>
                    <a:lnTo>
                      <a:pt x="814" y="117"/>
                    </a:lnTo>
                    <a:lnTo>
                      <a:pt x="812" y="116"/>
                    </a:lnTo>
                    <a:lnTo>
                      <a:pt x="810" y="116"/>
                    </a:lnTo>
                    <a:lnTo>
                      <a:pt x="804" y="115"/>
                    </a:lnTo>
                    <a:lnTo>
                      <a:pt x="797" y="117"/>
                    </a:lnTo>
                    <a:lnTo>
                      <a:pt x="792" y="122"/>
                    </a:lnTo>
                    <a:lnTo>
                      <a:pt x="792" y="122"/>
                    </a:lnTo>
                    <a:lnTo>
                      <a:pt x="792" y="116"/>
                    </a:lnTo>
                    <a:lnTo>
                      <a:pt x="790" y="111"/>
                    </a:lnTo>
                    <a:lnTo>
                      <a:pt x="788" y="108"/>
                    </a:lnTo>
                    <a:lnTo>
                      <a:pt x="785" y="105"/>
                    </a:lnTo>
                    <a:lnTo>
                      <a:pt x="782" y="100"/>
                    </a:lnTo>
                    <a:lnTo>
                      <a:pt x="780" y="95"/>
                    </a:lnTo>
                    <a:lnTo>
                      <a:pt x="780" y="91"/>
                    </a:lnTo>
                    <a:lnTo>
                      <a:pt x="781" y="86"/>
                    </a:lnTo>
                    <a:lnTo>
                      <a:pt x="781" y="86"/>
                    </a:lnTo>
                    <a:lnTo>
                      <a:pt x="770" y="92"/>
                    </a:lnTo>
                    <a:lnTo>
                      <a:pt x="759" y="97"/>
                    </a:lnTo>
                    <a:lnTo>
                      <a:pt x="747" y="99"/>
                    </a:lnTo>
                    <a:lnTo>
                      <a:pt x="735" y="99"/>
                    </a:lnTo>
                    <a:lnTo>
                      <a:pt x="723" y="98"/>
                    </a:lnTo>
                    <a:lnTo>
                      <a:pt x="712" y="93"/>
                    </a:lnTo>
                    <a:lnTo>
                      <a:pt x="699" y="87"/>
                    </a:lnTo>
                    <a:lnTo>
                      <a:pt x="688" y="81"/>
                    </a:lnTo>
                    <a:lnTo>
                      <a:pt x="688" y="81"/>
                    </a:lnTo>
                    <a:lnTo>
                      <a:pt x="682" y="75"/>
                    </a:lnTo>
                    <a:lnTo>
                      <a:pt x="678" y="68"/>
                    </a:lnTo>
                    <a:lnTo>
                      <a:pt x="674" y="61"/>
                    </a:lnTo>
                    <a:lnTo>
                      <a:pt x="673" y="53"/>
                    </a:lnTo>
                    <a:lnTo>
                      <a:pt x="673" y="45"/>
                    </a:lnTo>
                    <a:lnTo>
                      <a:pt x="674" y="37"/>
                    </a:lnTo>
                    <a:lnTo>
                      <a:pt x="679" y="31"/>
                    </a:lnTo>
                    <a:lnTo>
                      <a:pt x="684" y="25"/>
                    </a:lnTo>
                    <a:lnTo>
                      <a:pt x="684" y="25"/>
                    </a:lnTo>
                    <a:lnTo>
                      <a:pt x="674" y="18"/>
                    </a:lnTo>
                    <a:lnTo>
                      <a:pt x="664" y="12"/>
                    </a:lnTo>
                    <a:lnTo>
                      <a:pt x="653" y="7"/>
                    </a:lnTo>
                    <a:lnTo>
                      <a:pt x="643" y="3"/>
                    </a:lnTo>
                    <a:lnTo>
                      <a:pt x="631" y="1"/>
                    </a:lnTo>
                    <a:lnTo>
                      <a:pt x="619" y="1"/>
                    </a:lnTo>
                    <a:lnTo>
                      <a:pt x="607" y="3"/>
                    </a:lnTo>
                    <a:lnTo>
                      <a:pt x="595" y="8"/>
                    </a:lnTo>
                    <a:lnTo>
                      <a:pt x="595" y="8"/>
                    </a:lnTo>
                    <a:lnTo>
                      <a:pt x="590" y="9"/>
                    </a:lnTo>
                    <a:lnTo>
                      <a:pt x="586" y="10"/>
                    </a:lnTo>
                    <a:lnTo>
                      <a:pt x="577" y="10"/>
                    </a:lnTo>
                    <a:lnTo>
                      <a:pt x="568" y="9"/>
                    </a:lnTo>
                    <a:lnTo>
                      <a:pt x="558" y="7"/>
                    </a:lnTo>
                    <a:lnTo>
                      <a:pt x="540" y="1"/>
                    </a:lnTo>
                    <a:lnTo>
                      <a:pt x="531" y="0"/>
                    </a:lnTo>
                    <a:lnTo>
                      <a:pt x="523" y="0"/>
                    </a:lnTo>
                    <a:lnTo>
                      <a:pt x="523" y="0"/>
                    </a:lnTo>
                    <a:lnTo>
                      <a:pt x="512" y="2"/>
                    </a:lnTo>
                    <a:lnTo>
                      <a:pt x="500" y="6"/>
                    </a:lnTo>
                    <a:lnTo>
                      <a:pt x="489" y="9"/>
                    </a:lnTo>
                    <a:lnTo>
                      <a:pt x="478" y="15"/>
                    </a:lnTo>
                    <a:lnTo>
                      <a:pt x="457" y="25"/>
                    </a:lnTo>
                    <a:lnTo>
                      <a:pt x="437" y="35"/>
                    </a:lnTo>
                    <a:lnTo>
                      <a:pt x="437" y="35"/>
                    </a:lnTo>
                    <a:lnTo>
                      <a:pt x="430" y="39"/>
                    </a:lnTo>
                    <a:lnTo>
                      <a:pt x="422" y="41"/>
                    </a:lnTo>
                    <a:lnTo>
                      <a:pt x="407" y="45"/>
                    </a:lnTo>
                    <a:lnTo>
                      <a:pt x="375" y="50"/>
                    </a:lnTo>
                    <a:lnTo>
                      <a:pt x="359" y="53"/>
                    </a:lnTo>
                    <a:lnTo>
                      <a:pt x="345" y="58"/>
                    </a:lnTo>
                    <a:lnTo>
                      <a:pt x="338" y="60"/>
                    </a:lnTo>
                    <a:lnTo>
                      <a:pt x="332" y="65"/>
                    </a:lnTo>
                    <a:lnTo>
                      <a:pt x="325" y="69"/>
                    </a:lnTo>
                    <a:lnTo>
                      <a:pt x="321" y="74"/>
                    </a:lnTo>
                    <a:lnTo>
                      <a:pt x="321" y="74"/>
                    </a:lnTo>
                    <a:lnTo>
                      <a:pt x="314" y="83"/>
                    </a:lnTo>
                    <a:lnTo>
                      <a:pt x="307" y="89"/>
                    </a:lnTo>
                    <a:lnTo>
                      <a:pt x="300" y="94"/>
                    </a:lnTo>
                    <a:lnTo>
                      <a:pt x="291" y="98"/>
                    </a:lnTo>
                    <a:lnTo>
                      <a:pt x="291" y="98"/>
                    </a:lnTo>
                    <a:lnTo>
                      <a:pt x="283" y="100"/>
                    </a:lnTo>
                    <a:lnTo>
                      <a:pt x="274" y="101"/>
                    </a:lnTo>
                    <a:lnTo>
                      <a:pt x="257" y="103"/>
                    </a:lnTo>
                    <a:lnTo>
                      <a:pt x="249" y="105"/>
                    </a:lnTo>
                    <a:lnTo>
                      <a:pt x="240" y="107"/>
                    </a:lnTo>
                    <a:lnTo>
                      <a:pt x="232" y="109"/>
                    </a:lnTo>
                    <a:lnTo>
                      <a:pt x="225" y="114"/>
                    </a:lnTo>
                    <a:lnTo>
                      <a:pt x="225" y="114"/>
                    </a:lnTo>
                    <a:lnTo>
                      <a:pt x="219" y="118"/>
                    </a:lnTo>
                    <a:lnTo>
                      <a:pt x="215" y="124"/>
                    </a:lnTo>
                    <a:lnTo>
                      <a:pt x="213" y="127"/>
                    </a:lnTo>
                    <a:lnTo>
                      <a:pt x="212" y="132"/>
                    </a:lnTo>
                    <a:lnTo>
                      <a:pt x="213" y="136"/>
                    </a:lnTo>
                    <a:lnTo>
                      <a:pt x="214" y="141"/>
                    </a:lnTo>
                    <a:lnTo>
                      <a:pt x="214" y="141"/>
                    </a:lnTo>
                    <a:lnTo>
                      <a:pt x="209" y="141"/>
                    </a:lnTo>
                    <a:lnTo>
                      <a:pt x="205" y="141"/>
                    </a:lnTo>
                    <a:lnTo>
                      <a:pt x="201" y="142"/>
                    </a:lnTo>
                    <a:lnTo>
                      <a:pt x="197" y="143"/>
                    </a:lnTo>
                    <a:lnTo>
                      <a:pt x="191" y="148"/>
                    </a:lnTo>
                    <a:lnTo>
                      <a:pt x="187" y="153"/>
                    </a:lnTo>
                    <a:lnTo>
                      <a:pt x="187" y="153"/>
                    </a:lnTo>
                    <a:lnTo>
                      <a:pt x="184" y="156"/>
                    </a:lnTo>
                    <a:lnTo>
                      <a:pt x="183" y="159"/>
                    </a:lnTo>
                    <a:lnTo>
                      <a:pt x="183" y="164"/>
                    </a:lnTo>
                    <a:lnTo>
                      <a:pt x="183" y="167"/>
                    </a:lnTo>
                    <a:lnTo>
                      <a:pt x="185" y="172"/>
                    </a:lnTo>
                    <a:lnTo>
                      <a:pt x="188" y="175"/>
                    </a:lnTo>
                    <a:lnTo>
                      <a:pt x="190" y="178"/>
                    </a:lnTo>
                    <a:lnTo>
                      <a:pt x="194" y="182"/>
                    </a:lnTo>
                    <a:lnTo>
                      <a:pt x="194" y="182"/>
                    </a:lnTo>
                    <a:lnTo>
                      <a:pt x="191" y="182"/>
                    </a:lnTo>
                    <a:lnTo>
                      <a:pt x="189" y="183"/>
                    </a:lnTo>
                    <a:lnTo>
                      <a:pt x="184" y="186"/>
                    </a:lnTo>
                    <a:lnTo>
                      <a:pt x="180" y="190"/>
                    </a:lnTo>
                    <a:lnTo>
                      <a:pt x="177" y="191"/>
                    </a:lnTo>
                    <a:lnTo>
                      <a:pt x="174" y="192"/>
                    </a:lnTo>
                    <a:lnTo>
                      <a:pt x="174" y="192"/>
                    </a:lnTo>
                    <a:lnTo>
                      <a:pt x="174" y="195"/>
                    </a:lnTo>
                    <a:lnTo>
                      <a:pt x="173" y="200"/>
                    </a:lnTo>
                    <a:lnTo>
                      <a:pt x="169" y="207"/>
                    </a:lnTo>
                    <a:lnTo>
                      <a:pt x="166" y="210"/>
                    </a:lnTo>
                    <a:lnTo>
                      <a:pt x="165" y="214"/>
                    </a:lnTo>
                    <a:lnTo>
                      <a:pt x="164" y="217"/>
                    </a:lnTo>
                    <a:lnTo>
                      <a:pt x="165" y="222"/>
                    </a:lnTo>
                    <a:lnTo>
                      <a:pt x="165" y="222"/>
                    </a:lnTo>
                    <a:lnTo>
                      <a:pt x="157" y="223"/>
                    </a:lnTo>
                    <a:lnTo>
                      <a:pt x="150" y="224"/>
                    </a:lnTo>
                    <a:lnTo>
                      <a:pt x="136" y="228"/>
                    </a:lnTo>
                    <a:lnTo>
                      <a:pt x="124" y="234"/>
                    </a:lnTo>
                    <a:lnTo>
                      <a:pt x="113" y="242"/>
                    </a:lnTo>
                    <a:lnTo>
                      <a:pt x="102" y="250"/>
                    </a:lnTo>
                    <a:lnTo>
                      <a:pt x="91" y="259"/>
                    </a:lnTo>
                    <a:lnTo>
                      <a:pt x="80" y="269"/>
                    </a:lnTo>
                    <a:lnTo>
                      <a:pt x="67" y="279"/>
                    </a:lnTo>
                    <a:lnTo>
                      <a:pt x="67" y="279"/>
                    </a:lnTo>
                    <a:lnTo>
                      <a:pt x="66" y="281"/>
                    </a:lnTo>
                    <a:lnTo>
                      <a:pt x="67" y="285"/>
                    </a:lnTo>
                    <a:lnTo>
                      <a:pt x="67" y="289"/>
                    </a:lnTo>
                    <a:lnTo>
                      <a:pt x="66" y="291"/>
                    </a:lnTo>
                    <a:lnTo>
                      <a:pt x="66" y="291"/>
                    </a:lnTo>
                    <a:lnTo>
                      <a:pt x="56" y="298"/>
                    </a:lnTo>
                    <a:lnTo>
                      <a:pt x="48" y="306"/>
                    </a:lnTo>
                    <a:lnTo>
                      <a:pt x="40" y="314"/>
                    </a:lnTo>
                    <a:lnTo>
                      <a:pt x="33" y="324"/>
                    </a:lnTo>
                    <a:lnTo>
                      <a:pt x="28" y="333"/>
                    </a:lnTo>
                    <a:lnTo>
                      <a:pt x="25" y="343"/>
                    </a:lnTo>
                    <a:lnTo>
                      <a:pt x="22" y="354"/>
                    </a:lnTo>
                    <a:lnTo>
                      <a:pt x="20" y="364"/>
                    </a:lnTo>
                    <a:lnTo>
                      <a:pt x="20" y="364"/>
                    </a:lnTo>
                    <a:lnTo>
                      <a:pt x="20" y="373"/>
                    </a:lnTo>
                    <a:lnTo>
                      <a:pt x="18" y="383"/>
                    </a:lnTo>
                    <a:lnTo>
                      <a:pt x="14" y="404"/>
                    </a:lnTo>
                    <a:lnTo>
                      <a:pt x="8" y="424"/>
                    </a:lnTo>
                    <a:lnTo>
                      <a:pt x="3" y="445"/>
                    </a:lnTo>
                    <a:lnTo>
                      <a:pt x="0" y="464"/>
                    </a:lnTo>
                    <a:lnTo>
                      <a:pt x="0" y="473"/>
                    </a:lnTo>
                    <a:lnTo>
                      <a:pt x="1" y="482"/>
                    </a:lnTo>
                    <a:lnTo>
                      <a:pt x="2" y="491"/>
                    </a:lnTo>
                    <a:lnTo>
                      <a:pt x="6" y="499"/>
                    </a:lnTo>
                    <a:lnTo>
                      <a:pt x="10" y="508"/>
                    </a:lnTo>
                    <a:lnTo>
                      <a:pt x="16" y="516"/>
                    </a:lnTo>
                    <a:lnTo>
                      <a:pt x="16" y="516"/>
                    </a:lnTo>
                    <a:lnTo>
                      <a:pt x="20" y="521"/>
                    </a:lnTo>
                    <a:lnTo>
                      <a:pt x="24" y="528"/>
                    </a:lnTo>
                    <a:lnTo>
                      <a:pt x="26" y="534"/>
                    </a:lnTo>
                    <a:lnTo>
                      <a:pt x="28" y="540"/>
                    </a:lnTo>
                    <a:lnTo>
                      <a:pt x="28" y="540"/>
                    </a:lnTo>
                    <a:lnTo>
                      <a:pt x="30" y="558"/>
                    </a:lnTo>
                    <a:lnTo>
                      <a:pt x="30" y="576"/>
                    </a:lnTo>
                    <a:lnTo>
                      <a:pt x="30" y="613"/>
                    </a:lnTo>
                    <a:lnTo>
                      <a:pt x="31" y="649"/>
                    </a:lnTo>
                    <a:lnTo>
                      <a:pt x="32" y="667"/>
                    </a:lnTo>
                    <a:lnTo>
                      <a:pt x="34" y="686"/>
                    </a:lnTo>
                    <a:lnTo>
                      <a:pt x="34" y="686"/>
                    </a:lnTo>
                    <a:lnTo>
                      <a:pt x="35" y="689"/>
                    </a:lnTo>
                    <a:lnTo>
                      <a:pt x="39" y="693"/>
                    </a:lnTo>
                    <a:lnTo>
                      <a:pt x="42" y="694"/>
                    </a:lnTo>
                    <a:lnTo>
                      <a:pt x="45" y="695"/>
                    </a:lnTo>
                    <a:lnTo>
                      <a:pt x="53" y="696"/>
                    </a:lnTo>
                    <a:lnTo>
                      <a:pt x="57" y="697"/>
                    </a:lnTo>
                    <a:lnTo>
                      <a:pt x="59" y="698"/>
                    </a:lnTo>
                    <a:lnTo>
                      <a:pt x="59" y="698"/>
                    </a:lnTo>
                    <a:lnTo>
                      <a:pt x="71" y="715"/>
                    </a:lnTo>
                    <a:lnTo>
                      <a:pt x="82" y="733"/>
                    </a:lnTo>
                    <a:lnTo>
                      <a:pt x="102" y="771"/>
                    </a:lnTo>
                    <a:lnTo>
                      <a:pt x="102" y="771"/>
                    </a:lnTo>
                    <a:lnTo>
                      <a:pt x="105" y="774"/>
                    </a:lnTo>
                    <a:lnTo>
                      <a:pt x="108" y="777"/>
                    </a:lnTo>
                    <a:lnTo>
                      <a:pt x="115" y="781"/>
                    </a:lnTo>
                    <a:lnTo>
                      <a:pt x="122" y="785"/>
                    </a:lnTo>
                    <a:lnTo>
                      <a:pt x="127" y="789"/>
                    </a:lnTo>
                    <a:lnTo>
                      <a:pt x="127" y="789"/>
                    </a:lnTo>
                    <a:lnTo>
                      <a:pt x="142" y="804"/>
                    </a:lnTo>
                    <a:lnTo>
                      <a:pt x="156" y="818"/>
                    </a:lnTo>
                    <a:lnTo>
                      <a:pt x="185" y="846"/>
                    </a:lnTo>
                    <a:lnTo>
                      <a:pt x="185" y="846"/>
                    </a:lnTo>
                    <a:lnTo>
                      <a:pt x="190" y="851"/>
                    </a:lnTo>
                    <a:lnTo>
                      <a:pt x="196" y="855"/>
                    </a:lnTo>
                    <a:lnTo>
                      <a:pt x="201" y="859"/>
                    </a:lnTo>
                    <a:lnTo>
                      <a:pt x="208" y="861"/>
                    </a:lnTo>
                    <a:lnTo>
                      <a:pt x="214" y="863"/>
                    </a:lnTo>
                    <a:lnTo>
                      <a:pt x="221" y="864"/>
                    </a:lnTo>
                    <a:lnTo>
                      <a:pt x="226" y="865"/>
                    </a:lnTo>
                    <a:lnTo>
                      <a:pt x="233" y="864"/>
                    </a:lnTo>
                    <a:lnTo>
                      <a:pt x="233" y="864"/>
                    </a:lnTo>
                    <a:lnTo>
                      <a:pt x="246" y="864"/>
                    </a:lnTo>
                    <a:lnTo>
                      <a:pt x="257" y="864"/>
                    </a:lnTo>
                    <a:lnTo>
                      <a:pt x="266" y="865"/>
                    </a:lnTo>
                    <a:lnTo>
                      <a:pt x="274" y="868"/>
                    </a:lnTo>
                    <a:lnTo>
                      <a:pt x="289" y="872"/>
                    </a:lnTo>
                    <a:lnTo>
                      <a:pt x="300" y="877"/>
                    </a:lnTo>
                    <a:lnTo>
                      <a:pt x="306" y="878"/>
                    </a:lnTo>
                    <a:lnTo>
                      <a:pt x="312" y="879"/>
                    </a:lnTo>
                    <a:lnTo>
                      <a:pt x="318" y="879"/>
                    </a:lnTo>
                    <a:lnTo>
                      <a:pt x="325" y="879"/>
                    </a:lnTo>
                    <a:lnTo>
                      <a:pt x="332" y="877"/>
                    </a:lnTo>
                    <a:lnTo>
                      <a:pt x="341" y="872"/>
                    </a:lnTo>
                    <a:lnTo>
                      <a:pt x="350" y="867"/>
                    </a:lnTo>
                    <a:lnTo>
                      <a:pt x="362" y="860"/>
                    </a:lnTo>
                    <a:lnTo>
                      <a:pt x="362" y="860"/>
                    </a:lnTo>
                    <a:lnTo>
                      <a:pt x="370" y="856"/>
                    </a:lnTo>
                    <a:lnTo>
                      <a:pt x="386" y="851"/>
                    </a:lnTo>
                    <a:lnTo>
                      <a:pt x="423" y="838"/>
                    </a:lnTo>
                    <a:lnTo>
                      <a:pt x="441" y="832"/>
                    </a:lnTo>
                    <a:lnTo>
                      <a:pt x="453" y="827"/>
                    </a:lnTo>
                    <a:lnTo>
                      <a:pt x="456" y="824"/>
                    </a:lnTo>
                    <a:lnTo>
                      <a:pt x="456" y="823"/>
                    </a:lnTo>
                    <a:lnTo>
                      <a:pt x="454" y="822"/>
                    </a:lnTo>
                    <a:lnTo>
                      <a:pt x="449" y="822"/>
                    </a:lnTo>
                    <a:lnTo>
                      <a:pt x="488" y="816"/>
                    </a:lnTo>
                    <a:lnTo>
                      <a:pt x="488" y="816"/>
                    </a:lnTo>
                    <a:lnTo>
                      <a:pt x="490" y="830"/>
                    </a:lnTo>
                    <a:lnTo>
                      <a:pt x="492" y="840"/>
                    </a:lnTo>
                    <a:lnTo>
                      <a:pt x="496" y="847"/>
                    </a:lnTo>
                    <a:lnTo>
                      <a:pt x="500" y="852"/>
                    </a:lnTo>
                    <a:lnTo>
                      <a:pt x="505" y="854"/>
                    </a:lnTo>
                    <a:lnTo>
                      <a:pt x="512" y="856"/>
                    </a:lnTo>
                    <a:lnTo>
                      <a:pt x="531" y="861"/>
                    </a:lnTo>
                    <a:lnTo>
                      <a:pt x="531" y="861"/>
                    </a:lnTo>
                    <a:lnTo>
                      <a:pt x="532" y="862"/>
                    </a:lnTo>
                    <a:lnTo>
                      <a:pt x="535" y="864"/>
                    </a:lnTo>
                    <a:lnTo>
                      <a:pt x="537" y="871"/>
                    </a:lnTo>
                    <a:lnTo>
                      <a:pt x="539" y="880"/>
                    </a:lnTo>
                    <a:lnTo>
                      <a:pt x="541" y="884"/>
                    </a:lnTo>
                    <a:lnTo>
                      <a:pt x="544" y="886"/>
                    </a:lnTo>
                    <a:lnTo>
                      <a:pt x="544" y="886"/>
                    </a:lnTo>
                    <a:lnTo>
                      <a:pt x="547" y="889"/>
                    </a:lnTo>
                    <a:lnTo>
                      <a:pt x="552" y="893"/>
                    </a:lnTo>
                    <a:lnTo>
                      <a:pt x="563" y="896"/>
                    </a:lnTo>
                    <a:lnTo>
                      <a:pt x="573" y="898"/>
                    </a:lnTo>
                    <a:lnTo>
                      <a:pt x="586" y="899"/>
                    </a:lnTo>
                    <a:lnTo>
                      <a:pt x="586" y="899"/>
                    </a:lnTo>
                    <a:lnTo>
                      <a:pt x="589" y="902"/>
                    </a:lnTo>
                    <a:lnTo>
                      <a:pt x="593" y="904"/>
                    </a:lnTo>
                    <a:lnTo>
                      <a:pt x="597" y="912"/>
                    </a:lnTo>
                    <a:lnTo>
                      <a:pt x="603" y="921"/>
                    </a:lnTo>
                    <a:lnTo>
                      <a:pt x="606" y="925"/>
                    </a:lnTo>
                    <a:lnTo>
                      <a:pt x="611" y="928"/>
                    </a:lnTo>
                    <a:lnTo>
                      <a:pt x="611" y="928"/>
                    </a:lnTo>
                    <a:lnTo>
                      <a:pt x="614" y="929"/>
                    </a:lnTo>
                    <a:lnTo>
                      <a:pt x="618" y="929"/>
                    </a:lnTo>
                    <a:lnTo>
                      <a:pt x="621" y="927"/>
                    </a:lnTo>
                    <a:lnTo>
                      <a:pt x="623" y="925"/>
                    </a:lnTo>
                    <a:lnTo>
                      <a:pt x="629" y="919"/>
                    </a:lnTo>
                    <a:lnTo>
                      <a:pt x="631" y="918"/>
                    </a:lnTo>
                    <a:lnTo>
                      <a:pt x="635" y="919"/>
                    </a:lnTo>
                    <a:lnTo>
                      <a:pt x="635" y="919"/>
                    </a:lnTo>
                    <a:lnTo>
                      <a:pt x="641" y="923"/>
                    </a:lnTo>
                    <a:lnTo>
                      <a:pt x="647" y="928"/>
                    </a:lnTo>
                    <a:lnTo>
                      <a:pt x="653" y="934"/>
                    </a:lnTo>
                    <a:lnTo>
                      <a:pt x="657" y="940"/>
                    </a:lnTo>
                    <a:lnTo>
                      <a:pt x="661" y="947"/>
                    </a:lnTo>
                    <a:lnTo>
                      <a:pt x="664" y="954"/>
                    </a:lnTo>
                    <a:lnTo>
                      <a:pt x="665" y="961"/>
                    </a:lnTo>
                    <a:lnTo>
                      <a:pt x="666" y="968"/>
                    </a:lnTo>
                    <a:lnTo>
                      <a:pt x="666" y="968"/>
                    </a:lnTo>
                    <a:lnTo>
                      <a:pt x="665" y="976"/>
                    </a:lnTo>
                    <a:lnTo>
                      <a:pt x="662" y="983"/>
                    </a:lnTo>
                    <a:lnTo>
                      <a:pt x="658" y="988"/>
                    </a:lnTo>
                    <a:lnTo>
                      <a:pt x="654" y="995"/>
                    </a:lnTo>
                    <a:lnTo>
                      <a:pt x="644" y="1006"/>
                    </a:lnTo>
                    <a:lnTo>
                      <a:pt x="640" y="1013"/>
                    </a:lnTo>
                    <a:lnTo>
                      <a:pt x="639" y="1019"/>
                    </a:lnTo>
                    <a:lnTo>
                      <a:pt x="639" y="1019"/>
                    </a:lnTo>
                    <a:lnTo>
                      <a:pt x="638" y="1025"/>
                    </a:lnTo>
                    <a:lnTo>
                      <a:pt x="638" y="1029"/>
                    </a:lnTo>
                    <a:lnTo>
                      <a:pt x="640" y="1039"/>
                    </a:lnTo>
                    <a:lnTo>
                      <a:pt x="645" y="1048"/>
                    </a:lnTo>
                    <a:lnTo>
                      <a:pt x="651" y="1059"/>
                    </a:lnTo>
                    <a:lnTo>
                      <a:pt x="661" y="1077"/>
                    </a:lnTo>
                    <a:lnTo>
                      <a:pt x="665" y="1087"/>
                    </a:lnTo>
                    <a:lnTo>
                      <a:pt x="668" y="1099"/>
                    </a:lnTo>
                    <a:lnTo>
                      <a:pt x="668" y="1099"/>
                    </a:lnTo>
                    <a:lnTo>
                      <a:pt x="669" y="1103"/>
                    </a:lnTo>
                    <a:lnTo>
                      <a:pt x="672" y="1108"/>
                    </a:lnTo>
                    <a:lnTo>
                      <a:pt x="676" y="1112"/>
                    </a:lnTo>
                    <a:lnTo>
                      <a:pt x="680" y="1116"/>
                    </a:lnTo>
                    <a:lnTo>
                      <a:pt x="685" y="1118"/>
                    </a:lnTo>
                    <a:lnTo>
                      <a:pt x="690" y="1120"/>
                    </a:lnTo>
                    <a:lnTo>
                      <a:pt x="697" y="1120"/>
                    </a:lnTo>
                    <a:lnTo>
                      <a:pt x="703" y="1119"/>
                    </a:lnTo>
                    <a:lnTo>
                      <a:pt x="703" y="1119"/>
                    </a:lnTo>
                    <a:lnTo>
                      <a:pt x="705" y="1126"/>
                    </a:lnTo>
                    <a:lnTo>
                      <a:pt x="709" y="1133"/>
                    </a:lnTo>
                    <a:lnTo>
                      <a:pt x="718" y="1145"/>
                    </a:lnTo>
                    <a:lnTo>
                      <a:pt x="721" y="1151"/>
                    </a:lnTo>
                    <a:lnTo>
                      <a:pt x="723" y="1157"/>
                    </a:lnTo>
                    <a:lnTo>
                      <a:pt x="723" y="1160"/>
                    </a:lnTo>
                    <a:lnTo>
                      <a:pt x="722" y="1163"/>
                    </a:lnTo>
                    <a:lnTo>
                      <a:pt x="721" y="1167"/>
                    </a:lnTo>
                    <a:lnTo>
                      <a:pt x="718" y="1170"/>
                    </a:lnTo>
                    <a:lnTo>
                      <a:pt x="718" y="1170"/>
                    </a:lnTo>
                    <a:lnTo>
                      <a:pt x="724" y="1171"/>
                    </a:lnTo>
                    <a:lnTo>
                      <a:pt x="731" y="1174"/>
                    </a:lnTo>
                    <a:lnTo>
                      <a:pt x="736" y="1176"/>
                    </a:lnTo>
                    <a:lnTo>
                      <a:pt x="742" y="1178"/>
                    </a:lnTo>
                    <a:lnTo>
                      <a:pt x="749" y="1186"/>
                    </a:lnTo>
                    <a:lnTo>
                      <a:pt x="756" y="1195"/>
                    </a:lnTo>
                    <a:lnTo>
                      <a:pt x="761" y="1205"/>
                    </a:lnTo>
                    <a:lnTo>
                      <a:pt x="763" y="1217"/>
                    </a:lnTo>
                    <a:lnTo>
                      <a:pt x="764" y="1228"/>
                    </a:lnTo>
                    <a:lnTo>
                      <a:pt x="764" y="1241"/>
                    </a:lnTo>
                    <a:lnTo>
                      <a:pt x="764" y="1241"/>
                    </a:lnTo>
                    <a:lnTo>
                      <a:pt x="763" y="1246"/>
                    </a:lnTo>
                    <a:lnTo>
                      <a:pt x="761" y="1253"/>
                    </a:lnTo>
                    <a:lnTo>
                      <a:pt x="757" y="1260"/>
                    </a:lnTo>
                    <a:lnTo>
                      <a:pt x="756" y="1266"/>
                    </a:lnTo>
                    <a:lnTo>
                      <a:pt x="756" y="1266"/>
                    </a:lnTo>
                    <a:lnTo>
                      <a:pt x="753" y="1282"/>
                    </a:lnTo>
                    <a:lnTo>
                      <a:pt x="751" y="1296"/>
                    </a:lnTo>
                    <a:lnTo>
                      <a:pt x="743" y="1326"/>
                    </a:lnTo>
                    <a:lnTo>
                      <a:pt x="737" y="1354"/>
                    </a:lnTo>
                    <a:lnTo>
                      <a:pt x="736" y="1368"/>
                    </a:lnTo>
                    <a:lnTo>
                      <a:pt x="736" y="1382"/>
                    </a:lnTo>
                    <a:lnTo>
                      <a:pt x="736" y="1382"/>
                    </a:lnTo>
                    <a:lnTo>
                      <a:pt x="737" y="1395"/>
                    </a:lnTo>
                    <a:lnTo>
                      <a:pt x="738" y="1410"/>
                    </a:lnTo>
                    <a:lnTo>
                      <a:pt x="744" y="1440"/>
                    </a:lnTo>
                    <a:lnTo>
                      <a:pt x="751" y="1472"/>
                    </a:lnTo>
                    <a:lnTo>
                      <a:pt x="753" y="1487"/>
                    </a:lnTo>
                    <a:lnTo>
                      <a:pt x="754" y="1502"/>
                    </a:lnTo>
                    <a:lnTo>
                      <a:pt x="754" y="1502"/>
                    </a:lnTo>
                    <a:lnTo>
                      <a:pt x="755" y="1511"/>
                    </a:lnTo>
                    <a:lnTo>
                      <a:pt x="760" y="1519"/>
                    </a:lnTo>
                    <a:lnTo>
                      <a:pt x="764" y="1527"/>
                    </a:lnTo>
                    <a:lnTo>
                      <a:pt x="770" y="1534"/>
                    </a:lnTo>
                    <a:lnTo>
                      <a:pt x="777" y="1541"/>
                    </a:lnTo>
                    <a:lnTo>
                      <a:pt x="782" y="1548"/>
                    </a:lnTo>
                    <a:lnTo>
                      <a:pt x="786" y="1556"/>
                    </a:lnTo>
                    <a:lnTo>
                      <a:pt x="789" y="1564"/>
                    </a:lnTo>
                    <a:lnTo>
                      <a:pt x="789" y="1564"/>
                    </a:lnTo>
                    <a:lnTo>
                      <a:pt x="790" y="1574"/>
                    </a:lnTo>
                    <a:lnTo>
                      <a:pt x="790" y="1584"/>
                    </a:lnTo>
                    <a:lnTo>
                      <a:pt x="788" y="1606"/>
                    </a:lnTo>
                    <a:lnTo>
                      <a:pt x="788" y="1616"/>
                    </a:lnTo>
                    <a:lnTo>
                      <a:pt x="788" y="1625"/>
                    </a:lnTo>
                    <a:lnTo>
                      <a:pt x="790" y="1633"/>
                    </a:lnTo>
                    <a:lnTo>
                      <a:pt x="793" y="1636"/>
                    </a:lnTo>
                    <a:lnTo>
                      <a:pt x="795" y="1641"/>
                    </a:lnTo>
                    <a:lnTo>
                      <a:pt x="795" y="1641"/>
                    </a:lnTo>
                    <a:lnTo>
                      <a:pt x="812" y="1658"/>
                    </a:lnTo>
                    <a:lnTo>
                      <a:pt x="821" y="1667"/>
                    </a:lnTo>
                    <a:lnTo>
                      <a:pt x="829" y="1677"/>
                    </a:lnTo>
                    <a:lnTo>
                      <a:pt x="835" y="1687"/>
                    </a:lnTo>
                    <a:lnTo>
                      <a:pt x="839" y="1697"/>
                    </a:lnTo>
                    <a:lnTo>
                      <a:pt x="842" y="1702"/>
                    </a:lnTo>
                    <a:lnTo>
                      <a:pt x="842" y="1707"/>
                    </a:lnTo>
                    <a:lnTo>
                      <a:pt x="842" y="1713"/>
                    </a:lnTo>
                    <a:lnTo>
                      <a:pt x="840" y="1718"/>
                    </a:lnTo>
                    <a:lnTo>
                      <a:pt x="840" y="1718"/>
                    </a:lnTo>
                    <a:lnTo>
                      <a:pt x="837" y="1731"/>
                    </a:lnTo>
                    <a:lnTo>
                      <a:pt x="834" y="1745"/>
                    </a:lnTo>
                    <a:lnTo>
                      <a:pt x="832" y="1750"/>
                    </a:lnTo>
                    <a:lnTo>
                      <a:pt x="832" y="1757"/>
                    </a:lnTo>
                    <a:lnTo>
                      <a:pt x="835" y="1763"/>
                    </a:lnTo>
                    <a:lnTo>
                      <a:pt x="837" y="1768"/>
                    </a:lnTo>
                    <a:lnTo>
                      <a:pt x="837" y="1768"/>
                    </a:lnTo>
                    <a:lnTo>
                      <a:pt x="848" y="1784"/>
                    </a:lnTo>
                    <a:lnTo>
                      <a:pt x="858" y="1799"/>
                    </a:lnTo>
                    <a:lnTo>
                      <a:pt x="861" y="1808"/>
                    </a:lnTo>
                    <a:lnTo>
                      <a:pt x="864" y="1816"/>
                    </a:lnTo>
                    <a:lnTo>
                      <a:pt x="865" y="1825"/>
                    </a:lnTo>
                    <a:lnTo>
                      <a:pt x="867" y="1836"/>
                    </a:lnTo>
                    <a:lnTo>
                      <a:pt x="867" y="1836"/>
                    </a:lnTo>
                    <a:lnTo>
                      <a:pt x="867" y="1838"/>
                    </a:lnTo>
                    <a:lnTo>
                      <a:pt x="869" y="1840"/>
                    </a:lnTo>
                    <a:lnTo>
                      <a:pt x="875" y="1846"/>
                    </a:lnTo>
                    <a:lnTo>
                      <a:pt x="875" y="1846"/>
                    </a:lnTo>
                    <a:lnTo>
                      <a:pt x="872" y="1848"/>
                    </a:lnTo>
                    <a:lnTo>
                      <a:pt x="870" y="1850"/>
                    </a:lnTo>
                    <a:lnTo>
                      <a:pt x="869" y="1853"/>
                    </a:lnTo>
                    <a:lnTo>
                      <a:pt x="870" y="1855"/>
                    </a:lnTo>
                    <a:lnTo>
                      <a:pt x="870" y="1855"/>
                    </a:lnTo>
                    <a:lnTo>
                      <a:pt x="885" y="1875"/>
                    </a:lnTo>
                    <a:lnTo>
                      <a:pt x="893" y="1884"/>
                    </a:lnTo>
                    <a:lnTo>
                      <a:pt x="902" y="1892"/>
                    </a:lnTo>
                    <a:lnTo>
                      <a:pt x="911" y="1898"/>
                    </a:lnTo>
                    <a:lnTo>
                      <a:pt x="916" y="1900"/>
                    </a:lnTo>
                    <a:lnTo>
                      <a:pt x="920" y="1901"/>
                    </a:lnTo>
                    <a:lnTo>
                      <a:pt x="926" y="1901"/>
                    </a:lnTo>
                    <a:lnTo>
                      <a:pt x="930" y="1901"/>
                    </a:lnTo>
                    <a:lnTo>
                      <a:pt x="936" y="1900"/>
                    </a:lnTo>
                    <a:lnTo>
                      <a:pt x="942" y="1898"/>
                    </a:lnTo>
                    <a:lnTo>
                      <a:pt x="942" y="1898"/>
                    </a:lnTo>
                    <a:lnTo>
                      <a:pt x="950" y="1895"/>
                    </a:lnTo>
                    <a:lnTo>
                      <a:pt x="956" y="1892"/>
                    </a:lnTo>
                    <a:lnTo>
                      <a:pt x="971" y="1890"/>
                    </a:lnTo>
                    <a:lnTo>
                      <a:pt x="986" y="1888"/>
                    </a:lnTo>
                    <a:lnTo>
                      <a:pt x="1001" y="1887"/>
                    </a:lnTo>
                    <a:lnTo>
                      <a:pt x="1014" y="1886"/>
                    </a:lnTo>
                    <a:lnTo>
                      <a:pt x="1029" y="1883"/>
                    </a:lnTo>
                    <a:lnTo>
                      <a:pt x="1043" y="1879"/>
                    </a:lnTo>
                    <a:lnTo>
                      <a:pt x="1050" y="1875"/>
                    </a:lnTo>
                    <a:lnTo>
                      <a:pt x="1057" y="1871"/>
                    </a:lnTo>
                    <a:lnTo>
                      <a:pt x="1057" y="1871"/>
                    </a:lnTo>
                    <a:lnTo>
                      <a:pt x="1059" y="1870"/>
                    </a:lnTo>
                    <a:lnTo>
                      <a:pt x="1062" y="1868"/>
                    </a:lnTo>
                    <a:lnTo>
                      <a:pt x="1069" y="1870"/>
                    </a:lnTo>
                    <a:lnTo>
                      <a:pt x="1078" y="1871"/>
                    </a:lnTo>
                    <a:lnTo>
                      <a:pt x="1087" y="1874"/>
                    </a:lnTo>
                    <a:lnTo>
                      <a:pt x="1097" y="1876"/>
                    </a:lnTo>
                    <a:lnTo>
                      <a:pt x="1107" y="1879"/>
                    </a:lnTo>
                    <a:lnTo>
                      <a:pt x="1116" y="1880"/>
                    </a:lnTo>
                    <a:lnTo>
                      <a:pt x="1120" y="1879"/>
                    </a:lnTo>
                    <a:lnTo>
                      <a:pt x="1124" y="1878"/>
                    </a:lnTo>
                    <a:lnTo>
                      <a:pt x="1124" y="1878"/>
                    </a:lnTo>
                    <a:lnTo>
                      <a:pt x="1132" y="1873"/>
                    </a:lnTo>
                    <a:lnTo>
                      <a:pt x="1138" y="1866"/>
                    </a:lnTo>
                    <a:lnTo>
                      <a:pt x="1144" y="1857"/>
                    </a:lnTo>
                    <a:lnTo>
                      <a:pt x="1148" y="1847"/>
                    </a:lnTo>
                    <a:lnTo>
                      <a:pt x="1148" y="1847"/>
                    </a:lnTo>
                    <a:lnTo>
                      <a:pt x="1149" y="1842"/>
                    </a:lnTo>
                    <a:lnTo>
                      <a:pt x="1151" y="1840"/>
                    </a:lnTo>
                    <a:lnTo>
                      <a:pt x="1153" y="1838"/>
                    </a:lnTo>
                    <a:lnTo>
                      <a:pt x="1157" y="1836"/>
                    </a:lnTo>
                    <a:lnTo>
                      <a:pt x="1163" y="1833"/>
                    </a:lnTo>
                    <a:lnTo>
                      <a:pt x="1171" y="1831"/>
                    </a:lnTo>
                    <a:lnTo>
                      <a:pt x="1179" y="1828"/>
                    </a:lnTo>
                    <a:lnTo>
                      <a:pt x="1187" y="1824"/>
                    </a:lnTo>
                    <a:lnTo>
                      <a:pt x="1191" y="1822"/>
                    </a:lnTo>
                    <a:lnTo>
                      <a:pt x="1193" y="1818"/>
                    </a:lnTo>
                    <a:lnTo>
                      <a:pt x="1195" y="1815"/>
                    </a:lnTo>
                    <a:lnTo>
                      <a:pt x="1198" y="1810"/>
                    </a:lnTo>
                    <a:lnTo>
                      <a:pt x="1198" y="1810"/>
                    </a:lnTo>
                    <a:lnTo>
                      <a:pt x="1200" y="1801"/>
                    </a:lnTo>
                    <a:lnTo>
                      <a:pt x="1201" y="1792"/>
                    </a:lnTo>
                    <a:lnTo>
                      <a:pt x="1203" y="1783"/>
                    </a:lnTo>
                    <a:lnTo>
                      <a:pt x="1206" y="1776"/>
                    </a:lnTo>
                    <a:lnTo>
                      <a:pt x="1206" y="1776"/>
                    </a:lnTo>
                    <a:lnTo>
                      <a:pt x="1210" y="1768"/>
                    </a:lnTo>
                    <a:lnTo>
                      <a:pt x="1216" y="1760"/>
                    </a:lnTo>
                    <a:lnTo>
                      <a:pt x="1229" y="1746"/>
                    </a:lnTo>
                    <a:lnTo>
                      <a:pt x="1229" y="1746"/>
                    </a:lnTo>
                    <a:lnTo>
                      <a:pt x="1233" y="1741"/>
                    </a:lnTo>
                    <a:lnTo>
                      <a:pt x="1236" y="1737"/>
                    </a:lnTo>
                    <a:lnTo>
                      <a:pt x="1241" y="1724"/>
                    </a:lnTo>
                    <a:lnTo>
                      <a:pt x="1244" y="1712"/>
                    </a:lnTo>
                    <a:lnTo>
                      <a:pt x="1248" y="1698"/>
                    </a:lnTo>
                    <a:lnTo>
                      <a:pt x="1251" y="1684"/>
                    </a:lnTo>
                    <a:lnTo>
                      <a:pt x="1256" y="1672"/>
                    </a:lnTo>
                    <a:lnTo>
                      <a:pt x="1259" y="1666"/>
                    </a:lnTo>
                    <a:lnTo>
                      <a:pt x="1262" y="1660"/>
                    </a:lnTo>
                    <a:lnTo>
                      <a:pt x="1267" y="1656"/>
                    </a:lnTo>
                    <a:lnTo>
                      <a:pt x="1273" y="1651"/>
                    </a:lnTo>
                    <a:lnTo>
                      <a:pt x="1273" y="1651"/>
                    </a:lnTo>
                    <a:lnTo>
                      <a:pt x="1281" y="1647"/>
                    </a:lnTo>
                    <a:lnTo>
                      <a:pt x="1287" y="1643"/>
                    </a:lnTo>
                    <a:lnTo>
                      <a:pt x="1303" y="1638"/>
                    </a:lnTo>
                    <a:lnTo>
                      <a:pt x="1311" y="1634"/>
                    </a:lnTo>
                    <a:lnTo>
                      <a:pt x="1318" y="1630"/>
                    </a:lnTo>
                    <a:lnTo>
                      <a:pt x="1324" y="1624"/>
                    </a:lnTo>
                    <a:lnTo>
                      <a:pt x="1328" y="1617"/>
                    </a:lnTo>
                    <a:lnTo>
                      <a:pt x="1328" y="1617"/>
                    </a:lnTo>
                    <a:lnTo>
                      <a:pt x="1332" y="1610"/>
                    </a:lnTo>
                    <a:lnTo>
                      <a:pt x="1334" y="1604"/>
                    </a:lnTo>
                    <a:lnTo>
                      <a:pt x="1335" y="1597"/>
                    </a:lnTo>
                    <a:lnTo>
                      <a:pt x="1335" y="1590"/>
                    </a:lnTo>
                    <a:lnTo>
                      <a:pt x="1335" y="1576"/>
                    </a:lnTo>
                    <a:lnTo>
                      <a:pt x="1334" y="1561"/>
                    </a:lnTo>
                    <a:lnTo>
                      <a:pt x="1329" y="1532"/>
                    </a:lnTo>
                    <a:lnTo>
                      <a:pt x="1329" y="1517"/>
                    </a:lnTo>
                    <a:lnTo>
                      <a:pt x="1331" y="1502"/>
                    </a:lnTo>
                    <a:lnTo>
                      <a:pt x="1331" y="1502"/>
                    </a:lnTo>
                    <a:lnTo>
                      <a:pt x="1332" y="1495"/>
                    </a:lnTo>
                    <a:lnTo>
                      <a:pt x="1335" y="1490"/>
                    </a:lnTo>
                    <a:lnTo>
                      <a:pt x="1340" y="1484"/>
                    </a:lnTo>
                    <a:lnTo>
                      <a:pt x="1343" y="1478"/>
                    </a:lnTo>
                    <a:lnTo>
                      <a:pt x="1343" y="1478"/>
                    </a:lnTo>
                    <a:lnTo>
                      <a:pt x="1347" y="1473"/>
                    </a:lnTo>
                    <a:lnTo>
                      <a:pt x="1351" y="1468"/>
                    </a:lnTo>
                    <a:lnTo>
                      <a:pt x="1358" y="1465"/>
                    </a:lnTo>
                    <a:lnTo>
                      <a:pt x="1364" y="1460"/>
                    </a:lnTo>
                    <a:lnTo>
                      <a:pt x="1377" y="1452"/>
                    </a:lnTo>
                    <a:lnTo>
                      <a:pt x="1383" y="1448"/>
                    </a:lnTo>
                    <a:lnTo>
                      <a:pt x="1387" y="1441"/>
                    </a:lnTo>
                    <a:lnTo>
                      <a:pt x="1387" y="1441"/>
                    </a:lnTo>
                    <a:lnTo>
                      <a:pt x="1392" y="1434"/>
                    </a:lnTo>
                    <a:lnTo>
                      <a:pt x="1393" y="1426"/>
                    </a:lnTo>
                    <a:lnTo>
                      <a:pt x="1393" y="1417"/>
                    </a:lnTo>
                    <a:lnTo>
                      <a:pt x="1392" y="1409"/>
                    </a:lnTo>
                    <a:lnTo>
                      <a:pt x="1390" y="1393"/>
                    </a:lnTo>
                    <a:lnTo>
                      <a:pt x="1390" y="1385"/>
                    </a:lnTo>
                    <a:lnTo>
                      <a:pt x="1391" y="1377"/>
                    </a:lnTo>
                    <a:lnTo>
                      <a:pt x="1391" y="1377"/>
                    </a:lnTo>
                    <a:lnTo>
                      <a:pt x="1393" y="1370"/>
                    </a:lnTo>
                    <a:lnTo>
                      <a:pt x="1398" y="1365"/>
                    </a:lnTo>
                    <a:lnTo>
                      <a:pt x="1408" y="1356"/>
                    </a:lnTo>
                    <a:lnTo>
                      <a:pt x="1418" y="1345"/>
                    </a:lnTo>
                    <a:lnTo>
                      <a:pt x="1423" y="1341"/>
                    </a:lnTo>
                    <a:lnTo>
                      <a:pt x="1425" y="1335"/>
                    </a:lnTo>
                    <a:lnTo>
                      <a:pt x="1425" y="1335"/>
                    </a:lnTo>
                    <a:lnTo>
                      <a:pt x="1428" y="1319"/>
                    </a:lnTo>
                    <a:lnTo>
                      <a:pt x="1431" y="1302"/>
                    </a:lnTo>
                    <a:lnTo>
                      <a:pt x="1432" y="1285"/>
                    </a:lnTo>
                    <a:lnTo>
                      <a:pt x="1432" y="1269"/>
                    </a:lnTo>
                    <a:lnTo>
                      <a:pt x="1432" y="1252"/>
                    </a:lnTo>
                    <a:lnTo>
                      <a:pt x="1430" y="1235"/>
                    </a:lnTo>
                    <a:lnTo>
                      <a:pt x="1426" y="1201"/>
                    </a:lnTo>
                    <a:lnTo>
                      <a:pt x="1426" y="1201"/>
                    </a:lnTo>
                    <a:lnTo>
                      <a:pt x="1425" y="1193"/>
                    </a:lnTo>
                    <a:lnTo>
                      <a:pt x="1423" y="1185"/>
                    </a:lnTo>
                    <a:lnTo>
                      <a:pt x="1416" y="1171"/>
                    </a:lnTo>
                    <a:lnTo>
                      <a:pt x="1408" y="1158"/>
                    </a:lnTo>
                    <a:lnTo>
                      <a:pt x="1401" y="1144"/>
                    </a:lnTo>
                    <a:lnTo>
                      <a:pt x="1401" y="1144"/>
                    </a:lnTo>
                    <a:lnTo>
                      <a:pt x="1399" y="1138"/>
                    </a:lnTo>
                    <a:lnTo>
                      <a:pt x="1398" y="1132"/>
                    </a:lnTo>
                    <a:lnTo>
                      <a:pt x="1397" y="1127"/>
                    </a:lnTo>
                    <a:lnTo>
                      <a:pt x="1397" y="1121"/>
                    </a:lnTo>
                    <a:lnTo>
                      <a:pt x="1399" y="1110"/>
                    </a:lnTo>
                    <a:lnTo>
                      <a:pt x="1402" y="1100"/>
                    </a:lnTo>
                    <a:lnTo>
                      <a:pt x="1408" y="1089"/>
                    </a:lnTo>
                    <a:lnTo>
                      <a:pt x="1415" y="1079"/>
                    </a:lnTo>
                    <a:lnTo>
                      <a:pt x="1430" y="1060"/>
                    </a:lnTo>
                    <a:lnTo>
                      <a:pt x="1430" y="1060"/>
                    </a:lnTo>
                    <a:lnTo>
                      <a:pt x="1441" y="1046"/>
                    </a:lnTo>
                    <a:lnTo>
                      <a:pt x="1451" y="1030"/>
                    </a:lnTo>
                    <a:lnTo>
                      <a:pt x="1472" y="1000"/>
                    </a:lnTo>
                    <a:lnTo>
                      <a:pt x="1483" y="986"/>
                    </a:lnTo>
                    <a:lnTo>
                      <a:pt x="1496" y="973"/>
                    </a:lnTo>
                    <a:lnTo>
                      <a:pt x="1502" y="967"/>
                    </a:lnTo>
                    <a:lnTo>
                      <a:pt x="1509" y="962"/>
                    </a:lnTo>
                    <a:lnTo>
                      <a:pt x="1517" y="957"/>
                    </a:lnTo>
                    <a:lnTo>
                      <a:pt x="1526" y="953"/>
                    </a:lnTo>
                    <a:lnTo>
                      <a:pt x="1526" y="953"/>
                    </a:lnTo>
                    <a:lnTo>
                      <a:pt x="1525" y="948"/>
                    </a:lnTo>
                    <a:lnTo>
                      <a:pt x="1525" y="944"/>
                    </a:lnTo>
                    <a:lnTo>
                      <a:pt x="1526" y="940"/>
                    </a:lnTo>
                    <a:lnTo>
                      <a:pt x="1530" y="936"/>
                    </a:lnTo>
                    <a:lnTo>
                      <a:pt x="1535" y="930"/>
                    </a:lnTo>
                    <a:lnTo>
                      <a:pt x="1539" y="926"/>
                    </a:lnTo>
                    <a:lnTo>
                      <a:pt x="1539" y="926"/>
                    </a:lnTo>
                    <a:lnTo>
                      <a:pt x="1551" y="913"/>
                    </a:lnTo>
                    <a:lnTo>
                      <a:pt x="1565" y="902"/>
                    </a:lnTo>
                    <a:lnTo>
                      <a:pt x="1593" y="880"/>
                    </a:lnTo>
                    <a:lnTo>
                      <a:pt x="1607" y="869"/>
                    </a:lnTo>
                    <a:lnTo>
                      <a:pt x="1620" y="857"/>
                    </a:lnTo>
                    <a:lnTo>
                      <a:pt x="1631" y="845"/>
                    </a:lnTo>
                    <a:lnTo>
                      <a:pt x="1635" y="837"/>
                    </a:lnTo>
                    <a:lnTo>
                      <a:pt x="1639" y="830"/>
                    </a:lnTo>
                    <a:lnTo>
                      <a:pt x="1639" y="830"/>
                    </a:lnTo>
                    <a:lnTo>
                      <a:pt x="1645" y="821"/>
                    </a:lnTo>
                    <a:lnTo>
                      <a:pt x="1650" y="813"/>
                    </a:lnTo>
                    <a:lnTo>
                      <a:pt x="1663" y="798"/>
                    </a:lnTo>
                    <a:lnTo>
                      <a:pt x="1670" y="791"/>
                    </a:lnTo>
                    <a:lnTo>
                      <a:pt x="1675" y="783"/>
                    </a:lnTo>
                    <a:lnTo>
                      <a:pt x="1680" y="776"/>
                    </a:lnTo>
                    <a:lnTo>
                      <a:pt x="1683" y="766"/>
                    </a:lnTo>
                    <a:lnTo>
                      <a:pt x="1683" y="766"/>
                    </a:lnTo>
                    <a:lnTo>
                      <a:pt x="1680" y="766"/>
                    </a:lnTo>
                    <a:lnTo>
                      <a:pt x="1676" y="766"/>
                    </a:lnTo>
                    <a:lnTo>
                      <a:pt x="1675" y="764"/>
                    </a:lnTo>
                    <a:lnTo>
                      <a:pt x="1674" y="762"/>
                    </a:lnTo>
                    <a:lnTo>
                      <a:pt x="1674" y="762"/>
                    </a:lnTo>
                    <a:lnTo>
                      <a:pt x="1673" y="754"/>
                    </a:lnTo>
                    <a:lnTo>
                      <a:pt x="1673" y="747"/>
                    </a:lnTo>
                    <a:lnTo>
                      <a:pt x="1675" y="741"/>
                    </a:lnTo>
                    <a:lnTo>
                      <a:pt x="1679" y="735"/>
                    </a:lnTo>
                    <a:lnTo>
                      <a:pt x="1684" y="723"/>
                    </a:lnTo>
                    <a:lnTo>
                      <a:pt x="1688" y="716"/>
                    </a:lnTo>
                    <a:lnTo>
                      <a:pt x="1690" y="711"/>
                    </a:lnTo>
                    <a:lnTo>
                      <a:pt x="1690" y="711"/>
                    </a:lnTo>
                    <a:lnTo>
                      <a:pt x="1692" y="702"/>
                    </a:lnTo>
                    <a:lnTo>
                      <a:pt x="1693" y="693"/>
                    </a:lnTo>
                    <a:lnTo>
                      <a:pt x="1693" y="673"/>
                    </a:lnTo>
                    <a:lnTo>
                      <a:pt x="1693" y="655"/>
                    </a:lnTo>
                    <a:lnTo>
                      <a:pt x="1693" y="645"/>
                    </a:lnTo>
                    <a:lnTo>
                      <a:pt x="1693" y="636"/>
                    </a:lnTo>
                    <a:lnTo>
                      <a:pt x="1693" y="636"/>
                    </a:lnTo>
                    <a:lnTo>
                      <a:pt x="1674" y="637"/>
                    </a:lnTo>
                    <a:lnTo>
                      <a:pt x="1664" y="637"/>
                    </a:lnTo>
                    <a:lnTo>
                      <a:pt x="1654" y="639"/>
                    </a:lnTo>
                    <a:lnTo>
                      <a:pt x="1654" y="639"/>
                    </a:lnTo>
                    <a:lnTo>
                      <a:pt x="1640" y="644"/>
                    </a:lnTo>
                    <a:lnTo>
                      <a:pt x="1629" y="649"/>
                    </a:lnTo>
                    <a:lnTo>
                      <a:pt x="1606" y="663"/>
                    </a:lnTo>
                    <a:lnTo>
                      <a:pt x="1596" y="669"/>
                    </a:lnTo>
                    <a:lnTo>
                      <a:pt x="1584" y="673"/>
                    </a:lnTo>
                    <a:lnTo>
                      <a:pt x="1573" y="677"/>
                    </a:lnTo>
                    <a:lnTo>
                      <a:pt x="1567" y="678"/>
                    </a:lnTo>
                    <a:lnTo>
                      <a:pt x="1560" y="677"/>
                    </a:lnTo>
                    <a:lnTo>
                      <a:pt x="1560" y="677"/>
                    </a:lnTo>
                    <a:lnTo>
                      <a:pt x="1548" y="675"/>
                    </a:lnTo>
                    <a:lnTo>
                      <a:pt x="1533" y="673"/>
                    </a:lnTo>
                    <a:lnTo>
                      <a:pt x="1518" y="670"/>
                    </a:lnTo>
                    <a:lnTo>
                      <a:pt x="1505" y="665"/>
                    </a:lnTo>
                    <a:lnTo>
                      <a:pt x="1498" y="662"/>
                    </a:lnTo>
                    <a:lnTo>
                      <a:pt x="1492" y="658"/>
                    </a:lnTo>
                    <a:lnTo>
                      <a:pt x="1488" y="654"/>
                    </a:lnTo>
                    <a:lnTo>
                      <a:pt x="1483" y="648"/>
                    </a:lnTo>
                    <a:lnTo>
                      <a:pt x="1480" y="642"/>
                    </a:lnTo>
                    <a:lnTo>
                      <a:pt x="1477" y="636"/>
                    </a:lnTo>
                    <a:lnTo>
                      <a:pt x="1476" y="629"/>
                    </a:lnTo>
                    <a:lnTo>
                      <a:pt x="1477" y="621"/>
                    </a:lnTo>
                    <a:lnTo>
                      <a:pt x="1477" y="621"/>
                    </a:lnTo>
                    <a:lnTo>
                      <a:pt x="1473" y="621"/>
                    </a:lnTo>
                    <a:lnTo>
                      <a:pt x="1468" y="621"/>
                    </a:lnTo>
                    <a:lnTo>
                      <a:pt x="1464" y="620"/>
                    </a:lnTo>
                    <a:lnTo>
                      <a:pt x="1460" y="619"/>
                    </a:lnTo>
                    <a:lnTo>
                      <a:pt x="1453" y="614"/>
                    </a:lnTo>
                    <a:lnTo>
                      <a:pt x="1448" y="608"/>
                    </a:lnTo>
                    <a:lnTo>
                      <a:pt x="1442" y="600"/>
                    </a:lnTo>
                    <a:lnTo>
                      <a:pt x="1439" y="592"/>
                    </a:lnTo>
                    <a:lnTo>
                      <a:pt x="1431" y="575"/>
                    </a:lnTo>
                    <a:lnTo>
                      <a:pt x="1431" y="575"/>
                    </a:lnTo>
                    <a:lnTo>
                      <a:pt x="1428" y="571"/>
                    </a:lnTo>
                    <a:lnTo>
                      <a:pt x="1424" y="567"/>
                    </a:lnTo>
                    <a:lnTo>
                      <a:pt x="1415" y="559"/>
                    </a:lnTo>
                    <a:lnTo>
                      <a:pt x="1409" y="556"/>
                    </a:lnTo>
                    <a:lnTo>
                      <a:pt x="1405" y="551"/>
                    </a:lnTo>
                    <a:lnTo>
                      <a:pt x="1401" y="546"/>
                    </a:lnTo>
                    <a:lnTo>
                      <a:pt x="1399" y="540"/>
                    </a:lnTo>
                    <a:lnTo>
                      <a:pt x="1399" y="540"/>
                    </a:lnTo>
                    <a:lnTo>
                      <a:pt x="1405" y="540"/>
                    </a:lnTo>
                    <a:lnTo>
                      <a:pt x="1405" y="540"/>
                    </a:lnTo>
                    <a:lnTo>
                      <a:pt x="1403" y="538"/>
                    </a:lnTo>
                    <a:lnTo>
                      <a:pt x="1403" y="534"/>
                    </a:lnTo>
                    <a:lnTo>
                      <a:pt x="1403" y="534"/>
                    </a:lnTo>
                    <a:lnTo>
                      <a:pt x="1403" y="536"/>
                    </a:lnTo>
                    <a:lnTo>
                      <a:pt x="1402" y="536"/>
                    </a:lnTo>
                    <a:lnTo>
                      <a:pt x="1401" y="532"/>
                    </a:lnTo>
                    <a:lnTo>
                      <a:pt x="1397" y="520"/>
                    </a:lnTo>
                    <a:lnTo>
                      <a:pt x="1393" y="501"/>
                    </a:lnTo>
                    <a:lnTo>
                      <a:pt x="1392" y="492"/>
                    </a:lnTo>
                    <a:lnTo>
                      <a:pt x="1392" y="484"/>
                    </a:lnTo>
                    <a:lnTo>
                      <a:pt x="1392" y="484"/>
                    </a:lnTo>
                    <a:lnTo>
                      <a:pt x="1392" y="482"/>
                    </a:lnTo>
                    <a:lnTo>
                      <a:pt x="1391" y="481"/>
                    </a:lnTo>
                    <a:lnTo>
                      <a:pt x="1387" y="480"/>
                    </a:lnTo>
                    <a:lnTo>
                      <a:pt x="1383" y="479"/>
                    </a:lnTo>
                    <a:lnTo>
                      <a:pt x="1381" y="478"/>
                    </a:lnTo>
                    <a:lnTo>
                      <a:pt x="1381" y="478"/>
                    </a:lnTo>
                    <a:lnTo>
                      <a:pt x="1374" y="466"/>
                    </a:lnTo>
                    <a:lnTo>
                      <a:pt x="1367" y="453"/>
                    </a:lnTo>
                    <a:lnTo>
                      <a:pt x="1361" y="440"/>
                    </a:lnTo>
                    <a:lnTo>
                      <a:pt x="1357" y="426"/>
                    </a:lnTo>
                    <a:lnTo>
                      <a:pt x="1340" y="375"/>
                    </a:lnTo>
                    <a:lnTo>
                      <a:pt x="1340" y="375"/>
                    </a:lnTo>
                    <a:lnTo>
                      <a:pt x="1337" y="371"/>
                    </a:lnTo>
                    <a:lnTo>
                      <a:pt x="1335" y="366"/>
                    </a:lnTo>
                    <a:lnTo>
                      <a:pt x="1327" y="357"/>
                    </a:lnTo>
                    <a:lnTo>
                      <a:pt x="1318" y="349"/>
                    </a:lnTo>
                    <a:lnTo>
                      <a:pt x="1309" y="340"/>
                    </a:lnTo>
                    <a:lnTo>
                      <a:pt x="1299" y="332"/>
                    </a:lnTo>
                    <a:lnTo>
                      <a:pt x="1291" y="324"/>
                    </a:lnTo>
                    <a:lnTo>
                      <a:pt x="1285" y="316"/>
                    </a:lnTo>
                    <a:lnTo>
                      <a:pt x="1284" y="311"/>
                    </a:lnTo>
                    <a:lnTo>
                      <a:pt x="1283" y="307"/>
                    </a:lnTo>
                    <a:lnTo>
                      <a:pt x="1283" y="307"/>
                    </a:lnTo>
                    <a:lnTo>
                      <a:pt x="1282" y="291"/>
                    </a:lnTo>
                    <a:lnTo>
                      <a:pt x="1278" y="274"/>
                    </a:lnTo>
                    <a:lnTo>
                      <a:pt x="1276" y="255"/>
                    </a:lnTo>
                    <a:lnTo>
                      <a:pt x="1275" y="246"/>
                    </a:lnTo>
                    <a:lnTo>
                      <a:pt x="1276" y="238"/>
                    </a:lnTo>
                    <a:lnTo>
                      <a:pt x="1276" y="238"/>
                    </a:lnTo>
                    <a:lnTo>
                      <a:pt x="1278" y="233"/>
                    </a:lnTo>
                    <a:lnTo>
                      <a:pt x="1282" y="230"/>
                    </a:lnTo>
                    <a:lnTo>
                      <a:pt x="1286" y="227"/>
                    </a:lnTo>
                    <a:lnTo>
                      <a:pt x="1292" y="226"/>
                    </a:lnTo>
                    <a:lnTo>
                      <a:pt x="1292" y="226"/>
                    </a:lnTo>
                    <a:lnTo>
                      <a:pt x="1251" y="159"/>
                    </a:lnTo>
                    <a:lnTo>
                      <a:pt x="1251" y="159"/>
                    </a:lnTo>
                    <a:lnTo>
                      <a:pt x="1245" y="159"/>
                    </a:lnTo>
                    <a:lnTo>
                      <a:pt x="1239" y="159"/>
                    </a:lnTo>
                    <a:lnTo>
                      <a:pt x="1226" y="156"/>
                    </a:lnTo>
                    <a:lnTo>
                      <a:pt x="1215" y="155"/>
                    </a:lnTo>
                    <a:lnTo>
                      <a:pt x="1210" y="155"/>
                    </a:lnTo>
                    <a:lnTo>
                      <a:pt x="1206" y="156"/>
                    </a:lnTo>
                    <a:lnTo>
                      <a:pt x="1206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2" name="ïṥliḓè">
              <a:extLst>
                <a:ext uri="{FF2B5EF4-FFF2-40B4-BE49-F238E27FC236}">
                  <a16:creationId xmlns:a16="http://schemas.microsoft.com/office/drawing/2014/main" id="{657DBDAA-7B8D-25AC-B70A-3AFCB960D0A5}"/>
                </a:ext>
              </a:extLst>
            </p:cNvPr>
            <p:cNvGrpSpPr/>
            <p:nvPr/>
          </p:nvGrpSpPr>
          <p:grpSpPr>
            <a:xfrm>
              <a:off x="6594820" y="2504512"/>
              <a:ext cx="2477133" cy="1545381"/>
              <a:chOff x="2030106" y="2702975"/>
              <a:chExt cx="2181477" cy="1361076"/>
            </a:xfrm>
            <a:grpFill/>
          </p:grpSpPr>
          <p:sp>
            <p:nvSpPr>
              <p:cNvPr id="106" name="îšḻïďè">
                <a:extLst>
                  <a:ext uri="{FF2B5EF4-FFF2-40B4-BE49-F238E27FC236}">
                    <a16:creationId xmlns:a16="http://schemas.microsoft.com/office/drawing/2014/main" id="{85C9D836-420F-C677-14B9-95A4DB6B33C1}"/>
                  </a:ext>
                </a:extLst>
              </p:cNvPr>
              <p:cNvSpPr/>
              <p:nvPr/>
            </p:nvSpPr>
            <p:spPr bwMode="auto">
              <a:xfrm>
                <a:off x="4105222" y="2921039"/>
                <a:ext cx="106361" cy="92076"/>
              </a:xfrm>
              <a:custGeom>
                <a:avLst/>
                <a:gdLst>
                  <a:gd name="T0" fmla="*/ 2 w 134"/>
                  <a:gd name="T1" fmla="*/ 67 h 115"/>
                  <a:gd name="T2" fmla="*/ 2 w 134"/>
                  <a:gd name="T3" fmla="*/ 67 h 115"/>
                  <a:gd name="T4" fmla="*/ 7 w 134"/>
                  <a:gd name="T5" fmla="*/ 79 h 115"/>
                  <a:gd name="T6" fmla="*/ 11 w 134"/>
                  <a:gd name="T7" fmla="*/ 91 h 115"/>
                  <a:gd name="T8" fmla="*/ 12 w 134"/>
                  <a:gd name="T9" fmla="*/ 102 h 115"/>
                  <a:gd name="T10" fmla="*/ 12 w 134"/>
                  <a:gd name="T11" fmla="*/ 115 h 115"/>
                  <a:gd name="T12" fmla="*/ 12 w 134"/>
                  <a:gd name="T13" fmla="*/ 115 h 115"/>
                  <a:gd name="T14" fmla="*/ 18 w 134"/>
                  <a:gd name="T15" fmla="*/ 113 h 115"/>
                  <a:gd name="T16" fmla="*/ 23 w 134"/>
                  <a:gd name="T17" fmla="*/ 112 h 115"/>
                  <a:gd name="T18" fmla="*/ 26 w 134"/>
                  <a:gd name="T19" fmla="*/ 110 h 115"/>
                  <a:gd name="T20" fmla="*/ 28 w 134"/>
                  <a:gd name="T21" fmla="*/ 107 h 115"/>
                  <a:gd name="T22" fmla="*/ 33 w 134"/>
                  <a:gd name="T23" fmla="*/ 101 h 115"/>
                  <a:gd name="T24" fmla="*/ 35 w 134"/>
                  <a:gd name="T25" fmla="*/ 94 h 115"/>
                  <a:gd name="T26" fmla="*/ 37 w 134"/>
                  <a:gd name="T27" fmla="*/ 77 h 115"/>
                  <a:gd name="T28" fmla="*/ 39 w 134"/>
                  <a:gd name="T29" fmla="*/ 68 h 115"/>
                  <a:gd name="T30" fmla="*/ 42 w 134"/>
                  <a:gd name="T31" fmla="*/ 59 h 115"/>
                  <a:gd name="T32" fmla="*/ 42 w 134"/>
                  <a:gd name="T33" fmla="*/ 59 h 115"/>
                  <a:gd name="T34" fmla="*/ 57 w 134"/>
                  <a:gd name="T35" fmla="*/ 70 h 115"/>
                  <a:gd name="T36" fmla="*/ 65 w 134"/>
                  <a:gd name="T37" fmla="*/ 75 h 115"/>
                  <a:gd name="T38" fmla="*/ 72 w 134"/>
                  <a:gd name="T39" fmla="*/ 79 h 115"/>
                  <a:gd name="T40" fmla="*/ 80 w 134"/>
                  <a:gd name="T41" fmla="*/ 84 h 115"/>
                  <a:gd name="T42" fmla="*/ 88 w 134"/>
                  <a:gd name="T43" fmla="*/ 85 h 115"/>
                  <a:gd name="T44" fmla="*/ 97 w 134"/>
                  <a:gd name="T45" fmla="*/ 85 h 115"/>
                  <a:gd name="T46" fmla="*/ 105 w 134"/>
                  <a:gd name="T47" fmla="*/ 83 h 115"/>
                  <a:gd name="T48" fmla="*/ 105 w 134"/>
                  <a:gd name="T49" fmla="*/ 83 h 115"/>
                  <a:gd name="T50" fmla="*/ 113 w 134"/>
                  <a:gd name="T51" fmla="*/ 78 h 115"/>
                  <a:gd name="T52" fmla="*/ 121 w 134"/>
                  <a:gd name="T53" fmla="*/ 71 h 115"/>
                  <a:gd name="T54" fmla="*/ 126 w 134"/>
                  <a:gd name="T55" fmla="*/ 65 h 115"/>
                  <a:gd name="T56" fmla="*/ 131 w 134"/>
                  <a:gd name="T57" fmla="*/ 57 h 115"/>
                  <a:gd name="T58" fmla="*/ 134 w 134"/>
                  <a:gd name="T59" fmla="*/ 48 h 115"/>
                  <a:gd name="T60" fmla="*/ 134 w 134"/>
                  <a:gd name="T61" fmla="*/ 38 h 115"/>
                  <a:gd name="T62" fmla="*/ 133 w 134"/>
                  <a:gd name="T63" fmla="*/ 34 h 115"/>
                  <a:gd name="T64" fmla="*/ 132 w 134"/>
                  <a:gd name="T65" fmla="*/ 29 h 115"/>
                  <a:gd name="T66" fmla="*/ 130 w 134"/>
                  <a:gd name="T67" fmla="*/ 25 h 115"/>
                  <a:gd name="T68" fmla="*/ 127 w 134"/>
                  <a:gd name="T69" fmla="*/ 21 h 115"/>
                  <a:gd name="T70" fmla="*/ 127 w 134"/>
                  <a:gd name="T71" fmla="*/ 21 h 115"/>
                  <a:gd name="T72" fmla="*/ 122 w 134"/>
                  <a:gd name="T73" fmla="*/ 17 h 115"/>
                  <a:gd name="T74" fmla="*/ 116 w 134"/>
                  <a:gd name="T75" fmla="*/ 13 h 115"/>
                  <a:gd name="T76" fmla="*/ 108 w 134"/>
                  <a:gd name="T77" fmla="*/ 12 h 115"/>
                  <a:gd name="T78" fmla="*/ 100 w 134"/>
                  <a:gd name="T79" fmla="*/ 11 h 115"/>
                  <a:gd name="T80" fmla="*/ 92 w 134"/>
                  <a:gd name="T81" fmla="*/ 10 h 115"/>
                  <a:gd name="T82" fmla="*/ 84 w 134"/>
                  <a:gd name="T83" fmla="*/ 9 h 115"/>
                  <a:gd name="T84" fmla="*/ 77 w 134"/>
                  <a:gd name="T85" fmla="*/ 5 h 115"/>
                  <a:gd name="T86" fmla="*/ 70 w 134"/>
                  <a:gd name="T87" fmla="*/ 0 h 115"/>
                  <a:gd name="T88" fmla="*/ 70 w 134"/>
                  <a:gd name="T89" fmla="*/ 0 h 115"/>
                  <a:gd name="T90" fmla="*/ 68 w 134"/>
                  <a:gd name="T91" fmla="*/ 0 h 115"/>
                  <a:gd name="T92" fmla="*/ 65 w 134"/>
                  <a:gd name="T93" fmla="*/ 1 h 115"/>
                  <a:gd name="T94" fmla="*/ 57 w 134"/>
                  <a:gd name="T95" fmla="*/ 4 h 115"/>
                  <a:gd name="T96" fmla="*/ 57 w 134"/>
                  <a:gd name="T97" fmla="*/ 4 h 115"/>
                  <a:gd name="T98" fmla="*/ 36 w 134"/>
                  <a:gd name="T99" fmla="*/ 18 h 115"/>
                  <a:gd name="T100" fmla="*/ 26 w 134"/>
                  <a:gd name="T101" fmla="*/ 26 h 115"/>
                  <a:gd name="T102" fmla="*/ 16 w 134"/>
                  <a:gd name="T103" fmla="*/ 34 h 115"/>
                  <a:gd name="T104" fmla="*/ 8 w 134"/>
                  <a:gd name="T105" fmla="*/ 42 h 115"/>
                  <a:gd name="T106" fmla="*/ 2 w 134"/>
                  <a:gd name="T107" fmla="*/ 50 h 115"/>
                  <a:gd name="T108" fmla="*/ 1 w 134"/>
                  <a:gd name="T109" fmla="*/ 54 h 115"/>
                  <a:gd name="T110" fmla="*/ 0 w 134"/>
                  <a:gd name="T111" fmla="*/ 59 h 115"/>
                  <a:gd name="T112" fmla="*/ 0 w 134"/>
                  <a:gd name="T113" fmla="*/ 63 h 115"/>
                  <a:gd name="T114" fmla="*/ 2 w 134"/>
                  <a:gd name="T115" fmla="*/ 67 h 115"/>
                  <a:gd name="T116" fmla="*/ 2 w 134"/>
                  <a:gd name="T117" fmla="*/ 6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" h="115">
                    <a:moveTo>
                      <a:pt x="2" y="67"/>
                    </a:moveTo>
                    <a:lnTo>
                      <a:pt x="2" y="67"/>
                    </a:lnTo>
                    <a:lnTo>
                      <a:pt x="7" y="79"/>
                    </a:lnTo>
                    <a:lnTo>
                      <a:pt x="11" y="91"/>
                    </a:lnTo>
                    <a:lnTo>
                      <a:pt x="12" y="102"/>
                    </a:lnTo>
                    <a:lnTo>
                      <a:pt x="12" y="115"/>
                    </a:lnTo>
                    <a:lnTo>
                      <a:pt x="12" y="115"/>
                    </a:lnTo>
                    <a:lnTo>
                      <a:pt x="18" y="113"/>
                    </a:lnTo>
                    <a:lnTo>
                      <a:pt x="23" y="112"/>
                    </a:lnTo>
                    <a:lnTo>
                      <a:pt x="26" y="110"/>
                    </a:lnTo>
                    <a:lnTo>
                      <a:pt x="28" y="107"/>
                    </a:lnTo>
                    <a:lnTo>
                      <a:pt x="33" y="101"/>
                    </a:lnTo>
                    <a:lnTo>
                      <a:pt x="35" y="94"/>
                    </a:lnTo>
                    <a:lnTo>
                      <a:pt x="37" y="77"/>
                    </a:lnTo>
                    <a:lnTo>
                      <a:pt x="39" y="68"/>
                    </a:lnTo>
                    <a:lnTo>
                      <a:pt x="42" y="59"/>
                    </a:lnTo>
                    <a:lnTo>
                      <a:pt x="42" y="59"/>
                    </a:lnTo>
                    <a:lnTo>
                      <a:pt x="57" y="70"/>
                    </a:lnTo>
                    <a:lnTo>
                      <a:pt x="65" y="75"/>
                    </a:lnTo>
                    <a:lnTo>
                      <a:pt x="72" y="79"/>
                    </a:lnTo>
                    <a:lnTo>
                      <a:pt x="80" y="84"/>
                    </a:lnTo>
                    <a:lnTo>
                      <a:pt x="88" y="85"/>
                    </a:lnTo>
                    <a:lnTo>
                      <a:pt x="97" y="85"/>
                    </a:lnTo>
                    <a:lnTo>
                      <a:pt x="105" y="83"/>
                    </a:lnTo>
                    <a:lnTo>
                      <a:pt x="105" y="83"/>
                    </a:lnTo>
                    <a:lnTo>
                      <a:pt x="113" y="78"/>
                    </a:lnTo>
                    <a:lnTo>
                      <a:pt x="121" y="71"/>
                    </a:lnTo>
                    <a:lnTo>
                      <a:pt x="126" y="65"/>
                    </a:lnTo>
                    <a:lnTo>
                      <a:pt x="131" y="57"/>
                    </a:lnTo>
                    <a:lnTo>
                      <a:pt x="134" y="48"/>
                    </a:lnTo>
                    <a:lnTo>
                      <a:pt x="134" y="38"/>
                    </a:lnTo>
                    <a:lnTo>
                      <a:pt x="133" y="34"/>
                    </a:lnTo>
                    <a:lnTo>
                      <a:pt x="132" y="29"/>
                    </a:lnTo>
                    <a:lnTo>
                      <a:pt x="130" y="25"/>
                    </a:lnTo>
                    <a:lnTo>
                      <a:pt x="127" y="21"/>
                    </a:lnTo>
                    <a:lnTo>
                      <a:pt x="127" y="21"/>
                    </a:lnTo>
                    <a:lnTo>
                      <a:pt x="122" y="17"/>
                    </a:lnTo>
                    <a:lnTo>
                      <a:pt x="116" y="13"/>
                    </a:lnTo>
                    <a:lnTo>
                      <a:pt x="108" y="12"/>
                    </a:lnTo>
                    <a:lnTo>
                      <a:pt x="100" y="11"/>
                    </a:lnTo>
                    <a:lnTo>
                      <a:pt x="92" y="10"/>
                    </a:lnTo>
                    <a:lnTo>
                      <a:pt x="84" y="9"/>
                    </a:lnTo>
                    <a:lnTo>
                      <a:pt x="77" y="5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5" y="1"/>
                    </a:lnTo>
                    <a:lnTo>
                      <a:pt x="57" y="4"/>
                    </a:lnTo>
                    <a:lnTo>
                      <a:pt x="57" y="4"/>
                    </a:lnTo>
                    <a:lnTo>
                      <a:pt x="36" y="18"/>
                    </a:lnTo>
                    <a:lnTo>
                      <a:pt x="26" y="26"/>
                    </a:lnTo>
                    <a:lnTo>
                      <a:pt x="16" y="34"/>
                    </a:lnTo>
                    <a:lnTo>
                      <a:pt x="8" y="42"/>
                    </a:lnTo>
                    <a:lnTo>
                      <a:pt x="2" y="50"/>
                    </a:lnTo>
                    <a:lnTo>
                      <a:pt x="1" y="54"/>
                    </a:lnTo>
                    <a:lnTo>
                      <a:pt x="0" y="59"/>
                    </a:lnTo>
                    <a:lnTo>
                      <a:pt x="0" y="63"/>
                    </a:lnTo>
                    <a:lnTo>
                      <a:pt x="2" y="67"/>
                    </a:lnTo>
                    <a:lnTo>
                      <a:pt x="2" y="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7" name="îṡľíďè">
                <a:extLst>
                  <a:ext uri="{FF2B5EF4-FFF2-40B4-BE49-F238E27FC236}">
                    <a16:creationId xmlns:a16="http://schemas.microsoft.com/office/drawing/2014/main" id="{BB2E101E-3E8B-D3D3-61CD-5883AEA8F6E6}"/>
                  </a:ext>
                </a:extLst>
              </p:cNvPr>
              <p:cNvSpPr/>
              <p:nvPr/>
            </p:nvSpPr>
            <p:spPr bwMode="auto">
              <a:xfrm>
                <a:off x="3930598" y="3030579"/>
                <a:ext cx="223835" cy="192090"/>
              </a:xfrm>
              <a:custGeom>
                <a:avLst/>
                <a:gdLst>
                  <a:gd name="T0" fmla="*/ 102 w 284"/>
                  <a:gd name="T1" fmla="*/ 137 h 242"/>
                  <a:gd name="T2" fmla="*/ 73 w 284"/>
                  <a:gd name="T3" fmla="*/ 133 h 242"/>
                  <a:gd name="T4" fmla="*/ 47 w 284"/>
                  <a:gd name="T5" fmla="*/ 138 h 242"/>
                  <a:gd name="T6" fmla="*/ 33 w 284"/>
                  <a:gd name="T7" fmla="*/ 147 h 242"/>
                  <a:gd name="T8" fmla="*/ 20 w 284"/>
                  <a:gd name="T9" fmla="*/ 167 h 242"/>
                  <a:gd name="T10" fmla="*/ 4 w 284"/>
                  <a:gd name="T11" fmla="*/ 203 h 242"/>
                  <a:gd name="T12" fmla="*/ 0 w 284"/>
                  <a:gd name="T13" fmla="*/ 224 h 242"/>
                  <a:gd name="T14" fmla="*/ 7 w 284"/>
                  <a:gd name="T15" fmla="*/ 241 h 242"/>
                  <a:gd name="T16" fmla="*/ 13 w 284"/>
                  <a:gd name="T17" fmla="*/ 242 h 242"/>
                  <a:gd name="T18" fmla="*/ 31 w 284"/>
                  <a:gd name="T19" fmla="*/ 239 h 242"/>
                  <a:gd name="T20" fmla="*/ 40 w 284"/>
                  <a:gd name="T21" fmla="*/ 225 h 242"/>
                  <a:gd name="T22" fmla="*/ 38 w 284"/>
                  <a:gd name="T23" fmla="*/ 211 h 242"/>
                  <a:gd name="T24" fmla="*/ 73 w 284"/>
                  <a:gd name="T25" fmla="*/ 195 h 242"/>
                  <a:gd name="T26" fmla="*/ 100 w 284"/>
                  <a:gd name="T27" fmla="*/ 186 h 242"/>
                  <a:gd name="T28" fmla="*/ 111 w 284"/>
                  <a:gd name="T29" fmla="*/ 191 h 242"/>
                  <a:gd name="T30" fmla="*/ 115 w 284"/>
                  <a:gd name="T31" fmla="*/ 204 h 242"/>
                  <a:gd name="T32" fmla="*/ 127 w 284"/>
                  <a:gd name="T33" fmla="*/ 213 h 242"/>
                  <a:gd name="T34" fmla="*/ 145 w 284"/>
                  <a:gd name="T35" fmla="*/ 214 h 242"/>
                  <a:gd name="T36" fmla="*/ 158 w 284"/>
                  <a:gd name="T37" fmla="*/ 206 h 242"/>
                  <a:gd name="T38" fmla="*/ 181 w 284"/>
                  <a:gd name="T39" fmla="*/ 178 h 242"/>
                  <a:gd name="T40" fmla="*/ 196 w 284"/>
                  <a:gd name="T41" fmla="*/ 158 h 242"/>
                  <a:gd name="T42" fmla="*/ 226 w 284"/>
                  <a:gd name="T43" fmla="*/ 144 h 242"/>
                  <a:gd name="T44" fmla="*/ 240 w 284"/>
                  <a:gd name="T45" fmla="*/ 144 h 242"/>
                  <a:gd name="T46" fmla="*/ 248 w 284"/>
                  <a:gd name="T47" fmla="*/ 136 h 242"/>
                  <a:gd name="T48" fmla="*/ 253 w 284"/>
                  <a:gd name="T49" fmla="*/ 136 h 242"/>
                  <a:gd name="T50" fmla="*/ 258 w 284"/>
                  <a:gd name="T51" fmla="*/ 106 h 242"/>
                  <a:gd name="T52" fmla="*/ 277 w 284"/>
                  <a:gd name="T53" fmla="*/ 73 h 242"/>
                  <a:gd name="T54" fmla="*/ 282 w 284"/>
                  <a:gd name="T55" fmla="*/ 57 h 242"/>
                  <a:gd name="T56" fmla="*/ 282 w 284"/>
                  <a:gd name="T57" fmla="*/ 9 h 242"/>
                  <a:gd name="T58" fmla="*/ 274 w 284"/>
                  <a:gd name="T59" fmla="*/ 8 h 242"/>
                  <a:gd name="T60" fmla="*/ 249 w 284"/>
                  <a:gd name="T61" fmla="*/ 0 h 242"/>
                  <a:gd name="T62" fmla="*/ 241 w 284"/>
                  <a:gd name="T63" fmla="*/ 4 h 242"/>
                  <a:gd name="T64" fmla="*/ 236 w 284"/>
                  <a:gd name="T65" fmla="*/ 13 h 242"/>
                  <a:gd name="T66" fmla="*/ 230 w 284"/>
                  <a:gd name="T67" fmla="*/ 21 h 242"/>
                  <a:gd name="T68" fmla="*/ 224 w 284"/>
                  <a:gd name="T69" fmla="*/ 32 h 242"/>
                  <a:gd name="T70" fmla="*/ 230 w 284"/>
                  <a:gd name="T71" fmla="*/ 50 h 242"/>
                  <a:gd name="T72" fmla="*/ 227 w 284"/>
                  <a:gd name="T73" fmla="*/ 72 h 242"/>
                  <a:gd name="T74" fmla="*/ 211 w 284"/>
                  <a:gd name="T75" fmla="*/ 91 h 242"/>
                  <a:gd name="T76" fmla="*/ 198 w 284"/>
                  <a:gd name="T77" fmla="*/ 96 h 242"/>
                  <a:gd name="T78" fmla="*/ 165 w 284"/>
                  <a:gd name="T79" fmla="*/ 100 h 242"/>
                  <a:gd name="T80" fmla="*/ 150 w 284"/>
                  <a:gd name="T81" fmla="*/ 111 h 242"/>
                  <a:gd name="T82" fmla="*/ 149 w 284"/>
                  <a:gd name="T83" fmla="*/ 117 h 242"/>
                  <a:gd name="T84" fmla="*/ 145 w 284"/>
                  <a:gd name="T85" fmla="*/ 125 h 242"/>
                  <a:gd name="T86" fmla="*/ 130 w 284"/>
                  <a:gd name="T87" fmla="*/ 133 h 242"/>
                  <a:gd name="T88" fmla="*/ 116 w 284"/>
                  <a:gd name="T89" fmla="*/ 14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4" h="242">
                    <a:moveTo>
                      <a:pt x="111" y="139"/>
                    </a:moveTo>
                    <a:lnTo>
                      <a:pt x="111" y="139"/>
                    </a:lnTo>
                    <a:lnTo>
                      <a:pt x="102" y="137"/>
                    </a:lnTo>
                    <a:lnTo>
                      <a:pt x="92" y="134"/>
                    </a:lnTo>
                    <a:lnTo>
                      <a:pt x="82" y="133"/>
                    </a:lnTo>
                    <a:lnTo>
                      <a:pt x="73" y="133"/>
                    </a:lnTo>
                    <a:lnTo>
                      <a:pt x="64" y="133"/>
                    </a:lnTo>
                    <a:lnTo>
                      <a:pt x="55" y="136"/>
                    </a:lnTo>
                    <a:lnTo>
                      <a:pt x="47" y="138"/>
                    </a:lnTo>
                    <a:lnTo>
                      <a:pt x="39" y="142"/>
                    </a:lnTo>
                    <a:lnTo>
                      <a:pt x="39" y="142"/>
                    </a:lnTo>
                    <a:lnTo>
                      <a:pt x="33" y="147"/>
                    </a:lnTo>
                    <a:lnTo>
                      <a:pt x="28" y="153"/>
                    </a:lnTo>
                    <a:lnTo>
                      <a:pt x="23" y="159"/>
                    </a:lnTo>
                    <a:lnTo>
                      <a:pt x="20" y="167"/>
                    </a:lnTo>
                    <a:lnTo>
                      <a:pt x="6" y="197"/>
                    </a:lnTo>
                    <a:lnTo>
                      <a:pt x="6" y="197"/>
                    </a:lnTo>
                    <a:lnTo>
                      <a:pt x="4" y="203"/>
                    </a:lnTo>
                    <a:lnTo>
                      <a:pt x="3" y="209"/>
                    </a:lnTo>
                    <a:lnTo>
                      <a:pt x="1" y="217"/>
                    </a:lnTo>
                    <a:lnTo>
                      <a:pt x="0" y="224"/>
                    </a:lnTo>
                    <a:lnTo>
                      <a:pt x="1" y="231"/>
                    </a:lnTo>
                    <a:lnTo>
                      <a:pt x="4" y="237"/>
                    </a:lnTo>
                    <a:lnTo>
                      <a:pt x="7" y="241"/>
                    </a:lnTo>
                    <a:lnTo>
                      <a:pt x="11" y="242"/>
                    </a:lnTo>
                    <a:lnTo>
                      <a:pt x="13" y="242"/>
                    </a:lnTo>
                    <a:lnTo>
                      <a:pt x="13" y="242"/>
                    </a:lnTo>
                    <a:lnTo>
                      <a:pt x="20" y="242"/>
                    </a:lnTo>
                    <a:lnTo>
                      <a:pt x="25" y="241"/>
                    </a:lnTo>
                    <a:lnTo>
                      <a:pt x="31" y="239"/>
                    </a:lnTo>
                    <a:lnTo>
                      <a:pt x="36" y="236"/>
                    </a:lnTo>
                    <a:lnTo>
                      <a:pt x="39" y="231"/>
                    </a:lnTo>
                    <a:lnTo>
                      <a:pt x="40" y="225"/>
                    </a:lnTo>
                    <a:lnTo>
                      <a:pt x="40" y="219"/>
                    </a:lnTo>
                    <a:lnTo>
                      <a:pt x="38" y="211"/>
                    </a:lnTo>
                    <a:lnTo>
                      <a:pt x="38" y="211"/>
                    </a:lnTo>
                    <a:lnTo>
                      <a:pt x="47" y="207"/>
                    </a:lnTo>
                    <a:lnTo>
                      <a:pt x="56" y="204"/>
                    </a:lnTo>
                    <a:lnTo>
                      <a:pt x="73" y="195"/>
                    </a:lnTo>
                    <a:lnTo>
                      <a:pt x="82" y="191"/>
                    </a:lnTo>
                    <a:lnTo>
                      <a:pt x="91" y="188"/>
                    </a:lnTo>
                    <a:lnTo>
                      <a:pt x="100" y="186"/>
                    </a:lnTo>
                    <a:lnTo>
                      <a:pt x="111" y="186"/>
                    </a:lnTo>
                    <a:lnTo>
                      <a:pt x="111" y="186"/>
                    </a:lnTo>
                    <a:lnTo>
                      <a:pt x="111" y="191"/>
                    </a:lnTo>
                    <a:lnTo>
                      <a:pt x="111" y="196"/>
                    </a:lnTo>
                    <a:lnTo>
                      <a:pt x="113" y="200"/>
                    </a:lnTo>
                    <a:lnTo>
                      <a:pt x="115" y="204"/>
                    </a:lnTo>
                    <a:lnTo>
                      <a:pt x="121" y="209"/>
                    </a:lnTo>
                    <a:lnTo>
                      <a:pt x="127" y="213"/>
                    </a:lnTo>
                    <a:lnTo>
                      <a:pt x="127" y="213"/>
                    </a:lnTo>
                    <a:lnTo>
                      <a:pt x="133" y="214"/>
                    </a:lnTo>
                    <a:lnTo>
                      <a:pt x="139" y="214"/>
                    </a:lnTo>
                    <a:lnTo>
                      <a:pt x="145" y="214"/>
                    </a:lnTo>
                    <a:lnTo>
                      <a:pt x="149" y="212"/>
                    </a:lnTo>
                    <a:lnTo>
                      <a:pt x="155" y="209"/>
                    </a:lnTo>
                    <a:lnTo>
                      <a:pt x="158" y="206"/>
                    </a:lnTo>
                    <a:lnTo>
                      <a:pt x="168" y="198"/>
                    </a:lnTo>
                    <a:lnTo>
                      <a:pt x="174" y="188"/>
                    </a:lnTo>
                    <a:lnTo>
                      <a:pt x="181" y="178"/>
                    </a:lnTo>
                    <a:lnTo>
                      <a:pt x="189" y="167"/>
                    </a:lnTo>
                    <a:lnTo>
                      <a:pt x="196" y="158"/>
                    </a:lnTo>
                    <a:lnTo>
                      <a:pt x="196" y="158"/>
                    </a:lnTo>
                    <a:lnTo>
                      <a:pt x="205" y="151"/>
                    </a:lnTo>
                    <a:lnTo>
                      <a:pt x="214" y="147"/>
                    </a:lnTo>
                    <a:lnTo>
                      <a:pt x="226" y="144"/>
                    </a:lnTo>
                    <a:lnTo>
                      <a:pt x="238" y="145"/>
                    </a:lnTo>
                    <a:lnTo>
                      <a:pt x="238" y="145"/>
                    </a:lnTo>
                    <a:lnTo>
                      <a:pt x="240" y="144"/>
                    </a:lnTo>
                    <a:lnTo>
                      <a:pt x="241" y="142"/>
                    </a:lnTo>
                    <a:lnTo>
                      <a:pt x="245" y="139"/>
                    </a:lnTo>
                    <a:lnTo>
                      <a:pt x="248" y="136"/>
                    </a:lnTo>
                    <a:lnTo>
                      <a:pt x="251" y="136"/>
                    </a:lnTo>
                    <a:lnTo>
                      <a:pt x="253" y="136"/>
                    </a:lnTo>
                    <a:lnTo>
                      <a:pt x="253" y="136"/>
                    </a:lnTo>
                    <a:lnTo>
                      <a:pt x="253" y="124"/>
                    </a:lnTo>
                    <a:lnTo>
                      <a:pt x="255" y="115"/>
                    </a:lnTo>
                    <a:lnTo>
                      <a:pt x="258" y="106"/>
                    </a:lnTo>
                    <a:lnTo>
                      <a:pt x="262" y="98"/>
                    </a:lnTo>
                    <a:lnTo>
                      <a:pt x="272" y="81"/>
                    </a:lnTo>
                    <a:lnTo>
                      <a:pt x="277" y="73"/>
                    </a:lnTo>
                    <a:lnTo>
                      <a:pt x="280" y="64"/>
                    </a:lnTo>
                    <a:lnTo>
                      <a:pt x="280" y="64"/>
                    </a:lnTo>
                    <a:lnTo>
                      <a:pt x="282" y="57"/>
                    </a:lnTo>
                    <a:lnTo>
                      <a:pt x="284" y="51"/>
                    </a:lnTo>
                    <a:lnTo>
                      <a:pt x="284" y="37"/>
                    </a:lnTo>
                    <a:lnTo>
                      <a:pt x="282" y="9"/>
                    </a:lnTo>
                    <a:lnTo>
                      <a:pt x="282" y="9"/>
                    </a:lnTo>
                    <a:lnTo>
                      <a:pt x="279" y="9"/>
                    </a:lnTo>
                    <a:lnTo>
                      <a:pt x="274" y="8"/>
                    </a:lnTo>
                    <a:lnTo>
                      <a:pt x="262" y="4"/>
                    </a:lnTo>
                    <a:lnTo>
                      <a:pt x="255" y="1"/>
                    </a:lnTo>
                    <a:lnTo>
                      <a:pt x="249" y="0"/>
                    </a:lnTo>
                    <a:lnTo>
                      <a:pt x="245" y="1"/>
                    </a:lnTo>
                    <a:lnTo>
                      <a:pt x="243" y="2"/>
                    </a:lnTo>
                    <a:lnTo>
                      <a:pt x="241" y="4"/>
                    </a:lnTo>
                    <a:lnTo>
                      <a:pt x="241" y="4"/>
                    </a:lnTo>
                    <a:lnTo>
                      <a:pt x="239" y="8"/>
                    </a:lnTo>
                    <a:lnTo>
                      <a:pt x="236" y="13"/>
                    </a:lnTo>
                    <a:lnTo>
                      <a:pt x="231" y="17"/>
                    </a:lnTo>
                    <a:lnTo>
                      <a:pt x="230" y="18"/>
                    </a:lnTo>
                    <a:lnTo>
                      <a:pt x="230" y="21"/>
                    </a:lnTo>
                    <a:lnTo>
                      <a:pt x="230" y="21"/>
                    </a:lnTo>
                    <a:lnTo>
                      <a:pt x="228" y="26"/>
                    </a:lnTo>
                    <a:lnTo>
                      <a:pt x="224" y="32"/>
                    </a:lnTo>
                    <a:lnTo>
                      <a:pt x="224" y="32"/>
                    </a:lnTo>
                    <a:lnTo>
                      <a:pt x="229" y="42"/>
                    </a:lnTo>
                    <a:lnTo>
                      <a:pt x="230" y="50"/>
                    </a:lnTo>
                    <a:lnTo>
                      <a:pt x="231" y="58"/>
                    </a:lnTo>
                    <a:lnTo>
                      <a:pt x="230" y="66"/>
                    </a:lnTo>
                    <a:lnTo>
                      <a:pt x="227" y="72"/>
                    </a:lnTo>
                    <a:lnTo>
                      <a:pt x="223" y="79"/>
                    </a:lnTo>
                    <a:lnTo>
                      <a:pt x="218" y="84"/>
                    </a:lnTo>
                    <a:lnTo>
                      <a:pt x="211" y="91"/>
                    </a:lnTo>
                    <a:lnTo>
                      <a:pt x="211" y="91"/>
                    </a:lnTo>
                    <a:lnTo>
                      <a:pt x="205" y="95"/>
                    </a:lnTo>
                    <a:lnTo>
                      <a:pt x="198" y="96"/>
                    </a:lnTo>
                    <a:lnTo>
                      <a:pt x="181" y="97"/>
                    </a:lnTo>
                    <a:lnTo>
                      <a:pt x="173" y="98"/>
                    </a:lnTo>
                    <a:lnTo>
                      <a:pt x="165" y="100"/>
                    </a:lnTo>
                    <a:lnTo>
                      <a:pt x="157" y="104"/>
                    </a:lnTo>
                    <a:lnTo>
                      <a:pt x="154" y="107"/>
                    </a:lnTo>
                    <a:lnTo>
                      <a:pt x="150" y="111"/>
                    </a:lnTo>
                    <a:lnTo>
                      <a:pt x="150" y="111"/>
                    </a:lnTo>
                    <a:lnTo>
                      <a:pt x="149" y="114"/>
                    </a:lnTo>
                    <a:lnTo>
                      <a:pt x="149" y="117"/>
                    </a:lnTo>
                    <a:lnTo>
                      <a:pt x="150" y="125"/>
                    </a:lnTo>
                    <a:lnTo>
                      <a:pt x="150" y="125"/>
                    </a:lnTo>
                    <a:lnTo>
                      <a:pt x="145" y="125"/>
                    </a:lnTo>
                    <a:lnTo>
                      <a:pt x="139" y="126"/>
                    </a:lnTo>
                    <a:lnTo>
                      <a:pt x="135" y="130"/>
                    </a:lnTo>
                    <a:lnTo>
                      <a:pt x="130" y="133"/>
                    </a:lnTo>
                    <a:lnTo>
                      <a:pt x="127" y="137"/>
                    </a:lnTo>
                    <a:lnTo>
                      <a:pt x="122" y="139"/>
                    </a:lnTo>
                    <a:lnTo>
                      <a:pt x="116" y="140"/>
                    </a:lnTo>
                    <a:lnTo>
                      <a:pt x="111" y="139"/>
                    </a:lnTo>
                    <a:lnTo>
                      <a:pt x="111" y="1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8" name="i$1iḍè">
                <a:extLst>
                  <a:ext uri="{FF2B5EF4-FFF2-40B4-BE49-F238E27FC236}">
                    <a16:creationId xmlns:a16="http://schemas.microsoft.com/office/drawing/2014/main" id="{4D8AFC3E-078D-00B5-3F04-AB203F5CCB09}"/>
                  </a:ext>
                </a:extLst>
              </p:cNvPr>
              <p:cNvSpPr/>
              <p:nvPr/>
            </p:nvSpPr>
            <p:spPr bwMode="auto">
              <a:xfrm>
                <a:off x="3702001" y="3510010"/>
                <a:ext cx="149223" cy="157164"/>
              </a:xfrm>
              <a:custGeom>
                <a:avLst/>
                <a:gdLst>
                  <a:gd name="T0" fmla="*/ 67 w 186"/>
                  <a:gd name="T1" fmla="*/ 2 h 198"/>
                  <a:gd name="T2" fmla="*/ 60 w 186"/>
                  <a:gd name="T3" fmla="*/ 0 h 198"/>
                  <a:gd name="T4" fmla="*/ 55 w 186"/>
                  <a:gd name="T5" fmla="*/ 0 h 198"/>
                  <a:gd name="T6" fmla="*/ 47 w 186"/>
                  <a:gd name="T7" fmla="*/ 9 h 198"/>
                  <a:gd name="T8" fmla="*/ 37 w 186"/>
                  <a:gd name="T9" fmla="*/ 29 h 198"/>
                  <a:gd name="T10" fmla="*/ 33 w 186"/>
                  <a:gd name="T11" fmla="*/ 32 h 198"/>
                  <a:gd name="T12" fmla="*/ 20 w 186"/>
                  <a:gd name="T13" fmla="*/ 37 h 198"/>
                  <a:gd name="T14" fmla="*/ 3 w 186"/>
                  <a:gd name="T15" fmla="*/ 42 h 198"/>
                  <a:gd name="T16" fmla="*/ 0 w 186"/>
                  <a:gd name="T17" fmla="*/ 49 h 198"/>
                  <a:gd name="T18" fmla="*/ 2 w 186"/>
                  <a:gd name="T19" fmla="*/ 60 h 198"/>
                  <a:gd name="T20" fmla="*/ 7 w 186"/>
                  <a:gd name="T21" fmla="*/ 70 h 198"/>
                  <a:gd name="T22" fmla="*/ 27 w 186"/>
                  <a:gd name="T23" fmla="*/ 92 h 198"/>
                  <a:gd name="T24" fmla="*/ 38 w 186"/>
                  <a:gd name="T25" fmla="*/ 109 h 198"/>
                  <a:gd name="T26" fmla="*/ 41 w 186"/>
                  <a:gd name="T27" fmla="*/ 120 h 198"/>
                  <a:gd name="T28" fmla="*/ 40 w 186"/>
                  <a:gd name="T29" fmla="*/ 131 h 198"/>
                  <a:gd name="T30" fmla="*/ 47 w 186"/>
                  <a:gd name="T31" fmla="*/ 129 h 198"/>
                  <a:gd name="T32" fmla="*/ 63 w 186"/>
                  <a:gd name="T33" fmla="*/ 128 h 198"/>
                  <a:gd name="T34" fmla="*/ 77 w 186"/>
                  <a:gd name="T35" fmla="*/ 131 h 198"/>
                  <a:gd name="T36" fmla="*/ 90 w 186"/>
                  <a:gd name="T37" fmla="*/ 138 h 198"/>
                  <a:gd name="T38" fmla="*/ 107 w 186"/>
                  <a:gd name="T39" fmla="*/ 154 h 198"/>
                  <a:gd name="T40" fmla="*/ 127 w 186"/>
                  <a:gd name="T41" fmla="*/ 179 h 198"/>
                  <a:gd name="T42" fmla="*/ 138 w 186"/>
                  <a:gd name="T43" fmla="*/ 190 h 198"/>
                  <a:gd name="T44" fmla="*/ 148 w 186"/>
                  <a:gd name="T45" fmla="*/ 196 h 198"/>
                  <a:gd name="T46" fmla="*/ 158 w 186"/>
                  <a:gd name="T47" fmla="*/ 198 h 198"/>
                  <a:gd name="T48" fmla="*/ 182 w 186"/>
                  <a:gd name="T49" fmla="*/ 197 h 198"/>
                  <a:gd name="T50" fmla="*/ 181 w 186"/>
                  <a:gd name="T51" fmla="*/ 190 h 198"/>
                  <a:gd name="T52" fmla="*/ 171 w 186"/>
                  <a:gd name="T53" fmla="*/ 170 h 198"/>
                  <a:gd name="T54" fmla="*/ 167 w 186"/>
                  <a:gd name="T55" fmla="*/ 156 h 198"/>
                  <a:gd name="T56" fmla="*/ 167 w 186"/>
                  <a:gd name="T57" fmla="*/ 141 h 198"/>
                  <a:gd name="T58" fmla="*/ 169 w 186"/>
                  <a:gd name="T59" fmla="*/ 137 h 198"/>
                  <a:gd name="T60" fmla="*/ 177 w 186"/>
                  <a:gd name="T61" fmla="*/ 124 h 198"/>
                  <a:gd name="T62" fmla="*/ 185 w 186"/>
                  <a:gd name="T63" fmla="*/ 112 h 198"/>
                  <a:gd name="T64" fmla="*/ 186 w 186"/>
                  <a:gd name="T65" fmla="*/ 106 h 198"/>
                  <a:gd name="T66" fmla="*/ 170 w 186"/>
                  <a:gd name="T67" fmla="*/ 107 h 198"/>
                  <a:gd name="T68" fmla="*/ 153 w 186"/>
                  <a:gd name="T69" fmla="*/ 104 h 198"/>
                  <a:gd name="T70" fmla="*/ 124 w 186"/>
                  <a:gd name="T71" fmla="*/ 93 h 198"/>
                  <a:gd name="T72" fmla="*/ 109 w 186"/>
                  <a:gd name="T73" fmla="*/ 87 h 198"/>
                  <a:gd name="T74" fmla="*/ 83 w 186"/>
                  <a:gd name="T75" fmla="*/ 68 h 198"/>
                  <a:gd name="T76" fmla="*/ 71 w 186"/>
                  <a:gd name="T77" fmla="*/ 58 h 198"/>
                  <a:gd name="T78" fmla="*/ 68 w 186"/>
                  <a:gd name="T79" fmla="*/ 52 h 198"/>
                  <a:gd name="T80" fmla="*/ 69 w 186"/>
                  <a:gd name="T81" fmla="*/ 39 h 198"/>
                  <a:gd name="T82" fmla="*/ 73 w 186"/>
                  <a:gd name="T83" fmla="*/ 23 h 198"/>
                  <a:gd name="T84" fmla="*/ 74 w 186"/>
                  <a:gd name="T85" fmla="*/ 12 h 198"/>
                  <a:gd name="T86" fmla="*/ 70 w 186"/>
                  <a:gd name="T87" fmla="*/ 6 h 198"/>
                  <a:gd name="T88" fmla="*/ 67 w 186"/>
                  <a:gd name="T89" fmla="*/ 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" h="198">
                    <a:moveTo>
                      <a:pt x="67" y="2"/>
                    </a:moveTo>
                    <a:lnTo>
                      <a:pt x="67" y="2"/>
                    </a:lnTo>
                    <a:lnTo>
                      <a:pt x="63" y="1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5" y="0"/>
                    </a:lnTo>
                    <a:lnTo>
                      <a:pt x="51" y="5"/>
                    </a:lnTo>
                    <a:lnTo>
                      <a:pt x="47" y="9"/>
                    </a:lnTo>
                    <a:lnTo>
                      <a:pt x="41" y="23"/>
                    </a:lnTo>
                    <a:lnTo>
                      <a:pt x="37" y="29"/>
                    </a:lnTo>
                    <a:lnTo>
                      <a:pt x="33" y="32"/>
                    </a:lnTo>
                    <a:lnTo>
                      <a:pt x="33" y="32"/>
                    </a:lnTo>
                    <a:lnTo>
                      <a:pt x="27" y="34"/>
                    </a:lnTo>
                    <a:lnTo>
                      <a:pt x="20" y="37"/>
                    </a:lnTo>
                    <a:lnTo>
                      <a:pt x="8" y="40"/>
                    </a:lnTo>
                    <a:lnTo>
                      <a:pt x="3" y="42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0" y="52"/>
                    </a:lnTo>
                    <a:lnTo>
                      <a:pt x="2" y="60"/>
                    </a:lnTo>
                    <a:lnTo>
                      <a:pt x="2" y="60"/>
                    </a:lnTo>
                    <a:lnTo>
                      <a:pt x="7" y="70"/>
                    </a:lnTo>
                    <a:lnTo>
                      <a:pt x="13" y="77"/>
                    </a:lnTo>
                    <a:lnTo>
                      <a:pt x="27" y="92"/>
                    </a:lnTo>
                    <a:lnTo>
                      <a:pt x="34" y="100"/>
                    </a:lnTo>
                    <a:lnTo>
                      <a:pt x="38" y="109"/>
                    </a:lnTo>
                    <a:lnTo>
                      <a:pt x="40" y="114"/>
                    </a:lnTo>
                    <a:lnTo>
                      <a:pt x="41" y="120"/>
                    </a:lnTo>
                    <a:lnTo>
                      <a:pt x="41" y="125"/>
                    </a:lnTo>
                    <a:lnTo>
                      <a:pt x="40" y="131"/>
                    </a:lnTo>
                    <a:lnTo>
                      <a:pt x="40" y="131"/>
                    </a:lnTo>
                    <a:lnTo>
                      <a:pt x="47" y="129"/>
                    </a:lnTo>
                    <a:lnTo>
                      <a:pt x="57" y="128"/>
                    </a:lnTo>
                    <a:lnTo>
                      <a:pt x="63" y="128"/>
                    </a:lnTo>
                    <a:lnTo>
                      <a:pt x="70" y="129"/>
                    </a:lnTo>
                    <a:lnTo>
                      <a:pt x="77" y="131"/>
                    </a:lnTo>
                    <a:lnTo>
                      <a:pt x="84" y="134"/>
                    </a:lnTo>
                    <a:lnTo>
                      <a:pt x="90" y="138"/>
                    </a:lnTo>
                    <a:lnTo>
                      <a:pt x="95" y="142"/>
                    </a:lnTo>
                    <a:lnTo>
                      <a:pt x="107" y="154"/>
                    </a:lnTo>
                    <a:lnTo>
                      <a:pt x="117" y="166"/>
                    </a:lnTo>
                    <a:lnTo>
                      <a:pt x="127" y="179"/>
                    </a:lnTo>
                    <a:lnTo>
                      <a:pt x="138" y="190"/>
                    </a:lnTo>
                    <a:lnTo>
                      <a:pt x="138" y="190"/>
                    </a:lnTo>
                    <a:lnTo>
                      <a:pt x="143" y="193"/>
                    </a:lnTo>
                    <a:lnTo>
                      <a:pt x="148" y="196"/>
                    </a:lnTo>
                    <a:lnTo>
                      <a:pt x="153" y="197"/>
                    </a:lnTo>
                    <a:lnTo>
                      <a:pt x="158" y="198"/>
                    </a:lnTo>
                    <a:lnTo>
                      <a:pt x="170" y="197"/>
                    </a:lnTo>
                    <a:lnTo>
                      <a:pt x="182" y="197"/>
                    </a:lnTo>
                    <a:lnTo>
                      <a:pt x="182" y="197"/>
                    </a:lnTo>
                    <a:lnTo>
                      <a:pt x="181" y="190"/>
                    </a:lnTo>
                    <a:lnTo>
                      <a:pt x="178" y="183"/>
                    </a:lnTo>
                    <a:lnTo>
                      <a:pt x="171" y="170"/>
                    </a:lnTo>
                    <a:lnTo>
                      <a:pt x="169" y="163"/>
                    </a:lnTo>
                    <a:lnTo>
                      <a:pt x="167" y="156"/>
                    </a:lnTo>
                    <a:lnTo>
                      <a:pt x="166" y="149"/>
                    </a:lnTo>
                    <a:lnTo>
                      <a:pt x="167" y="141"/>
                    </a:lnTo>
                    <a:lnTo>
                      <a:pt x="167" y="141"/>
                    </a:lnTo>
                    <a:lnTo>
                      <a:pt x="169" y="137"/>
                    </a:lnTo>
                    <a:lnTo>
                      <a:pt x="171" y="132"/>
                    </a:lnTo>
                    <a:lnTo>
                      <a:pt x="177" y="124"/>
                    </a:lnTo>
                    <a:lnTo>
                      <a:pt x="183" y="116"/>
                    </a:lnTo>
                    <a:lnTo>
                      <a:pt x="185" y="112"/>
                    </a:lnTo>
                    <a:lnTo>
                      <a:pt x="186" y="106"/>
                    </a:lnTo>
                    <a:lnTo>
                      <a:pt x="186" y="106"/>
                    </a:lnTo>
                    <a:lnTo>
                      <a:pt x="178" y="107"/>
                    </a:lnTo>
                    <a:lnTo>
                      <a:pt x="170" y="107"/>
                    </a:lnTo>
                    <a:lnTo>
                      <a:pt x="161" y="106"/>
                    </a:lnTo>
                    <a:lnTo>
                      <a:pt x="153" y="104"/>
                    </a:lnTo>
                    <a:lnTo>
                      <a:pt x="138" y="99"/>
                    </a:lnTo>
                    <a:lnTo>
                      <a:pt x="124" y="93"/>
                    </a:lnTo>
                    <a:lnTo>
                      <a:pt x="124" y="93"/>
                    </a:lnTo>
                    <a:lnTo>
                      <a:pt x="109" y="87"/>
                    </a:lnTo>
                    <a:lnTo>
                      <a:pt x="95" y="79"/>
                    </a:lnTo>
                    <a:lnTo>
                      <a:pt x="83" y="68"/>
                    </a:lnTo>
                    <a:lnTo>
                      <a:pt x="71" y="58"/>
                    </a:lnTo>
                    <a:lnTo>
                      <a:pt x="71" y="58"/>
                    </a:lnTo>
                    <a:lnTo>
                      <a:pt x="69" y="56"/>
                    </a:lnTo>
                    <a:lnTo>
                      <a:pt x="68" y="52"/>
                    </a:lnTo>
                    <a:lnTo>
                      <a:pt x="67" y="46"/>
                    </a:lnTo>
                    <a:lnTo>
                      <a:pt x="69" y="39"/>
                    </a:lnTo>
                    <a:lnTo>
                      <a:pt x="71" y="31"/>
                    </a:lnTo>
                    <a:lnTo>
                      <a:pt x="73" y="23"/>
                    </a:lnTo>
                    <a:lnTo>
                      <a:pt x="74" y="15"/>
                    </a:lnTo>
                    <a:lnTo>
                      <a:pt x="74" y="12"/>
                    </a:lnTo>
                    <a:lnTo>
                      <a:pt x="71" y="8"/>
                    </a:lnTo>
                    <a:lnTo>
                      <a:pt x="70" y="6"/>
                    </a:lnTo>
                    <a:lnTo>
                      <a:pt x="67" y="2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9" name="íṣḷîḓê">
                <a:extLst>
                  <a:ext uri="{FF2B5EF4-FFF2-40B4-BE49-F238E27FC236}">
                    <a16:creationId xmlns:a16="http://schemas.microsoft.com/office/drawing/2014/main" id="{C5D3E9B1-57F0-8638-CC0C-2CE0E0B01F08}"/>
                  </a:ext>
                </a:extLst>
              </p:cNvPr>
              <p:cNvSpPr/>
              <p:nvPr/>
            </p:nvSpPr>
            <p:spPr bwMode="auto">
              <a:xfrm>
                <a:off x="3519441" y="3752900"/>
                <a:ext cx="201610" cy="215903"/>
              </a:xfrm>
              <a:custGeom>
                <a:avLst/>
                <a:gdLst>
                  <a:gd name="T0" fmla="*/ 188 w 255"/>
                  <a:gd name="T1" fmla="*/ 7 h 273"/>
                  <a:gd name="T2" fmla="*/ 173 w 255"/>
                  <a:gd name="T3" fmla="*/ 2 h 273"/>
                  <a:gd name="T4" fmla="*/ 159 w 255"/>
                  <a:gd name="T5" fmla="*/ 6 h 273"/>
                  <a:gd name="T6" fmla="*/ 148 w 255"/>
                  <a:gd name="T7" fmla="*/ 13 h 273"/>
                  <a:gd name="T8" fmla="*/ 142 w 255"/>
                  <a:gd name="T9" fmla="*/ 23 h 273"/>
                  <a:gd name="T10" fmla="*/ 137 w 255"/>
                  <a:gd name="T11" fmla="*/ 33 h 273"/>
                  <a:gd name="T12" fmla="*/ 125 w 255"/>
                  <a:gd name="T13" fmla="*/ 52 h 273"/>
                  <a:gd name="T14" fmla="*/ 109 w 255"/>
                  <a:gd name="T15" fmla="*/ 68 h 273"/>
                  <a:gd name="T16" fmla="*/ 82 w 255"/>
                  <a:gd name="T17" fmla="*/ 90 h 273"/>
                  <a:gd name="T18" fmla="*/ 77 w 255"/>
                  <a:gd name="T19" fmla="*/ 92 h 273"/>
                  <a:gd name="T20" fmla="*/ 60 w 255"/>
                  <a:gd name="T21" fmla="*/ 93 h 273"/>
                  <a:gd name="T22" fmla="*/ 42 w 255"/>
                  <a:gd name="T23" fmla="*/ 93 h 273"/>
                  <a:gd name="T24" fmla="*/ 36 w 255"/>
                  <a:gd name="T25" fmla="*/ 94 h 273"/>
                  <a:gd name="T26" fmla="*/ 20 w 255"/>
                  <a:gd name="T27" fmla="*/ 104 h 273"/>
                  <a:gd name="T28" fmla="*/ 7 w 255"/>
                  <a:gd name="T29" fmla="*/ 117 h 273"/>
                  <a:gd name="T30" fmla="*/ 0 w 255"/>
                  <a:gd name="T31" fmla="*/ 133 h 273"/>
                  <a:gd name="T32" fmla="*/ 1 w 255"/>
                  <a:gd name="T33" fmla="*/ 147 h 273"/>
                  <a:gd name="T34" fmla="*/ 2 w 255"/>
                  <a:gd name="T35" fmla="*/ 152 h 273"/>
                  <a:gd name="T36" fmla="*/ 9 w 255"/>
                  <a:gd name="T37" fmla="*/ 162 h 273"/>
                  <a:gd name="T38" fmla="*/ 24 w 255"/>
                  <a:gd name="T39" fmla="*/ 179 h 273"/>
                  <a:gd name="T40" fmla="*/ 29 w 255"/>
                  <a:gd name="T41" fmla="*/ 189 h 273"/>
                  <a:gd name="T42" fmla="*/ 31 w 255"/>
                  <a:gd name="T43" fmla="*/ 193 h 273"/>
                  <a:gd name="T44" fmla="*/ 31 w 255"/>
                  <a:gd name="T45" fmla="*/ 204 h 273"/>
                  <a:gd name="T46" fmla="*/ 32 w 255"/>
                  <a:gd name="T47" fmla="*/ 208 h 273"/>
                  <a:gd name="T48" fmla="*/ 35 w 255"/>
                  <a:gd name="T49" fmla="*/ 208 h 273"/>
                  <a:gd name="T50" fmla="*/ 40 w 255"/>
                  <a:gd name="T51" fmla="*/ 209 h 273"/>
                  <a:gd name="T52" fmla="*/ 43 w 255"/>
                  <a:gd name="T53" fmla="*/ 215 h 273"/>
                  <a:gd name="T54" fmla="*/ 49 w 255"/>
                  <a:gd name="T55" fmla="*/ 236 h 273"/>
                  <a:gd name="T56" fmla="*/ 53 w 255"/>
                  <a:gd name="T57" fmla="*/ 251 h 273"/>
                  <a:gd name="T58" fmla="*/ 57 w 255"/>
                  <a:gd name="T59" fmla="*/ 255 h 273"/>
                  <a:gd name="T60" fmla="*/ 108 w 255"/>
                  <a:gd name="T61" fmla="*/ 270 h 273"/>
                  <a:gd name="T62" fmla="*/ 143 w 255"/>
                  <a:gd name="T63" fmla="*/ 273 h 273"/>
                  <a:gd name="T64" fmla="*/ 159 w 255"/>
                  <a:gd name="T65" fmla="*/ 271 h 273"/>
                  <a:gd name="T66" fmla="*/ 174 w 255"/>
                  <a:gd name="T67" fmla="*/ 264 h 273"/>
                  <a:gd name="T68" fmla="*/ 188 w 255"/>
                  <a:gd name="T69" fmla="*/ 254 h 273"/>
                  <a:gd name="T70" fmla="*/ 194 w 255"/>
                  <a:gd name="T71" fmla="*/ 245 h 273"/>
                  <a:gd name="T72" fmla="*/ 205 w 255"/>
                  <a:gd name="T73" fmla="*/ 224 h 273"/>
                  <a:gd name="T74" fmla="*/ 219 w 255"/>
                  <a:gd name="T75" fmla="*/ 189 h 273"/>
                  <a:gd name="T76" fmla="*/ 233 w 255"/>
                  <a:gd name="T77" fmla="*/ 165 h 273"/>
                  <a:gd name="T78" fmla="*/ 234 w 255"/>
                  <a:gd name="T79" fmla="*/ 162 h 273"/>
                  <a:gd name="T80" fmla="*/ 235 w 255"/>
                  <a:gd name="T81" fmla="*/ 155 h 273"/>
                  <a:gd name="T82" fmla="*/ 230 w 255"/>
                  <a:gd name="T83" fmla="*/ 143 h 273"/>
                  <a:gd name="T84" fmla="*/ 220 w 255"/>
                  <a:gd name="T85" fmla="*/ 127 h 273"/>
                  <a:gd name="T86" fmla="*/ 216 w 255"/>
                  <a:gd name="T87" fmla="*/ 116 h 273"/>
                  <a:gd name="T88" fmla="*/ 217 w 255"/>
                  <a:gd name="T89" fmla="*/ 109 h 273"/>
                  <a:gd name="T90" fmla="*/ 219 w 255"/>
                  <a:gd name="T91" fmla="*/ 106 h 273"/>
                  <a:gd name="T92" fmla="*/ 228 w 255"/>
                  <a:gd name="T93" fmla="*/ 92 h 273"/>
                  <a:gd name="T94" fmla="*/ 233 w 255"/>
                  <a:gd name="T95" fmla="*/ 77 h 273"/>
                  <a:gd name="T96" fmla="*/ 238 w 255"/>
                  <a:gd name="T97" fmla="*/ 47 h 273"/>
                  <a:gd name="T98" fmla="*/ 239 w 255"/>
                  <a:gd name="T99" fmla="*/ 44 h 273"/>
                  <a:gd name="T100" fmla="*/ 246 w 255"/>
                  <a:gd name="T101" fmla="*/ 40 h 273"/>
                  <a:gd name="T102" fmla="*/ 253 w 255"/>
                  <a:gd name="T103" fmla="*/ 34 h 273"/>
                  <a:gd name="T104" fmla="*/ 255 w 255"/>
                  <a:gd name="T105" fmla="*/ 32 h 273"/>
                  <a:gd name="T106" fmla="*/ 253 w 255"/>
                  <a:gd name="T107" fmla="*/ 18 h 273"/>
                  <a:gd name="T108" fmla="*/ 248 w 255"/>
                  <a:gd name="T109" fmla="*/ 8 h 273"/>
                  <a:gd name="T110" fmla="*/ 239 w 255"/>
                  <a:gd name="T111" fmla="*/ 1 h 273"/>
                  <a:gd name="T112" fmla="*/ 226 w 255"/>
                  <a:gd name="T113" fmla="*/ 1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5" h="273">
                    <a:moveTo>
                      <a:pt x="188" y="7"/>
                    </a:moveTo>
                    <a:lnTo>
                      <a:pt x="188" y="7"/>
                    </a:lnTo>
                    <a:lnTo>
                      <a:pt x="181" y="3"/>
                    </a:lnTo>
                    <a:lnTo>
                      <a:pt x="173" y="2"/>
                    </a:lnTo>
                    <a:lnTo>
                      <a:pt x="166" y="3"/>
                    </a:lnTo>
                    <a:lnTo>
                      <a:pt x="159" y="6"/>
                    </a:lnTo>
                    <a:lnTo>
                      <a:pt x="153" y="9"/>
                    </a:lnTo>
                    <a:lnTo>
                      <a:pt x="148" y="13"/>
                    </a:lnTo>
                    <a:lnTo>
                      <a:pt x="144" y="18"/>
                    </a:lnTo>
                    <a:lnTo>
                      <a:pt x="142" y="23"/>
                    </a:lnTo>
                    <a:lnTo>
                      <a:pt x="142" y="23"/>
                    </a:lnTo>
                    <a:lnTo>
                      <a:pt x="137" y="33"/>
                    </a:lnTo>
                    <a:lnTo>
                      <a:pt x="132" y="43"/>
                    </a:lnTo>
                    <a:lnTo>
                      <a:pt x="125" y="52"/>
                    </a:lnTo>
                    <a:lnTo>
                      <a:pt x="117" y="60"/>
                    </a:lnTo>
                    <a:lnTo>
                      <a:pt x="109" y="68"/>
                    </a:lnTo>
                    <a:lnTo>
                      <a:pt x="100" y="76"/>
                    </a:lnTo>
                    <a:lnTo>
                      <a:pt x="82" y="90"/>
                    </a:lnTo>
                    <a:lnTo>
                      <a:pt x="82" y="90"/>
                    </a:lnTo>
                    <a:lnTo>
                      <a:pt x="77" y="92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48" y="92"/>
                    </a:lnTo>
                    <a:lnTo>
                      <a:pt x="42" y="93"/>
                    </a:lnTo>
                    <a:lnTo>
                      <a:pt x="36" y="94"/>
                    </a:lnTo>
                    <a:lnTo>
                      <a:pt x="36" y="94"/>
                    </a:lnTo>
                    <a:lnTo>
                      <a:pt x="28" y="98"/>
                    </a:lnTo>
                    <a:lnTo>
                      <a:pt x="20" y="104"/>
                    </a:lnTo>
                    <a:lnTo>
                      <a:pt x="12" y="109"/>
                    </a:lnTo>
                    <a:lnTo>
                      <a:pt x="7" y="117"/>
                    </a:lnTo>
                    <a:lnTo>
                      <a:pt x="2" y="125"/>
                    </a:lnTo>
                    <a:lnTo>
                      <a:pt x="0" y="133"/>
                    </a:lnTo>
                    <a:lnTo>
                      <a:pt x="0" y="142"/>
                    </a:lnTo>
                    <a:lnTo>
                      <a:pt x="1" y="147"/>
                    </a:lnTo>
                    <a:lnTo>
                      <a:pt x="2" y="152"/>
                    </a:lnTo>
                    <a:lnTo>
                      <a:pt x="2" y="152"/>
                    </a:lnTo>
                    <a:lnTo>
                      <a:pt x="6" y="157"/>
                    </a:lnTo>
                    <a:lnTo>
                      <a:pt x="9" y="162"/>
                    </a:lnTo>
                    <a:lnTo>
                      <a:pt x="17" y="170"/>
                    </a:lnTo>
                    <a:lnTo>
                      <a:pt x="24" y="179"/>
                    </a:lnTo>
                    <a:lnTo>
                      <a:pt x="27" y="183"/>
                    </a:lnTo>
                    <a:lnTo>
                      <a:pt x="29" y="189"/>
                    </a:lnTo>
                    <a:lnTo>
                      <a:pt x="29" y="189"/>
                    </a:lnTo>
                    <a:lnTo>
                      <a:pt x="31" y="193"/>
                    </a:lnTo>
                    <a:lnTo>
                      <a:pt x="31" y="198"/>
                    </a:lnTo>
                    <a:lnTo>
                      <a:pt x="31" y="204"/>
                    </a:lnTo>
                    <a:lnTo>
                      <a:pt x="32" y="208"/>
                    </a:lnTo>
                    <a:lnTo>
                      <a:pt x="32" y="208"/>
                    </a:lnTo>
                    <a:lnTo>
                      <a:pt x="33" y="208"/>
                    </a:lnTo>
                    <a:lnTo>
                      <a:pt x="35" y="208"/>
                    </a:lnTo>
                    <a:lnTo>
                      <a:pt x="37" y="208"/>
                    </a:lnTo>
                    <a:lnTo>
                      <a:pt x="40" y="209"/>
                    </a:lnTo>
                    <a:lnTo>
                      <a:pt x="40" y="209"/>
                    </a:lnTo>
                    <a:lnTo>
                      <a:pt x="43" y="215"/>
                    </a:lnTo>
                    <a:lnTo>
                      <a:pt x="45" y="222"/>
                    </a:lnTo>
                    <a:lnTo>
                      <a:pt x="49" y="236"/>
                    </a:lnTo>
                    <a:lnTo>
                      <a:pt x="51" y="248"/>
                    </a:lnTo>
                    <a:lnTo>
                      <a:pt x="53" y="251"/>
                    </a:lnTo>
                    <a:lnTo>
                      <a:pt x="57" y="255"/>
                    </a:lnTo>
                    <a:lnTo>
                      <a:pt x="57" y="255"/>
                    </a:lnTo>
                    <a:lnTo>
                      <a:pt x="90" y="265"/>
                    </a:lnTo>
                    <a:lnTo>
                      <a:pt x="108" y="270"/>
                    </a:lnTo>
                    <a:lnTo>
                      <a:pt x="126" y="272"/>
                    </a:lnTo>
                    <a:lnTo>
                      <a:pt x="143" y="273"/>
                    </a:lnTo>
                    <a:lnTo>
                      <a:pt x="151" y="272"/>
                    </a:lnTo>
                    <a:lnTo>
                      <a:pt x="159" y="271"/>
                    </a:lnTo>
                    <a:lnTo>
                      <a:pt x="167" y="268"/>
                    </a:lnTo>
                    <a:lnTo>
                      <a:pt x="174" y="264"/>
                    </a:lnTo>
                    <a:lnTo>
                      <a:pt x="181" y="259"/>
                    </a:lnTo>
                    <a:lnTo>
                      <a:pt x="188" y="254"/>
                    </a:lnTo>
                    <a:lnTo>
                      <a:pt x="188" y="254"/>
                    </a:lnTo>
                    <a:lnTo>
                      <a:pt x="194" y="245"/>
                    </a:lnTo>
                    <a:lnTo>
                      <a:pt x="200" y="236"/>
                    </a:lnTo>
                    <a:lnTo>
                      <a:pt x="205" y="224"/>
                    </a:lnTo>
                    <a:lnTo>
                      <a:pt x="209" y="213"/>
                    </a:lnTo>
                    <a:lnTo>
                      <a:pt x="219" y="189"/>
                    </a:lnTo>
                    <a:lnTo>
                      <a:pt x="225" y="176"/>
                    </a:lnTo>
                    <a:lnTo>
                      <a:pt x="233" y="165"/>
                    </a:lnTo>
                    <a:lnTo>
                      <a:pt x="233" y="165"/>
                    </a:lnTo>
                    <a:lnTo>
                      <a:pt x="234" y="162"/>
                    </a:lnTo>
                    <a:lnTo>
                      <a:pt x="235" y="158"/>
                    </a:lnTo>
                    <a:lnTo>
                      <a:pt x="235" y="155"/>
                    </a:lnTo>
                    <a:lnTo>
                      <a:pt x="234" y="151"/>
                    </a:lnTo>
                    <a:lnTo>
                      <a:pt x="230" y="143"/>
                    </a:lnTo>
                    <a:lnTo>
                      <a:pt x="225" y="135"/>
                    </a:lnTo>
                    <a:lnTo>
                      <a:pt x="220" y="127"/>
                    </a:lnTo>
                    <a:lnTo>
                      <a:pt x="217" y="119"/>
                    </a:lnTo>
                    <a:lnTo>
                      <a:pt x="216" y="116"/>
                    </a:lnTo>
                    <a:lnTo>
                      <a:pt x="216" y="113"/>
                    </a:lnTo>
                    <a:lnTo>
                      <a:pt x="217" y="109"/>
                    </a:lnTo>
                    <a:lnTo>
                      <a:pt x="219" y="106"/>
                    </a:lnTo>
                    <a:lnTo>
                      <a:pt x="219" y="106"/>
                    </a:lnTo>
                    <a:lnTo>
                      <a:pt x="225" y="99"/>
                    </a:lnTo>
                    <a:lnTo>
                      <a:pt x="228" y="92"/>
                    </a:lnTo>
                    <a:lnTo>
                      <a:pt x="231" y="84"/>
                    </a:lnTo>
                    <a:lnTo>
                      <a:pt x="233" y="77"/>
                    </a:lnTo>
                    <a:lnTo>
                      <a:pt x="235" y="63"/>
                    </a:lnTo>
                    <a:lnTo>
                      <a:pt x="238" y="47"/>
                    </a:lnTo>
                    <a:lnTo>
                      <a:pt x="238" y="47"/>
                    </a:lnTo>
                    <a:lnTo>
                      <a:pt x="239" y="44"/>
                    </a:lnTo>
                    <a:lnTo>
                      <a:pt x="240" y="42"/>
                    </a:lnTo>
                    <a:lnTo>
                      <a:pt x="246" y="40"/>
                    </a:lnTo>
                    <a:lnTo>
                      <a:pt x="251" y="36"/>
                    </a:lnTo>
                    <a:lnTo>
                      <a:pt x="253" y="34"/>
                    </a:lnTo>
                    <a:lnTo>
                      <a:pt x="255" y="32"/>
                    </a:lnTo>
                    <a:lnTo>
                      <a:pt x="255" y="32"/>
                    </a:lnTo>
                    <a:lnTo>
                      <a:pt x="255" y="25"/>
                    </a:lnTo>
                    <a:lnTo>
                      <a:pt x="253" y="18"/>
                    </a:lnTo>
                    <a:lnTo>
                      <a:pt x="251" y="13"/>
                    </a:lnTo>
                    <a:lnTo>
                      <a:pt x="248" y="8"/>
                    </a:lnTo>
                    <a:lnTo>
                      <a:pt x="244" y="3"/>
                    </a:lnTo>
                    <a:lnTo>
                      <a:pt x="239" y="1"/>
                    </a:lnTo>
                    <a:lnTo>
                      <a:pt x="233" y="0"/>
                    </a:lnTo>
                    <a:lnTo>
                      <a:pt x="226" y="1"/>
                    </a:lnTo>
                    <a:lnTo>
                      <a:pt x="188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0" name="íṣḷiḓè">
                <a:extLst>
                  <a:ext uri="{FF2B5EF4-FFF2-40B4-BE49-F238E27FC236}">
                    <a16:creationId xmlns:a16="http://schemas.microsoft.com/office/drawing/2014/main" id="{15FADA52-1180-3D96-C996-074597A8397E}"/>
                  </a:ext>
                </a:extLst>
              </p:cNvPr>
              <p:cNvSpPr/>
              <p:nvPr/>
            </p:nvSpPr>
            <p:spPr bwMode="auto">
              <a:xfrm>
                <a:off x="3706765" y="3894190"/>
                <a:ext cx="95249" cy="131763"/>
              </a:xfrm>
              <a:custGeom>
                <a:avLst/>
                <a:gdLst>
                  <a:gd name="T0" fmla="*/ 120 w 120"/>
                  <a:gd name="T1" fmla="*/ 25 h 167"/>
                  <a:gd name="T2" fmla="*/ 118 w 120"/>
                  <a:gd name="T3" fmla="*/ 16 h 167"/>
                  <a:gd name="T4" fmla="*/ 111 w 120"/>
                  <a:gd name="T5" fmla="*/ 12 h 167"/>
                  <a:gd name="T6" fmla="*/ 91 w 120"/>
                  <a:gd name="T7" fmla="*/ 13 h 167"/>
                  <a:gd name="T8" fmla="*/ 79 w 120"/>
                  <a:gd name="T9" fmla="*/ 13 h 167"/>
                  <a:gd name="T10" fmla="*/ 78 w 120"/>
                  <a:gd name="T11" fmla="*/ 10 h 167"/>
                  <a:gd name="T12" fmla="*/ 79 w 120"/>
                  <a:gd name="T13" fmla="*/ 4 h 167"/>
                  <a:gd name="T14" fmla="*/ 73 w 120"/>
                  <a:gd name="T15" fmla="*/ 5 h 167"/>
                  <a:gd name="T16" fmla="*/ 70 w 120"/>
                  <a:gd name="T17" fmla="*/ 2 h 167"/>
                  <a:gd name="T18" fmla="*/ 66 w 120"/>
                  <a:gd name="T19" fmla="*/ 0 h 167"/>
                  <a:gd name="T20" fmla="*/ 58 w 120"/>
                  <a:gd name="T21" fmla="*/ 4 h 167"/>
                  <a:gd name="T22" fmla="*/ 48 w 120"/>
                  <a:gd name="T23" fmla="*/ 14 h 167"/>
                  <a:gd name="T24" fmla="*/ 28 w 120"/>
                  <a:gd name="T25" fmla="*/ 33 h 167"/>
                  <a:gd name="T26" fmla="*/ 15 w 120"/>
                  <a:gd name="T27" fmla="*/ 41 h 167"/>
                  <a:gd name="T28" fmla="*/ 8 w 120"/>
                  <a:gd name="T29" fmla="*/ 50 h 167"/>
                  <a:gd name="T30" fmla="*/ 8 w 120"/>
                  <a:gd name="T31" fmla="*/ 61 h 167"/>
                  <a:gd name="T32" fmla="*/ 10 w 120"/>
                  <a:gd name="T33" fmla="*/ 75 h 167"/>
                  <a:gd name="T34" fmla="*/ 4 w 120"/>
                  <a:gd name="T35" fmla="*/ 87 h 167"/>
                  <a:gd name="T36" fmla="*/ 2 w 120"/>
                  <a:gd name="T37" fmla="*/ 91 h 167"/>
                  <a:gd name="T38" fmla="*/ 0 w 120"/>
                  <a:gd name="T39" fmla="*/ 94 h 167"/>
                  <a:gd name="T40" fmla="*/ 5 w 120"/>
                  <a:gd name="T41" fmla="*/ 99 h 167"/>
                  <a:gd name="T42" fmla="*/ 16 w 120"/>
                  <a:gd name="T43" fmla="*/ 103 h 167"/>
                  <a:gd name="T44" fmla="*/ 27 w 120"/>
                  <a:gd name="T45" fmla="*/ 110 h 167"/>
                  <a:gd name="T46" fmla="*/ 29 w 120"/>
                  <a:gd name="T47" fmla="*/ 116 h 167"/>
                  <a:gd name="T48" fmla="*/ 30 w 120"/>
                  <a:gd name="T49" fmla="*/ 127 h 167"/>
                  <a:gd name="T50" fmla="*/ 30 w 120"/>
                  <a:gd name="T51" fmla="*/ 160 h 167"/>
                  <a:gd name="T52" fmla="*/ 33 w 120"/>
                  <a:gd name="T53" fmla="*/ 160 h 167"/>
                  <a:gd name="T54" fmla="*/ 47 w 120"/>
                  <a:gd name="T55" fmla="*/ 165 h 167"/>
                  <a:gd name="T56" fmla="*/ 55 w 120"/>
                  <a:gd name="T57" fmla="*/ 167 h 167"/>
                  <a:gd name="T58" fmla="*/ 63 w 120"/>
                  <a:gd name="T59" fmla="*/ 165 h 167"/>
                  <a:gd name="T60" fmla="*/ 66 w 120"/>
                  <a:gd name="T61" fmla="*/ 162 h 167"/>
                  <a:gd name="T62" fmla="*/ 69 w 120"/>
                  <a:gd name="T63" fmla="*/ 154 h 167"/>
                  <a:gd name="T64" fmla="*/ 68 w 120"/>
                  <a:gd name="T65" fmla="*/ 151 h 167"/>
                  <a:gd name="T66" fmla="*/ 64 w 120"/>
                  <a:gd name="T67" fmla="*/ 147 h 167"/>
                  <a:gd name="T68" fmla="*/ 60 w 120"/>
                  <a:gd name="T69" fmla="*/ 145 h 167"/>
                  <a:gd name="T70" fmla="*/ 58 w 120"/>
                  <a:gd name="T71" fmla="*/ 141 h 167"/>
                  <a:gd name="T72" fmla="*/ 58 w 120"/>
                  <a:gd name="T73" fmla="*/ 130 h 167"/>
                  <a:gd name="T74" fmla="*/ 60 w 120"/>
                  <a:gd name="T75" fmla="*/ 126 h 167"/>
                  <a:gd name="T76" fmla="*/ 69 w 120"/>
                  <a:gd name="T77" fmla="*/ 115 h 167"/>
                  <a:gd name="T78" fmla="*/ 81 w 120"/>
                  <a:gd name="T79" fmla="*/ 107 h 167"/>
                  <a:gd name="T80" fmla="*/ 94 w 120"/>
                  <a:gd name="T81" fmla="*/ 100 h 167"/>
                  <a:gd name="T82" fmla="*/ 100 w 120"/>
                  <a:gd name="T83" fmla="*/ 89 h 167"/>
                  <a:gd name="T84" fmla="*/ 102 w 120"/>
                  <a:gd name="T85" fmla="*/ 84 h 167"/>
                  <a:gd name="T86" fmla="*/ 100 w 120"/>
                  <a:gd name="T87" fmla="*/ 68 h 167"/>
                  <a:gd name="T88" fmla="*/ 98 w 120"/>
                  <a:gd name="T89" fmla="*/ 51 h 167"/>
                  <a:gd name="T90" fmla="*/ 98 w 120"/>
                  <a:gd name="T91" fmla="*/ 44 h 167"/>
                  <a:gd name="T92" fmla="*/ 108 w 120"/>
                  <a:gd name="T93" fmla="*/ 44 h 167"/>
                  <a:gd name="T94" fmla="*/ 115 w 120"/>
                  <a:gd name="T95" fmla="*/ 39 h 167"/>
                  <a:gd name="T96" fmla="*/ 120 w 120"/>
                  <a:gd name="T97" fmla="*/ 31 h 167"/>
                  <a:gd name="T98" fmla="*/ 120 w 120"/>
                  <a:gd name="T99" fmla="*/ 2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167">
                    <a:moveTo>
                      <a:pt x="120" y="25"/>
                    </a:moveTo>
                    <a:lnTo>
                      <a:pt x="120" y="25"/>
                    </a:lnTo>
                    <a:lnTo>
                      <a:pt x="119" y="18"/>
                    </a:lnTo>
                    <a:lnTo>
                      <a:pt x="118" y="16"/>
                    </a:lnTo>
                    <a:lnTo>
                      <a:pt x="115" y="13"/>
                    </a:lnTo>
                    <a:lnTo>
                      <a:pt x="111" y="12"/>
                    </a:lnTo>
                    <a:lnTo>
                      <a:pt x="105" y="12"/>
                    </a:lnTo>
                    <a:lnTo>
                      <a:pt x="91" y="13"/>
                    </a:lnTo>
                    <a:lnTo>
                      <a:pt x="85" y="14"/>
                    </a:lnTo>
                    <a:lnTo>
                      <a:pt x="79" y="13"/>
                    </a:lnTo>
                    <a:lnTo>
                      <a:pt x="79" y="13"/>
                    </a:lnTo>
                    <a:lnTo>
                      <a:pt x="78" y="10"/>
                    </a:lnTo>
                    <a:lnTo>
                      <a:pt x="79" y="4"/>
                    </a:lnTo>
                    <a:lnTo>
                      <a:pt x="79" y="4"/>
                    </a:lnTo>
                    <a:lnTo>
                      <a:pt x="75" y="6"/>
                    </a:lnTo>
                    <a:lnTo>
                      <a:pt x="73" y="5"/>
                    </a:lnTo>
                    <a:lnTo>
                      <a:pt x="71" y="4"/>
                    </a:lnTo>
                    <a:lnTo>
                      <a:pt x="70" y="2"/>
                    </a:lnTo>
                    <a:lnTo>
                      <a:pt x="68" y="1"/>
                    </a:lnTo>
                    <a:lnTo>
                      <a:pt x="66" y="0"/>
                    </a:lnTo>
                    <a:lnTo>
                      <a:pt x="63" y="1"/>
                    </a:lnTo>
                    <a:lnTo>
                      <a:pt x="58" y="4"/>
                    </a:lnTo>
                    <a:lnTo>
                      <a:pt x="58" y="4"/>
                    </a:lnTo>
                    <a:lnTo>
                      <a:pt x="48" y="14"/>
                    </a:lnTo>
                    <a:lnTo>
                      <a:pt x="38" y="24"/>
                    </a:lnTo>
                    <a:lnTo>
                      <a:pt x="28" y="33"/>
                    </a:lnTo>
                    <a:lnTo>
                      <a:pt x="15" y="41"/>
                    </a:lnTo>
                    <a:lnTo>
                      <a:pt x="15" y="41"/>
                    </a:lnTo>
                    <a:lnTo>
                      <a:pt x="11" y="44"/>
                    </a:lnTo>
                    <a:lnTo>
                      <a:pt x="8" y="50"/>
                    </a:lnTo>
                    <a:lnTo>
                      <a:pt x="8" y="55"/>
                    </a:lnTo>
                    <a:lnTo>
                      <a:pt x="8" y="61"/>
                    </a:lnTo>
                    <a:lnTo>
                      <a:pt x="10" y="68"/>
                    </a:lnTo>
                    <a:lnTo>
                      <a:pt x="10" y="75"/>
                    </a:lnTo>
                    <a:lnTo>
                      <a:pt x="7" y="82"/>
                    </a:lnTo>
                    <a:lnTo>
                      <a:pt x="4" y="87"/>
                    </a:lnTo>
                    <a:lnTo>
                      <a:pt x="4" y="87"/>
                    </a:lnTo>
                    <a:lnTo>
                      <a:pt x="2" y="91"/>
                    </a:lnTo>
                    <a:lnTo>
                      <a:pt x="0" y="93"/>
                    </a:lnTo>
                    <a:lnTo>
                      <a:pt x="0" y="94"/>
                    </a:lnTo>
                    <a:lnTo>
                      <a:pt x="2" y="96"/>
                    </a:lnTo>
                    <a:lnTo>
                      <a:pt x="5" y="99"/>
                    </a:lnTo>
                    <a:lnTo>
                      <a:pt x="11" y="101"/>
                    </a:lnTo>
                    <a:lnTo>
                      <a:pt x="16" y="103"/>
                    </a:lnTo>
                    <a:lnTo>
                      <a:pt x="22" y="107"/>
                    </a:lnTo>
                    <a:lnTo>
                      <a:pt x="27" y="110"/>
                    </a:lnTo>
                    <a:lnTo>
                      <a:pt x="28" y="112"/>
                    </a:lnTo>
                    <a:lnTo>
                      <a:pt x="29" y="116"/>
                    </a:lnTo>
                    <a:lnTo>
                      <a:pt x="29" y="116"/>
                    </a:lnTo>
                    <a:lnTo>
                      <a:pt x="30" y="127"/>
                    </a:lnTo>
                    <a:lnTo>
                      <a:pt x="30" y="138"/>
                    </a:lnTo>
                    <a:lnTo>
                      <a:pt x="30" y="160"/>
                    </a:lnTo>
                    <a:lnTo>
                      <a:pt x="30" y="160"/>
                    </a:lnTo>
                    <a:lnTo>
                      <a:pt x="33" y="160"/>
                    </a:lnTo>
                    <a:lnTo>
                      <a:pt x="38" y="161"/>
                    </a:lnTo>
                    <a:lnTo>
                      <a:pt x="47" y="165"/>
                    </a:lnTo>
                    <a:lnTo>
                      <a:pt x="50" y="166"/>
                    </a:lnTo>
                    <a:lnTo>
                      <a:pt x="55" y="167"/>
                    </a:lnTo>
                    <a:lnTo>
                      <a:pt x="58" y="167"/>
                    </a:lnTo>
                    <a:lnTo>
                      <a:pt x="63" y="165"/>
                    </a:lnTo>
                    <a:lnTo>
                      <a:pt x="63" y="165"/>
                    </a:lnTo>
                    <a:lnTo>
                      <a:pt x="66" y="162"/>
                    </a:lnTo>
                    <a:lnTo>
                      <a:pt x="69" y="159"/>
                    </a:lnTo>
                    <a:lnTo>
                      <a:pt x="69" y="154"/>
                    </a:lnTo>
                    <a:lnTo>
                      <a:pt x="68" y="151"/>
                    </a:lnTo>
                    <a:lnTo>
                      <a:pt x="68" y="151"/>
                    </a:lnTo>
                    <a:lnTo>
                      <a:pt x="66" y="149"/>
                    </a:lnTo>
                    <a:lnTo>
                      <a:pt x="64" y="147"/>
                    </a:lnTo>
                    <a:lnTo>
                      <a:pt x="61" y="146"/>
                    </a:lnTo>
                    <a:lnTo>
                      <a:pt x="60" y="145"/>
                    </a:lnTo>
                    <a:lnTo>
                      <a:pt x="60" y="145"/>
                    </a:lnTo>
                    <a:lnTo>
                      <a:pt x="58" y="141"/>
                    </a:lnTo>
                    <a:lnTo>
                      <a:pt x="58" y="135"/>
                    </a:lnTo>
                    <a:lnTo>
                      <a:pt x="58" y="130"/>
                    </a:lnTo>
                    <a:lnTo>
                      <a:pt x="60" y="126"/>
                    </a:lnTo>
                    <a:lnTo>
                      <a:pt x="60" y="126"/>
                    </a:lnTo>
                    <a:lnTo>
                      <a:pt x="63" y="119"/>
                    </a:lnTo>
                    <a:lnTo>
                      <a:pt x="69" y="115"/>
                    </a:lnTo>
                    <a:lnTo>
                      <a:pt x="74" y="110"/>
                    </a:lnTo>
                    <a:lnTo>
                      <a:pt x="81" y="107"/>
                    </a:lnTo>
                    <a:lnTo>
                      <a:pt x="88" y="103"/>
                    </a:lnTo>
                    <a:lnTo>
                      <a:pt x="94" y="100"/>
                    </a:lnTo>
                    <a:lnTo>
                      <a:pt x="98" y="95"/>
                    </a:lnTo>
                    <a:lnTo>
                      <a:pt x="100" y="89"/>
                    </a:lnTo>
                    <a:lnTo>
                      <a:pt x="100" y="89"/>
                    </a:lnTo>
                    <a:lnTo>
                      <a:pt x="102" y="84"/>
                    </a:lnTo>
                    <a:lnTo>
                      <a:pt x="102" y="79"/>
                    </a:lnTo>
                    <a:lnTo>
                      <a:pt x="100" y="68"/>
                    </a:lnTo>
                    <a:lnTo>
                      <a:pt x="98" y="57"/>
                    </a:lnTo>
                    <a:lnTo>
                      <a:pt x="98" y="51"/>
                    </a:lnTo>
                    <a:lnTo>
                      <a:pt x="98" y="44"/>
                    </a:lnTo>
                    <a:lnTo>
                      <a:pt x="98" y="44"/>
                    </a:lnTo>
                    <a:lnTo>
                      <a:pt x="104" y="45"/>
                    </a:lnTo>
                    <a:lnTo>
                      <a:pt x="108" y="44"/>
                    </a:lnTo>
                    <a:lnTo>
                      <a:pt x="112" y="42"/>
                    </a:lnTo>
                    <a:lnTo>
                      <a:pt x="115" y="39"/>
                    </a:lnTo>
                    <a:lnTo>
                      <a:pt x="118" y="36"/>
                    </a:lnTo>
                    <a:lnTo>
                      <a:pt x="120" y="31"/>
                    </a:lnTo>
                    <a:lnTo>
                      <a:pt x="120" y="28"/>
                    </a:lnTo>
                    <a:lnTo>
                      <a:pt x="120" y="25"/>
                    </a:lnTo>
                    <a:lnTo>
                      <a:pt x="120" y="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1" name="ïş1iḋè">
                <a:extLst>
                  <a:ext uri="{FF2B5EF4-FFF2-40B4-BE49-F238E27FC236}">
                    <a16:creationId xmlns:a16="http://schemas.microsoft.com/office/drawing/2014/main" id="{A50F3F53-CF19-EA49-FCAC-7CB5D687ADE4}"/>
                  </a:ext>
                </a:extLst>
              </p:cNvPr>
              <p:cNvSpPr/>
              <p:nvPr/>
            </p:nvSpPr>
            <p:spPr bwMode="auto">
              <a:xfrm>
                <a:off x="3247982" y="3768775"/>
                <a:ext cx="60325" cy="46038"/>
              </a:xfrm>
              <a:custGeom>
                <a:avLst/>
                <a:gdLst>
                  <a:gd name="T0" fmla="*/ 71 w 76"/>
                  <a:gd name="T1" fmla="*/ 19 h 58"/>
                  <a:gd name="T2" fmla="*/ 71 w 76"/>
                  <a:gd name="T3" fmla="*/ 19 h 58"/>
                  <a:gd name="T4" fmla="*/ 65 w 76"/>
                  <a:gd name="T5" fmla="*/ 14 h 58"/>
                  <a:gd name="T6" fmla="*/ 58 w 76"/>
                  <a:gd name="T7" fmla="*/ 9 h 58"/>
                  <a:gd name="T8" fmla="*/ 48 w 76"/>
                  <a:gd name="T9" fmla="*/ 4 h 58"/>
                  <a:gd name="T10" fmla="*/ 39 w 76"/>
                  <a:gd name="T11" fmla="*/ 1 h 58"/>
                  <a:gd name="T12" fmla="*/ 29 w 76"/>
                  <a:gd name="T13" fmla="*/ 0 h 58"/>
                  <a:gd name="T14" fmla="*/ 25 w 76"/>
                  <a:gd name="T15" fmla="*/ 0 h 58"/>
                  <a:gd name="T16" fmla="*/ 20 w 76"/>
                  <a:gd name="T17" fmla="*/ 2 h 58"/>
                  <a:gd name="T18" fmla="*/ 15 w 76"/>
                  <a:gd name="T19" fmla="*/ 3 h 58"/>
                  <a:gd name="T20" fmla="*/ 12 w 76"/>
                  <a:gd name="T21" fmla="*/ 6 h 58"/>
                  <a:gd name="T22" fmla="*/ 9 w 76"/>
                  <a:gd name="T23" fmla="*/ 11 h 58"/>
                  <a:gd name="T24" fmla="*/ 5 w 76"/>
                  <a:gd name="T25" fmla="*/ 15 h 58"/>
                  <a:gd name="T26" fmla="*/ 5 w 76"/>
                  <a:gd name="T27" fmla="*/ 15 h 58"/>
                  <a:gd name="T28" fmla="*/ 5 w 76"/>
                  <a:gd name="T29" fmla="*/ 11 h 58"/>
                  <a:gd name="T30" fmla="*/ 5 w 76"/>
                  <a:gd name="T31" fmla="*/ 11 h 58"/>
                  <a:gd name="T32" fmla="*/ 1 w 76"/>
                  <a:gd name="T33" fmla="*/ 17 h 58"/>
                  <a:gd name="T34" fmla="*/ 0 w 76"/>
                  <a:gd name="T35" fmla="*/ 23 h 58"/>
                  <a:gd name="T36" fmla="*/ 0 w 76"/>
                  <a:gd name="T37" fmla="*/ 29 h 58"/>
                  <a:gd name="T38" fmla="*/ 2 w 76"/>
                  <a:gd name="T39" fmla="*/ 34 h 58"/>
                  <a:gd name="T40" fmla="*/ 6 w 76"/>
                  <a:gd name="T41" fmla="*/ 39 h 58"/>
                  <a:gd name="T42" fmla="*/ 11 w 76"/>
                  <a:gd name="T43" fmla="*/ 43 h 58"/>
                  <a:gd name="T44" fmla="*/ 20 w 76"/>
                  <a:gd name="T45" fmla="*/ 51 h 58"/>
                  <a:gd name="T46" fmla="*/ 20 w 76"/>
                  <a:gd name="T47" fmla="*/ 51 h 58"/>
                  <a:gd name="T48" fmla="*/ 30 w 76"/>
                  <a:gd name="T49" fmla="*/ 55 h 58"/>
                  <a:gd name="T50" fmla="*/ 42 w 76"/>
                  <a:gd name="T51" fmla="*/ 58 h 58"/>
                  <a:gd name="T52" fmla="*/ 47 w 76"/>
                  <a:gd name="T53" fmla="*/ 58 h 58"/>
                  <a:gd name="T54" fmla="*/ 53 w 76"/>
                  <a:gd name="T55" fmla="*/ 58 h 58"/>
                  <a:gd name="T56" fmla="*/ 58 w 76"/>
                  <a:gd name="T57" fmla="*/ 56 h 58"/>
                  <a:gd name="T58" fmla="*/ 63 w 76"/>
                  <a:gd name="T59" fmla="*/ 54 h 58"/>
                  <a:gd name="T60" fmla="*/ 63 w 76"/>
                  <a:gd name="T61" fmla="*/ 54 h 58"/>
                  <a:gd name="T62" fmla="*/ 68 w 76"/>
                  <a:gd name="T63" fmla="*/ 52 h 58"/>
                  <a:gd name="T64" fmla="*/ 71 w 76"/>
                  <a:gd name="T65" fmla="*/ 47 h 58"/>
                  <a:gd name="T66" fmla="*/ 73 w 76"/>
                  <a:gd name="T67" fmla="*/ 43 h 58"/>
                  <a:gd name="T68" fmla="*/ 75 w 76"/>
                  <a:gd name="T69" fmla="*/ 37 h 58"/>
                  <a:gd name="T70" fmla="*/ 76 w 76"/>
                  <a:gd name="T71" fmla="*/ 31 h 58"/>
                  <a:gd name="T72" fmla="*/ 75 w 76"/>
                  <a:gd name="T73" fmla="*/ 27 h 58"/>
                  <a:gd name="T74" fmla="*/ 73 w 76"/>
                  <a:gd name="T75" fmla="*/ 22 h 58"/>
                  <a:gd name="T76" fmla="*/ 71 w 76"/>
                  <a:gd name="T77" fmla="*/ 19 h 58"/>
                  <a:gd name="T78" fmla="*/ 71 w 76"/>
                  <a:gd name="T79" fmla="*/ 1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58">
                    <a:moveTo>
                      <a:pt x="71" y="19"/>
                    </a:moveTo>
                    <a:lnTo>
                      <a:pt x="71" y="19"/>
                    </a:lnTo>
                    <a:lnTo>
                      <a:pt x="65" y="14"/>
                    </a:lnTo>
                    <a:lnTo>
                      <a:pt x="58" y="9"/>
                    </a:lnTo>
                    <a:lnTo>
                      <a:pt x="48" y="4"/>
                    </a:lnTo>
                    <a:lnTo>
                      <a:pt x="39" y="1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0" y="2"/>
                    </a:lnTo>
                    <a:lnTo>
                      <a:pt x="15" y="3"/>
                    </a:lnTo>
                    <a:lnTo>
                      <a:pt x="12" y="6"/>
                    </a:lnTo>
                    <a:lnTo>
                      <a:pt x="9" y="11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1" y="17"/>
                    </a:lnTo>
                    <a:lnTo>
                      <a:pt x="0" y="23"/>
                    </a:lnTo>
                    <a:lnTo>
                      <a:pt x="0" y="29"/>
                    </a:lnTo>
                    <a:lnTo>
                      <a:pt x="2" y="34"/>
                    </a:lnTo>
                    <a:lnTo>
                      <a:pt x="6" y="39"/>
                    </a:lnTo>
                    <a:lnTo>
                      <a:pt x="11" y="43"/>
                    </a:lnTo>
                    <a:lnTo>
                      <a:pt x="20" y="51"/>
                    </a:lnTo>
                    <a:lnTo>
                      <a:pt x="20" y="51"/>
                    </a:lnTo>
                    <a:lnTo>
                      <a:pt x="30" y="55"/>
                    </a:lnTo>
                    <a:lnTo>
                      <a:pt x="42" y="58"/>
                    </a:lnTo>
                    <a:lnTo>
                      <a:pt x="47" y="58"/>
                    </a:lnTo>
                    <a:lnTo>
                      <a:pt x="53" y="58"/>
                    </a:lnTo>
                    <a:lnTo>
                      <a:pt x="58" y="56"/>
                    </a:lnTo>
                    <a:lnTo>
                      <a:pt x="63" y="54"/>
                    </a:lnTo>
                    <a:lnTo>
                      <a:pt x="63" y="54"/>
                    </a:lnTo>
                    <a:lnTo>
                      <a:pt x="68" y="52"/>
                    </a:lnTo>
                    <a:lnTo>
                      <a:pt x="71" y="47"/>
                    </a:lnTo>
                    <a:lnTo>
                      <a:pt x="73" y="43"/>
                    </a:lnTo>
                    <a:lnTo>
                      <a:pt x="75" y="37"/>
                    </a:lnTo>
                    <a:lnTo>
                      <a:pt x="76" y="31"/>
                    </a:lnTo>
                    <a:lnTo>
                      <a:pt x="75" y="27"/>
                    </a:lnTo>
                    <a:lnTo>
                      <a:pt x="73" y="22"/>
                    </a:lnTo>
                    <a:lnTo>
                      <a:pt x="71" y="19"/>
                    </a:lnTo>
                    <a:lnTo>
                      <a:pt x="71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2" name="îṣļîḋê">
                <a:extLst>
                  <a:ext uri="{FF2B5EF4-FFF2-40B4-BE49-F238E27FC236}">
                    <a16:creationId xmlns:a16="http://schemas.microsoft.com/office/drawing/2014/main" id="{2A38962C-9273-A70C-C3FE-B125890916D6}"/>
                  </a:ext>
                </a:extLst>
              </p:cNvPr>
              <p:cNvSpPr/>
              <p:nvPr/>
            </p:nvSpPr>
            <p:spPr bwMode="auto">
              <a:xfrm>
                <a:off x="3300369" y="3832276"/>
                <a:ext cx="165098" cy="171452"/>
              </a:xfrm>
              <a:custGeom>
                <a:avLst/>
                <a:gdLst>
                  <a:gd name="T0" fmla="*/ 207 w 208"/>
                  <a:gd name="T1" fmla="*/ 194 h 216"/>
                  <a:gd name="T2" fmla="*/ 207 w 208"/>
                  <a:gd name="T3" fmla="*/ 194 h 216"/>
                  <a:gd name="T4" fmla="*/ 193 w 208"/>
                  <a:gd name="T5" fmla="*/ 172 h 216"/>
                  <a:gd name="T6" fmla="*/ 178 w 208"/>
                  <a:gd name="T7" fmla="*/ 152 h 216"/>
                  <a:gd name="T8" fmla="*/ 161 w 208"/>
                  <a:gd name="T9" fmla="*/ 133 h 216"/>
                  <a:gd name="T10" fmla="*/ 145 w 208"/>
                  <a:gd name="T11" fmla="*/ 115 h 216"/>
                  <a:gd name="T12" fmla="*/ 111 w 208"/>
                  <a:gd name="T13" fmla="*/ 78 h 216"/>
                  <a:gd name="T14" fmla="*/ 95 w 208"/>
                  <a:gd name="T15" fmla="*/ 58 h 216"/>
                  <a:gd name="T16" fmla="*/ 79 w 208"/>
                  <a:gd name="T17" fmla="*/ 37 h 216"/>
                  <a:gd name="T18" fmla="*/ 79 w 208"/>
                  <a:gd name="T19" fmla="*/ 37 h 216"/>
                  <a:gd name="T20" fmla="*/ 75 w 208"/>
                  <a:gd name="T21" fmla="*/ 31 h 216"/>
                  <a:gd name="T22" fmla="*/ 70 w 208"/>
                  <a:gd name="T23" fmla="*/ 26 h 216"/>
                  <a:gd name="T24" fmla="*/ 59 w 208"/>
                  <a:gd name="T25" fmla="*/ 17 h 216"/>
                  <a:gd name="T26" fmla="*/ 35 w 208"/>
                  <a:gd name="T27" fmla="*/ 3 h 216"/>
                  <a:gd name="T28" fmla="*/ 35 w 208"/>
                  <a:gd name="T29" fmla="*/ 3 h 216"/>
                  <a:gd name="T30" fmla="*/ 30 w 208"/>
                  <a:gd name="T31" fmla="*/ 0 h 216"/>
                  <a:gd name="T32" fmla="*/ 26 w 208"/>
                  <a:gd name="T33" fmla="*/ 0 h 216"/>
                  <a:gd name="T34" fmla="*/ 21 w 208"/>
                  <a:gd name="T35" fmla="*/ 0 h 216"/>
                  <a:gd name="T36" fmla="*/ 17 w 208"/>
                  <a:gd name="T37" fmla="*/ 3 h 216"/>
                  <a:gd name="T38" fmla="*/ 13 w 208"/>
                  <a:gd name="T39" fmla="*/ 5 h 216"/>
                  <a:gd name="T40" fmla="*/ 10 w 208"/>
                  <a:gd name="T41" fmla="*/ 8 h 216"/>
                  <a:gd name="T42" fmla="*/ 3 w 208"/>
                  <a:gd name="T43" fmla="*/ 17 h 216"/>
                  <a:gd name="T44" fmla="*/ 3 w 208"/>
                  <a:gd name="T45" fmla="*/ 17 h 216"/>
                  <a:gd name="T46" fmla="*/ 1 w 208"/>
                  <a:gd name="T47" fmla="*/ 24 h 216"/>
                  <a:gd name="T48" fmla="*/ 0 w 208"/>
                  <a:gd name="T49" fmla="*/ 32 h 216"/>
                  <a:gd name="T50" fmla="*/ 1 w 208"/>
                  <a:gd name="T51" fmla="*/ 39 h 216"/>
                  <a:gd name="T52" fmla="*/ 3 w 208"/>
                  <a:gd name="T53" fmla="*/ 46 h 216"/>
                  <a:gd name="T54" fmla="*/ 3 w 208"/>
                  <a:gd name="T55" fmla="*/ 46 h 216"/>
                  <a:gd name="T56" fmla="*/ 17 w 208"/>
                  <a:gd name="T57" fmla="*/ 64 h 216"/>
                  <a:gd name="T58" fmla="*/ 29 w 208"/>
                  <a:gd name="T59" fmla="*/ 81 h 216"/>
                  <a:gd name="T60" fmla="*/ 58 w 208"/>
                  <a:gd name="T61" fmla="*/ 114 h 216"/>
                  <a:gd name="T62" fmla="*/ 86 w 208"/>
                  <a:gd name="T63" fmla="*/ 145 h 216"/>
                  <a:gd name="T64" fmla="*/ 116 w 208"/>
                  <a:gd name="T65" fmla="*/ 177 h 216"/>
                  <a:gd name="T66" fmla="*/ 116 w 208"/>
                  <a:gd name="T67" fmla="*/ 177 h 216"/>
                  <a:gd name="T68" fmla="*/ 126 w 208"/>
                  <a:gd name="T69" fmla="*/ 187 h 216"/>
                  <a:gd name="T70" fmla="*/ 135 w 208"/>
                  <a:gd name="T71" fmla="*/ 197 h 216"/>
                  <a:gd name="T72" fmla="*/ 141 w 208"/>
                  <a:gd name="T73" fmla="*/ 202 h 216"/>
                  <a:gd name="T74" fmla="*/ 146 w 208"/>
                  <a:gd name="T75" fmla="*/ 206 h 216"/>
                  <a:gd name="T76" fmla="*/ 152 w 208"/>
                  <a:gd name="T77" fmla="*/ 210 h 216"/>
                  <a:gd name="T78" fmla="*/ 159 w 208"/>
                  <a:gd name="T79" fmla="*/ 212 h 216"/>
                  <a:gd name="T80" fmla="*/ 159 w 208"/>
                  <a:gd name="T81" fmla="*/ 212 h 216"/>
                  <a:gd name="T82" fmla="*/ 169 w 208"/>
                  <a:gd name="T83" fmla="*/ 215 h 216"/>
                  <a:gd name="T84" fmla="*/ 180 w 208"/>
                  <a:gd name="T85" fmla="*/ 216 h 216"/>
                  <a:gd name="T86" fmla="*/ 186 w 208"/>
                  <a:gd name="T87" fmla="*/ 216 h 216"/>
                  <a:gd name="T88" fmla="*/ 192 w 208"/>
                  <a:gd name="T89" fmla="*/ 216 h 216"/>
                  <a:gd name="T90" fmla="*/ 196 w 208"/>
                  <a:gd name="T91" fmla="*/ 215 h 216"/>
                  <a:gd name="T92" fmla="*/ 202 w 208"/>
                  <a:gd name="T93" fmla="*/ 213 h 216"/>
                  <a:gd name="T94" fmla="*/ 202 w 208"/>
                  <a:gd name="T95" fmla="*/ 213 h 216"/>
                  <a:gd name="T96" fmla="*/ 204 w 208"/>
                  <a:gd name="T97" fmla="*/ 211 h 216"/>
                  <a:gd name="T98" fmla="*/ 205 w 208"/>
                  <a:gd name="T99" fmla="*/ 208 h 216"/>
                  <a:gd name="T100" fmla="*/ 208 w 208"/>
                  <a:gd name="T101" fmla="*/ 204 h 216"/>
                  <a:gd name="T102" fmla="*/ 208 w 208"/>
                  <a:gd name="T103" fmla="*/ 198 h 216"/>
                  <a:gd name="T104" fmla="*/ 207 w 208"/>
                  <a:gd name="T105" fmla="*/ 194 h 216"/>
                  <a:gd name="T106" fmla="*/ 207 w 208"/>
                  <a:gd name="T107" fmla="*/ 194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8" h="216">
                    <a:moveTo>
                      <a:pt x="207" y="194"/>
                    </a:moveTo>
                    <a:lnTo>
                      <a:pt x="207" y="194"/>
                    </a:lnTo>
                    <a:lnTo>
                      <a:pt x="193" y="172"/>
                    </a:lnTo>
                    <a:lnTo>
                      <a:pt x="178" y="152"/>
                    </a:lnTo>
                    <a:lnTo>
                      <a:pt x="161" y="133"/>
                    </a:lnTo>
                    <a:lnTo>
                      <a:pt x="145" y="115"/>
                    </a:lnTo>
                    <a:lnTo>
                      <a:pt x="111" y="78"/>
                    </a:lnTo>
                    <a:lnTo>
                      <a:pt x="95" y="58"/>
                    </a:lnTo>
                    <a:lnTo>
                      <a:pt x="79" y="37"/>
                    </a:lnTo>
                    <a:lnTo>
                      <a:pt x="79" y="37"/>
                    </a:lnTo>
                    <a:lnTo>
                      <a:pt x="75" y="31"/>
                    </a:lnTo>
                    <a:lnTo>
                      <a:pt x="70" y="26"/>
                    </a:lnTo>
                    <a:lnTo>
                      <a:pt x="59" y="17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1" y="0"/>
                    </a:lnTo>
                    <a:lnTo>
                      <a:pt x="17" y="3"/>
                    </a:lnTo>
                    <a:lnTo>
                      <a:pt x="13" y="5"/>
                    </a:lnTo>
                    <a:lnTo>
                      <a:pt x="10" y="8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1" y="24"/>
                    </a:lnTo>
                    <a:lnTo>
                      <a:pt x="0" y="32"/>
                    </a:lnTo>
                    <a:lnTo>
                      <a:pt x="1" y="39"/>
                    </a:lnTo>
                    <a:lnTo>
                      <a:pt x="3" y="46"/>
                    </a:lnTo>
                    <a:lnTo>
                      <a:pt x="3" y="46"/>
                    </a:lnTo>
                    <a:lnTo>
                      <a:pt x="17" y="64"/>
                    </a:lnTo>
                    <a:lnTo>
                      <a:pt x="29" y="81"/>
                    </a:lnTo>
                    <a:lnTo>
                      <a:pt x="58" y="114"/>
                    </a:lnTo>
                    <a:lnTo>
                      <a:pt x="86" y="145"/>
                    </a:lnTo>
                    <a:lnTo>
                      <a:pt x="116" y="177"/>
                    </a:lnTo>
                    <a:lnTo>
                      <a:pt x="116" y="177"/>
                    </a:lnTo>
                    <a:lnTo>
                      <a:pt x="126" y="187"/>
                    </a:lnTo>
                    <a:lnTo>
                      <a:pt x="135" y="197"/>
                    </a:lnTo>
                    <a:lnTo>
                      <a:pt x="141" y="202"/>
                    </a:lnTo>
                    <a:lnTo>
                      <a:pt x="146" y="206"/>
                    </a:lnTo>
                    <a:lnTo>
                      <a:pt x="152" y="210"/>
                    </a:lnTo>
                    <a:lnTo>
                      <a:pt x="159" y="212"/>
                    </a:lnTo>
                    <a:lnTo>
                      <a:pt x="159" y="212"/>
                    </a:lnTo>
                    <a:lnTo>
                      <a:pt x="169" y="215"/>
                    </a:lnTo>
                    <a:lnTo>
                      <a:pt x="180" y="216"/>
                    </a:lnTo>
                    <a:lnTo>
                      <a:pt x="186" y="216"/>
                    </a:lnTo>
                    <a:lnTo>
                      <a:pt x="192" y="216"/>
                    </a:lnTo>
                    <a:lnTo>
                      <a:pt x="196" y="215"/>
                    </a:lnTo>
                    <a:lnTo>
                      <a:pt x="202" y="213"/>
                    </a:lnTo>
                    <a:lnTo>
                      <a:pt x="202" y="213"/>
                    </a:lnTo>
                    <a:lnTo>
                      <a:pt x="204" y="211"/>
                    </a:lnTo>
                    <a:lnTo>
                      <a:pt x="205" y="208"/>
                    </a:lnTo>
                    <a:lnTo>
                      <a:pt x="208" y="204"/>
                    </a:lnTo>
                    <a:lnTo>
                      <a:pt x="208" y="198"/>
                    </a:lnTo>
                    <a:lnTo>
                      <a:pt x="207" y="194"/>
                    </a:lnTo>
                    <a:lnTo>
                      <a:pt x="207" y="1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3" name="ïSḻidê">
                <a:extLst>
                  <a:ext uri="{FF2B5EF4-FFF2-40B4-BE49-F238E27FC236}">
                    <a16:creationId xmlns:a16="http://schemas.microsoft.com/office/drawing/2014/main" id="{0D064332-401B-F1EC-7373-6C7A31E8DB5D}"/>
                  </a:ext>
                </a:extLst>
              </p:cNvPr>
              <p:cNvSpPr/>
              <p:nvPr/>
            </p:nvSpPr>
            <p:spPr bwMode="auto">
              <a:xfrm>
                <a:off x="3460704" y="4003725"/>
                <a:ext cx="163511" cy="60326"/>
              </a:xfrm>
              <a:custGeom>
                <a:avLst/>
                <a:gdLst>
                  <a:gd name="T0" fmla="*/ 206 w 207"/>
                  <a:gd name="T1" fmla="*/ 54 h 75"/>
                  <a:gd name="T2" fmla="*/ 206 w 207"/>
                  <a:gd name="T3" fmla="*/ 54 h 75"/>
                  <a:gd name="T4" fmla="*/ 197 w 207"/>
                  <a:gd name="T5" fmla="*/ 44 h 75"/>
                  <a:gd name="T6" fmla="*/ 188 w 207"/>
                  <a:gd name="T7" fmla="*/ 35 h 75"/>
                  <a:gd name="T8" fmla="*/ 176 w 207"/>
                  <a:gd name="T9" fmla="*/ 28 h 75"/>
                  <a:gd name="T10" fmla="*/ 165 w 207"/>
                  <a:gd name="T11" fmla="*/ 22 h 75"/>
                  <a:gd name="T12" fmla="*/ 140 w 207"/>
                  <a:gd name="T13" fmla="*/ 13 h 75"/>
                  <a:gd name="T14" fmla="*/ 116 w 207"/>
                  <a:gd name="T15" fmla="*/ 4 h 75"/>
                  <a:gd name="T16" fmla="*/ 116 w 207"/>
                  <a:gd name="T17" fmla="*/ 4 h 75"/>
                  <a:gd name="T18" fmla="*/ 111 w 207"/>
                  <a:gd name="T19" fmla="*/ 2 h 75"/>
                  <a:gd name="T20" fmla="*/ 106 w 207"/>
                  <a:gd name="T21" fmla="*/ 0 h 75"/>
                  <a:gd name="T22" fmla="*/ 94 w 207"/>
                  <a:gd name="T23" fmla="*/ 0 h 75"/>
                  <a:gd name="T24" fmla="*/ 83 w 207"/>
                  <a:gd name="T25" fmla="*/ 2 h 75"/>
                  <a:gd name="T26" fmla="*/ 70 w 207"/>
                  <a:gd name="T27" fmla="*/ 6 h 75"/>
                  <a:gd name="T28" fmla="*/ 58 w 207"/>
                  <a:gd name="T29" fmla="*/ 12 h 75"/>
                  <a:gd name="T30" fmla="*/ 45 w 207"/>
                  <a:gd name="T31" fmla="*/ 17 h 75"/>
                  <a:gd name="T32" fmla="*/ 20 w 207"/>
                  <a:gd name="T33" fmla="*/ 32 h 75"/>
                  <a:gd name="T34" fmla="*/ 20 w 207"/>
                  <a:gd name="T35" fmla="*/ 32 h 75"/>
                  <a:gd name="T36" fmla="*/ 16 w 207"/>
                  <a:gd name="T37" fmla="*/ 35 h 75"/>
                  <a:gd name="T38" fmla="*/ 10 w 207"/>
                  <a:gd name="T39" fmla="*/ 36 h 75"/>
                  <a:gd name="T40" fmla="*/ 6 w 207"/>
                  <a:gd name="T41" fmla="*/ 38 h 75"/>
                  <a:gd name="T42" fmla="*/ 3 w 207"/>
                  <a:gd name="T43" fmla="*/ 40 h 75"/>
                  <a:gd name="T44" fmla="*/ 2 w 207"/>
                  <a:gd name="T45" fmla="*/ 42 h 75"/>
                  <a:gd name="T46" fmla="*/ 2 w 207"/>
                  <a:gd name="T47" fmla="*/ 42 h 75"/>
                  <a:gd name="T48" fmla="*/ 1 w 207"/>
                  <a:gd name="T49" fmla="*/ 47 h 75"/>
                  <a:gd name="T50" fmla="*/ 0 w 207"/>
                  <a:gd name="T51" fmla="*/ 50 h 75"/>
                  <a:gd name="T52" fmla="*/ 1 w 207"/>
                  <a:gd name="T53" fmla="*/ 54 h 75"/>
                  <a:gd name="T54" fmla="*/ 2 w 207"/>
                  <a:gd name="T55" fmla="*/ 57 h 75"/>
                  <a:gd name="T56" fmla="*/ 7 w 207"/>
                  <a:gd name="T57" fmla="*/ 62 h 75"/>
                  <a:gd name="T58" fmla="*/ 12 w 207"/>
                  <a:gd name="T59" fmla="*/ 66 h 75"/>
                  <a:gd name="T60" fmla="*/ 12 w 207"/>
                  <a:gd name="T61" fmla="*/ 66 h 75"/>
                  <a:gd name="T62" fmla="*/ 19 w 207"/>
                  <a:gd name="T63" fmla="*/ 69 h 75"/>
                  <a:gd name="T64" fmla="*/ 25 w 207"/>
                  <a:gd name="T65" fmla="*/ 69 h 75"/>
                  <a:gd name="T66" fmla="*/ 32 w 207"/>
                  <a:gd name="T67" fmla="*/ 66 h 75"/>
                  <a:gd name="T68" fmla="*/ 39 w 207"/>
                  <a:gd name="T69" fmla="*/ 64 h 75"/>
                  <a:gd name="T70" fmla="*/ 51 w 207"/>
                  <a:gd name="T71" fmla="*/ 57 h 75"/>
                  <a:gd name="T72" fmla="*/ 58 w 207"/>
                  <a:gd name="T73" fmla="*/ 56 h 75"/>
                  <a:gd name="T74" fmla="*/ 65 w 207"/>
                  <a:gd name="T75" fmla="*/ 55 h 75"/>
                  <a:gd name="T76" fmla="*/ 65 w 207"/>
                  <a:gd name="T77" fmla="*/ 55 h 75"/>
                  <a:gd name="T78" fmla="*/ 81 w 207"/>
                  <a:gd name="T79" fmla="*/ 56 h 75"/>
                  <a:gd name="T80" fmla="*/ 95 w 207"/>
                  <a:gd name="T81" fmla="*/ 60 h 75"/>
                  <a:gd name="T82" fmla="*/ 126 w 207"/>
                  <a:gd name="T83" fmla="*/ 67 h 75"/>
                  <a:gd name="T84" fmla="*/ 141 w 207"/>
                  <a:gd name="T85" fmla="*/ 71 h 75"/>
                  <a:gd name="T86" fmla="*/ 157 w 207"/>
                  <a:gd name="T87" fmla="*/ 74 h 75"/>
                  <a:gd name="T88" fmla="*/ 172 w 207"/>
                  <a:gd name="T89" fmla="*/ 75 h 75"/>
                  <a:gd name="T90" fmla="*/ 188 w 207"/>
                  <a:gd name="T91" fmla="*/ 75 h 75"/>
                  <a:gd name="T92" fmla="*/ 188 w 207"/>
                  <a:gd name="T93" fmla="*/ 75 h 75"/>
                  <a:gd name="T94" fmla="*/ 194 w 207"/>
                  <a:gd name="T95" fmla="*/ 73 h 75"/>
                  <a:gd name="T96" fmla="*/ 198 w 207"/>
                  <a:gd name="T97" fmla="*/ 72 h 75"/>
                  <a:gd name="T98" fmla="*/ 202 w 207"/>
                  <a:gd name="T99" fmla="*/ 69 h 75"/>
                  <a:gd name="T100" fmla="*/ 205 w 207"/>
                  <a:gd name="T101" fmla="*/ 66 h 75"/>
                  <a:gd name="T102" fmla="*/ 207 w 207"/>
                  <a:gd name="T103" fmla="*/ 63 h 75"/>
                  <a:gd name="T104" fmla="*/ 207 w 207"/>
                  <a:gd name="T105" fmla="*/ 58 h 75"/>
                  <a:gd name="T106" fmla="*/ 206 w 207"/>
                  <a:gd name="T107" fmla="*/ 54 h 75"/>
                  <a:gd name="T108" fmla="*/ 206 w 207"/>
                  <a:gd name="T109" fmla="*/ 5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7" h="75">
                    <a:moveTo>
                      <a:pt x="206" y="54"/>
                    </a:moveTo>
                    <a:lnTo>
                      <a:pt x="206" y="54"/>
                    </a:lnTo>
                    <a:lnTo>
                      <a:pt x="197" y="44"/>
                    </a:lnTo>
                    <a:lnTo>
                      <a:pt x="188" y="35"/>
                    </a:lnTo>
                    <a:lnTo>
                      <a:pt x="176" y="28"/>
                    </a:lnTo>
                    <a:lnTo>
                      <a:pt x="165" y="22"/>
                    </a:lnTo>
                    <a:lnTo>
                      <a:pt x="140" y="13"/>
                    </a:lnTo>
                    <a:lnTo>
                      <a:pt x="116" y="4"/>
                    </a:lnTo>
                    <a:lnTo>
                      <a:pt x="116" y="4"/>
                    </a:lnTo>
                    <a:lnTo>
                      <a:pt x="111" y="2"/>
                    </a:lnTo>
                    <a:lnTo>
                      <a:pt x="106" y="0"/>
                    </a:lnTo>
                    <a:lnTo>
                      <a:pt x="94" y="0"/>
                    </a:lnTo>
                    <a:lnTo>
                      <a:pt x="83" y="2"/>
                    </a:lnTo>
                    <a:lnTo>
                      <a:pt x="70" y="6"/>
                    </a:lnTo>
                    <a:lnTo>
                      <a:pt x="58" y="12"/>
                    </a:lnTo>
                    <a:lnTo>
                      <a:pt x="45" y="17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16" y="35"/>
                    </a:lnTo>
                    <a:lnTo>
                      <a:pt x="10" y="36"/>
                    </a:lnTo>
                    <a:lnTo>
                      <a:pt x="6" y="38"/>
                    </a:lnTo>
                    <a:lnTo>
                      <a:pt x="3" y="40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1" y="47"/>
                    </a:lnTo>
                    <a:lnTo>
                      <a:pt x="0" y="50"/>
                    </a:lnTo>
                    <a:lnTo>
                      <a:pt x="1" y="54"/>
                    </a:lnTo>
                    <a:lnTo>
                      <a:pt x="2" y="57"/>
                    </a:lnTo>
                    <a:lnTo>
                      <a:pt x="7" y="62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9" y="69"/>
                    </a:lnTo>
                    <a:lnTo>
                      <a:pt x="25" y="69"/>
                    </a:lnTo>
                    <a:lnTo>
                      <a:pt x="32" y="66"/>
                    </a:lnTo>
                    <a:lnTo>
                      <a:pt x="39" y="64"/>
                    </a:lnTo>
                    <a:lnTo>
                      <a:pt x="51" y="57"/>
                    </a:lnTo>
                    <a:lnTo>
                      <a:pt x="58" y="56"/>
                    </a:lnTo>
                    <a:lnTo>
                      <a:pt x="65" y="55"/>
                    </a:lnTo>
                    <a:lnTo>
                      <a:pt x="65" y="55"/>
                    </a:lnTo>
                    <a:lnTo>
                      <a:pt x="81" y="56"/>
                    </a:lnTo>
                    <a:lnTo>
                      <a:pt x="95" y="60"/>
                    </a:lnTo>
                    <a:lnTo>
                      <a:pt x="126" y="67"/>
                    </a:lnTo>
                    <a:lnTo>
                      <a:pt x="141" y="71"/>
                    </a:lnTo>
                    <a:lnTo>
                      <a:pt x="157" y="74"/>
                    </a:lnTo>
                    <a:lnTo>
                      <a:pt x="172" y="75"/>
                    </a:lnTo>
                    <a:lnTo>
                      <a:pt x="188" y="75"/>
                    </a:lnTo>
                    <a:lnTo>
                      <a:pt x="188" y="75"/>
                    </a:lnTo>
                    <a:lnTo>
                      <a:pt x="194" y="73"/>
                    </a:lnTo>
                    <a:lnTo>
                      <a:pt x="198" y="72"/>
                    </a:lnTo>
                    <a:lnTo>
                      <a:pt x="202" y="69"/>
                    </a:lnTo>
                    <a:lnTo>
                      <a:pt x="205" y="66"/>
                    </a:lnTo>
                    <a:lnTo>
                      <a:pt x="207" y="63"/>
                    </a:lnTo>
                    <a:lnTo>
                      <a:pt x="207" y="58"/>
                    </a:lnTo>
                    <a:lnTo>
                      <a:pt x="206" y="54"/>
                    </a:lnTo>
                    <a:lnTo>
                      <a:pt x="206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4" name="ï$ḻîḋê">
                <a:extLst>
                  <a:ext uri="{FF2B5EF4-FFF2-40B4-BE49-F238E27FC236}">
                    <a16:creationId xmlns:a16="http://schemas.microsoft.com/office/drawing/2014/main" id="{AEACF252-D5C7-C615-7782-698D94AC6FDC}"/>
                  </a:ext>
                </a:extLst>
              </p:cNvPr>
              <p:cNvSpPr/>
              <p:nvPr/>
            </p:nvSpPr>
            <p:spPr bwMode="auto">
              <a:xfrm>
                <a:off x="3776614" y="3989441"/>
                <a:ext cx="23812" cy="23812"/>
              </a:xfrm>
              <a:custGeom>
                <a:avLst/>
                <a:gdLst>
                  <a:gd name="T0" fmla="*/ 24 w 31"/>
                  <a:gd name="T1" fmla="*/ 1 h 32"/>
                  <a:gd name="T2" fmla="*/ 24 w 31"/>
                  <a:gd name="T3" fmla="*/ 1 h 32"/>
                  <a:gd name="T4" fmla="*/ 22 w 31"/>
                  <a:gd name="T5" fmla="*/ 0 h 32"/>
                  <a:gd name="T6" fmla="*/ 18 w 31"/>
                  <a:gd name="T7" fmla="*/ 1 h 32"/>
                  <a:gd name="T8" fmla="*/ 12 w 31"/>
                  <a:gd name="T9" fmla="*/ 3 h 32"/>
                  <a:gd name="T10" fmla="*/ 7 w 31"/>
                  <a:gd name="T11" fmla="*/ 6 h 32"/>
                  <a:gd name="T12" fmla="*/ 3 w 31"/>
                  <a:gd name="T13" fmla="*/ 7 h 32"/>
                  <a:gd name="T14" fmla="*/ 0 w 31"/>
                  <a:gd name="T15" fmla="*/ 6 h 32"/>
                  <a:gd name="T16" fmla="*/ 0 w 31"/>
                  <a:gd name="T17" fmla="*/ 6 h 32"/>
                  <a:gd name="T18" fmla="*/ 0 w 31"/>
                  <a:gd name="T19" fmla="*/ 11 h 32"/>
                  <a:gd name="T20" fmla="*/ 0 w 31"/>
                  <a:gd name="T21" fmla="*/ 14 h 32"/>
                  <a:gd name="T22" fmla="*/ 1 w 31"/>
                  <a:gd name="T23" fmla="*/ 16 h 32"/>
                  <a:gd name="T24" fmla="*/ 1 w 31"/>
                  <a:gd name="T25" fmla="*/ 16 h 32"/>
                  <a:gd name="T26" fmla="*/ 3 w 31"/>
                  <a:gd name="T27" fmla="*/ 19 h 32"/>
                  <a:gd name="T28" fmla="*/ 7 w 31"/>
                  <a:gd name="T29" fmla="*/ 23 h 32"/>
                  <a:gd name="T30" fmla="*/ 14 w 31"/>
                  <a:gd name="T31" fmla="*/ 26 h 32"/>
                  <a:gd name="T32" fmla="*/ 22 w 31"/>
                  <a:gd name="T33" fmla="*/ 30 h 32"/>
                  <a:gd name="T34" fmla="*/ 30 w 31"/>
                  <a:gd name="T35" fmla="*/ 32 h 32"/>
                  <a:gd name="T36" fmla="*/ 30 w 31"/>
                  <a:gd name="T37" fmla="*/ 32 h 32"/>
                  <a:gd name="T38" fmla="*/ 28 w 31"/>
                  <a:gd name="T39" fmla="*/ 27 h 32"/>
                  <a:gd name="T40" fmla="*/ 30 w 31"/>
                  <a:gd name="T41" fmla="*/ 24 h 32"/>
                  <a:gd name="T42" fmla="*/ 31 w 31"/>
                  <a:gd name="T43" fmla="*/ 16 h 32"/>
                  <a:gd name="T44" fmla="*/ 31 w 31"/>
                  <a:gd name="T45" fmla="*/ 11 h 32"/>
                  <a:gd name="T46" fmla="*/ 30 w 31"/>
                  <a:gd name="T47" fmla="*/ 8 h 32"/>
                  <a:gd name="T48" fmla="*/ 28 w 31"/>
                  <a:gd name="T49" fmla="*/ 5 h 32"/>
                  <a:gd name="T50" fmla="*/ 24 w 31"/>
                  <a:gd name="T51" fmla="*/ 1 h 32"/>
                  <a:gd name="T52" fmla="*/ 24 w 31"/>
                  <a:gd name="T53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" h="32">
                    <a:moveTo>
                      <a:pt x="24" y="1"/>
                    </a:moveTo>
                    <a:lnTo>
                      <a:pt x="24" y="1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2" y="3"/>
                    </a:lnTo>
                    <a:lnTo>
                      <a:pt x="7" y="6"/>
                    </a:lnTo>
                    <a:lnTo>
                      <a:pt x="3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3" y="19"/>
                    </a:lnTo>
                    <a:lnTo>
                      <a:pt x="7" y="23"/>
                    </a:lnTo>
                    <a:lnTo>
                      <a:pt x="14" y="26"/>
                    </a:lnTo>
                    <a:lnTo>
                      <a:pt x="22" y="30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28" y="27"/>
                    </a:lnTo>
                    <a:lnTo>
                      <a:pt x="30" y="24"/>
                    </a:lnTo>
                    <a:lnTo>
                      <a:pt x="31" y="16"/>
                    </a:lnTo>
                    <a:lnTo>
                      <a:pt x="31" y="11"/>
                    </a:lnTo>
                    <a:lnTo>
                      <a:pt x="30" y="8"/>
                    </a:lnTo>
                    <a:lnTo>
                      <a:pt x="28" y="5"/>
                    </a:lnTo>
                    <a:lnTo>
                      <a:pt x="24" y="1"/>
                    </a:lnTo>
                    <a:lnTo>
                      <a:pt x="2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5" name="išlïḋè">
                <a:extLst>
                  <a:ext uri="{FF2B5EF4-FFF2-40B4-BE49-F238E27FC236}">
                    <a16:creationId xmlns:a16="http://schemas.microsoft.com/office/drawing/2014/main" id="{1D7FF5C4-63A8-86E5-A941-5D6CC6377162}"/>
                  </a:ext>
                </a:extLst>
              </p:cNvPr>
              <p:cNvSpPr/>
              <p:nvPr/>
            </p:nvSpPr>
            <p:spPr bwMode="auto">
              <a:xfrm>
                <a:off x="2932074" y="3721149"/>
                <a:ext cx="58737" cy="66676"/>
              </a:xfrm>
              <a:custGeom>
                <a:avLst/>
                <a:gdLst>
                  <a:gd name="T0" fmla="*/ 50 w 74"/>
                  <a:gd name="T1" fmla="*/ 6 h 84"/>
                  <a:gd name="T2" fmla="*/ 50 w 74"/>
                  <a:gd name="T3" fmla="*/ 6 h 84"/>
                  <a:gd name="T4" fmla="*/ 45 w 74"/>
                  <a:gd name="T5" fmla="*/ 3 h 84"/>
                  <a:gd name="T6" fmla="*/ 39 w 74"/>
                  <a:gd name="T7" fmla="*/ 1 h 84"/>
                  <a:gd name="T8" fmla="*/ 35 w 74"/>
                  <a:gd name="T9" fmla="*/ 0 h 84"/>
                  <a:gd name="T10" fmla="*/ 30 w 74"/>
                  <a:gd name="T11" fmla="*/ 3 h 84"/>
                  <a:gd name="T12" fmla="*/ 30 w 74"/>
                  <a:gd name="T13" fmla="*/ 3 h 84"/>
                  <a:gd name="T14" fmla="*/ 29 w 74"/>
                  <a:gd name="T15" fmla="*/ 4 h 84"/>
                  <a:gd name="T16" fmla="*/ 29 w 74"/>
                  <a:gd name="T17" fmla="*/ 6 h 84"/>
                  <a:gd name="T18" fmla="*/ 29 w 74"/>
                  <a:gd name="T19" fmla="*/ 12 h 84"/>
                  <a:gd name="T20" fmla="*/ 29 w 74"/>
                  <a:gd name="T21" fmla="*/ 12 h 84"/>
                  <a:gd name="T22" fmla="*/ 26 w 74"/>
                  <a:gd name="T23" fmla="*/ 11 h 84"/>
                  <a:gd name="T24" fmla="*/ 22 w 74"/>
                  <a:gd name="T25" fmla="*/ 11 h 84"/>
                  <a:gd name="T26" fmla="*/ 14 w 74"/>
                  <a:gd name="T27" fmla="*/ 13 h 84"/>
                  <a:gd name="T28" fmla="*/ 8 w 74"/>
                  <a:gd name="T29" fmla="*/ 15 h 84"/>
                  <a:gd name="T30" fmla="*/ 4 w 74"/>
                  <a:gd name="T31" fmla="*/ 16 h 84"/>
                  <a:gd name="T32" fmla="*/ 1 w 74"/>
                  <a:gd name="T33" fmla="*/ 16 h 84"/>
                  <a:gd name="T34" fmla="*/ 1 w 74"/>
                  <a:gd name="T35" fmla="*/ 16 h 84"/>
                  <a:gd name="T36" fmla="*/ 0 w 74"/>
                  <a:gd name="T37" fmla="*/ 48 h 84"/>
                  <a:gd name="T38" fmla="*/ 0 w 74"/>
                  <a:gd name="T39" fmla="*/ 56 h 84"/>
                  <a:gd name="T40" fmla="*/ 0 w 74"/>
                  <a:gd name="T41" fmla="*/ 63 h 84"/>
                  <a:gd name="T42" fmla="*/ 2 w 74"/>
                  <a:gd name="T43" fmla="*/ 69 h 84"/>
                  <a:gd name="T44" fmla="*/ 4 w 74"/>
                  <a:gd name="T45" fmla="*/ 74 h 84"/>
                  <a:gd name="T46" fmla="*/ 4 w 74"/>
                  <a:gd name="T47" fmla="*/ 74 h 84"/>
                  <a:gd name="T48" fmla="*/ 6 w 74"/>
                  <a:gd name="T49" fmla="*/ 76 h 84"/>
                  <a:gd name="T50" fmla="*/ 9 w 74"/>
                  <a:gd name="T51" fmla="*/ 79 h 84"/>
                  <a:gd name="T52" fmla="*/ 16 w 74"/>
                  <a:gd name="T53" fmla="*/ 82 h 84"/>
                  <a:gd name="T54" fmla="*/ 24 w 74"/>
                  <a:gd name="T55" fmla="*/ 84 h 84"/>
                  <a:gd name="T56" fmla="*/ 33 w 74"/>
                  <a:gd name="T57" fmla="*/ 84 h 84"/>
                  <a:gd name="T58" fmla="*/ 41 w 74"/>
                  <a:gd name="T59" fmla="*/ 84 h 84"/>
                  <a:gd name="T60" fmla="*/ 47 w 74"/>
                  <a:gd name="T61" fmla="*/ 82 h 84"/>
                  <a:gd name="T62" fmla="*/ 51 w 74"/>
                  <a:gd name="T63" fmla="*/ 80 h 84"/>
                  <a:gd name="T64" fmla="*/ 53 w 74"/>
                  <a:gd name="T65" fmla="*/ 78 h 84"/>
                  <a:gd name="T66" fmla="*/ 54 w 74"/>
                  <a:gd name="T67" fmla="*/ 75 h 84"/>
                  <a:gd name="T68" fmla="*/ 55 w 74"/>
                  <a:gd name="T69" fmla="*/ 72 h 84"/>
                  <a:gd name="T70" fmla="*/ 55 w 74"/>
                  <a:gd name="T71" fmla="*/ 72 h 84"/>
                  <a:gd name="T72" fmla="*/ 56 w 74"/>
                  <a:gd name="T73" fmla="*/ 59 h 84"/>
                  <a:gd name="T74" fmla="*/ 59 w 74"/>
                  <a:gd name="T75" fmla="*/ 48 h 84"/>
                  <a:gd name="T76" fmla="*/ 61 w 74"/>
                  <a:gd name="T77" fmla="*/ 43 h 84"/>
                  <a:gd name="T78" fmla="*/ 64 w 74"/>
                  <a:gd name="T79" fmla="*/ 39 h 84"/>
                  <a:gd name="T80" fmla="*/ 69 w 74"/>
                  <a:gd name="T81" fmla="*/ 36 h 84"/>
                  <a:gd name="T82" fmla="*/ 74 w 74"/>
                  <a:gd name="T83" fmla="*/ 32 h 84"/>
                  <a:gd name="T84" fmla="*/ 74 w 74"/>
                  <a:gd name="T85" fmla="*/ 32 h 84"/>
                  <a:gd name="T86" fmla="*/ 66 w 74"/>
                  <a:gd name="T87" fmla="*/ 29 h 84"/>
                  <a:gd name="T88" fmla="*/ 56 w 74"/>
                  <a:gd name="T89" fmla="*/ 25 h 84"/>
                  <a:gd name="T90" fmla="*/ 39 w 74"/>
                  <a:gd name="T91" fmla="*/ 22 h 84"/>
                  <a:gd name="T92" fmla="*/ 39 w 74"/>
                  <a:gd name="T93" fmla="*/ 22 h 84"/>
                  <a:gd name="T94" fmla="*/ 41 w 74"/>
                  <a:gd name="T95" fmla="*/ 20 h 84"/>
                  <a:gd name="T96" fmla="*/ 42 w 74"/>
                  <a:gd name="T97" fmla="*/ 17 h 84"/>
                  <a:gd name="T98" fmla="*/ 43 w 74"/>
                  <a:gd name="T99" fmla="*/ 13 h 84"/>
                  <a:gd name="T100" fmla="*/ 45 w 74"/>
                  <a:gd name="T101" fmla="*/ 8 h 84"/>
                  <a:gd name="T102" fmla="*/ 46 w 74"/>
                  <a:gd name="T103" fmla="*/ 7 h 84"/>
                  <a:gd name="T104" fmla="*/ 50 w 74"/>
                  <a:gd name="T105" fmla="*/ 6 h 84"/>
                  <a:gd name="T106" fmla="*/ 50 w 74"/>
                  <a:gd name="T107" fmla="*/ 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4" h="84">
                    <a:moveTo>
                      <a:pt x="50" y="6"/>
                    </a:moveTo>
                    <a:lnTo>
                      <a:pt x="50" y="6"/>
                    </a:lnTo>
                    <a:lnTo>
                      <a:pt x="45" y="3"/>
                    </a:lnTo>
                    <a:lnTo>
                      <a:pt x="39" y="1"/>
                    </a:lnTo>
                    <a:lnTo>
                      <a:pt x="35" y="0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29" y="4"/>
                    </a:lnTo>
                    <a:lnTo>
                      <a:pt x="29" y="6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26" y="11"/>
                    </a:lnTo>
                    <a:lnTo>
                      <a:pt x="22" y="11"/>
                    </a:lnTo>
                    <a:lnTo>
                      <a:pt x="14" y="13"/>
                    </a:lnTo>
                    <a:lnTo>
                      <a:pt x="8" y="15"/>
                    </a:lnTo>
                    <a:lnTo>
                      <a:pt x="4" y="16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2" y="69"/>
                    </a:lnTo>
                    <a:lnTo>
                      <a:pt x="4" y="74"/>
                    </a:lnTo>
                    <a:lnTo>
                      <a:pt x="4" y="74"/>
                    </a:lnTo>
                    <a:lnTo>
                      <a:pt x="6" y="76"/>
                    </a:lnTo>
                    <a:lnTo>
                      <a:pt x="9" y="79"/>
                    </a:lnTo>
                    <a:lnTo>
                      <a:pt x="16" y="82"/>
                    </a:lnTo>
                    <a:lnTo>
                      <a:pt x="24" y="84"/>
                    </a:lnTo>
                    <a:lnTo>
                      <a:pt x="33" y="84"/>
                    </a:lnTo>
                    <a:lnTo>
                      <a:pt x="41" y="84"/>
                    </a:lnTo>
                    <a:lnTo>
                      <a:pt x="47" y="82"/>
                    </a:lnTo>
                    <a:lnTo>
                      <a:pt x="51" y="80"/>
                    </a:lnTo>
                    <a:lnTo>
                      <a:pt x="53" y="78"/>
                    </a:lnTo>
                    <a:lnTo>
                      <a:pt x="54" y="75"/>
                    </a:lnTo>
                    <a:lnTo>
                      <a:pt x="55" y="72"/>
                    </a:lnTo>
                    <a:lnTo>
                      <a:pt x="55" y="72"/>
                    </a:lnTo>
                    <a:lnTo>
                      <a:pt x="56" y="59"/>
                    </a:lnTo>
                    <a:lnTo>
                      <a:pt x="59" y="48"/>
                    </a:lnTo>
                    <a:lnTo>
                      <a:pt x="61" y="43"/>
                    </a:lnTo>
                    <a:lnTo>
                      <a:pt x="64" y="39"/>
                    </a:lnTo>
                    <a:lnTo>
                      <a:pt x="69" y="36"/>
                    </a:lnTo>
                    <a:lnTo>
                      <a:pt x="74" y="32"/>
                    </a:lnTo>
                    <a:lnTo>
                      <a:pt x="74" y="32"/>
                    </a:lnTo>
                    <a:lnTo>
                      <a:pt x="66" y="29"/>
                    </a:lnTo>
                    <a:lnTo>
                      <a:pt x="56" y="25"/>
                    </a:lnTo>
                    <a:lnTo>
                      <a:pt x="39" y="22"/>
                    </a:lnTo>
                    <a:lnTo>
                      <a:pt x="39" y="22"/>
                    </a:lnTo>
                    <a:lnTo>
                      <a:pt x="41" y="20"/>
                    </a:lnTo>
                    <a:lnTo>
                      <a:pt x="42" y="17"/>
                    </a:lnTo>
                    <a:lnTo>
                      <a:pt x="43" y="13"/>
                    </a:lnTo>
                    <a:lnTo>
                      <a:pt x="45" y="8"/>
                    </a:lnTo>
                    <a:lnTo>
                      <a:pt x="46" y="7"/>
                    </a:lnTo>
                    <a:lnTo>
                      <a:pt x="50" y="6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6" name="íŝlidé">
                <a:extLst>
                  <a:ext uri="{FF2B5EF4-FFF2-40B4-BE49-F238E27FC236}">
                    <a16:creationId xmlns:a16="http://schemas.microsoft.com/office/drawing/2014/main" id="{AC5C9A2D-7CE6-1CE5-E54C-8694DC9E2902}"/>
                  </a:ext>
                </a:extLst>
              </p:cNvPr>
              <p:cNvSpPr/>
              <p:nvPr/>
            </p:nvSpPr>
            <p:spPr bwMode="auto">
              <a:xfrm>
                <a:off x="3424193" y="3689399"/>
                <a:ext cx="19050" cy="12700"/>
              </a:xfrm>
              <a:custGeom>
                <a:avLst/>
                <a:gdLst>
                  <a:gd name="T0" fmla="*/ 19 w 23"/>
                  <a:gd name="T1" fmla="*/ 16 h 16"/>
                  <a:gd name="T2" fmla="*/ 19 w 23"/>
                  <a:gd name="T3" fmla="*/ 16 h 16"/>
                  <a:gd name="T4" fmla="*/ 18 w 23"/>
                  <a:gd name="T5" fmla="*/ 12 h 16"/>
                  <a:gd name="T6" fmla="*/ 19 w 23"/>
                  <a:gd name="T7" fmla="*/ 8 h 16"/>
                  <a:gd name="T8" fmla="*/ 23 w 23"/>
                  <a:gd name="T9" fmla="*/ 0 h 16"/>
                  <a:gd name="T10" fmla="*/ 23 w 23"/>
                  <a:gd name="T11" fmla="*/ 0 h 16"/>
                  <a:gd name="T12" fmla="*/ 20 w 23"/>
                  <a:gd name="T13" fmla="*/ 4 h 16"/>
                  <a:gd name="T14" fmla="*/ 15 w 23"/>
                  <a:gd name="T15" fmla="*/ 5 h 16"/>
                  <a:gd name="T16" fmla="*/ 14 w 23"/>
                  <a:gd name="T17" fmla="*/ 6 h 16"/>
                  <a:gd name="T18" fmla="*/ 12 w 23"/>
                  <a:gd name="T19" fmla="*/ 5 h 16"/>
                  <a:gd name="T20" fmla="*/ 11 w 23"/>
                  <a:gd name="T21" fmla="*/ 4 h 16"/>
                  <a:gd name="T22" fmla="*/ 8 w 23"/>
                  <a:gd name="T23" fmla="*/ 0 h 16"/>
                  <a:gd name="T24" fmla="*/ 8 w 23"/>
                  <a:gd name="T25" fmla="*/ 0 h 16"/>
                  <a:gd name="T26" fmla="*/ 7 w 23"/>
                  <a:gd name="T27" fmla="*/ 4 h 16"/>
                  <a:gd name="T28" fmla="*/ 5 w 23"/>
                  <a:gd name="T29" fmla="*/ 6 h 16"/>
                  <a:gd name="T30" fmla="*/ 0 w 23"/>
                  <a:gd name="T31" fmla="*/ 11 h 16"/>
                  <a:gd name="T32" fmla="*/ 0 w 23"/>
                  <a:gd name="T33" fmla="*/ 11 h 16"/>
                  <a:gd name="T34" fmla="*/ 2 w 23"/>
                  <a:gd name="T35" fmla="*/ 11 h 16"/>
                  <a:gd name="T36" fmla="*/ 3 w 23"/>
                  <a:gd name="T37" fmla="*/ 12 h 16"/>
                  <a:gd name="T38" fmla="*/ 8 w 23"/>
                  <a:gd name="T39" fmla="*/ 12 h 16"/>
                  <a:gd name="T40" fmla="*/ 13 w 23"/>
                  <a:gd name="T41" fmla="*/ 12 h 16"/>
                  <a:gd name="T42" fmla="*/ 16 w 23"/>
                  <a:gd name="T43" fmla="*/ 14 h 16"/>
                  <a:gd name="T44" fmla="*/ 19 w 23"/>
                  <a:gd name="T45" fmla="*/ 16 h 16"/>
                  <a:gd name="T46" fmla="*/ 19 w 23"/>
                  <a:gd name="T4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" h="16">
                    <a:moveTo>
                      <a:pt x="19" y="16"/>
                    </a:moveTo>
                    <a:lnTo>
                      <a:pt x="19" y="16"/>
                    </a:lnTo>
                    <a:lnTo>
                      <a:pt x="18" y="12"/>
                    </a:lnTo>
                    <a:lnTo>
                      <a:pt x="19" y="8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0" y="4"/>
                    </a:lnTo>
                    <a:lnTo>
                      <a:pt x="15" y="5"/>
                    </a:lnTo>
                    <a:lnTo>
                      <a:pt x="14" y="6"/>
                    </a:lnTo>
                    <a:lnTo>
                      <a:pt x="12" y="5"/>
                    </a:lnTo>
                    <a:lnTo>
                      <a:pt x="11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11"/>
                    </a:lnTo>
                    <a:lnTo>
                      <a:pt x="3" y="12"/>
                    </a:lnTo>
                    <a:lnTo>
                      <a:pt x="8" y="12"/>
                    </a:lnTo>
                    <a:lnTo>
                      <a:pt x="13" y="12"/>
                    </a:lnTo>
                    <a:lnTo>
                      <a:pt x="16" y="14"/>
                    </a:lnTo>
                    <a:lnTo>
                      <a:pt x="19" y="16"/>
                    </a:lnTo>
                    <a:lnTo>
                      <a:pt x="19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7" name="ïṥļíḓé">
                <a:extLst>
                  <a:ext uri="{FF2B5EF4-FFF2-40B4-BE49-F238E27FC236}">
                    <a16:creationId xmlns:a16="http://schemas.microsoft.com/office/drawing/2014/main" id="{1480A065-4B7C-C7A9-71DA-C2351C223F3A}"/>
                  </a:ext>
                </a:extLst>
              </p:cNvPr>
              <p:cNvSpPr/>
              <p:nvPr/>
            </p:nvSpPr>
            <p:spPr bwMode="auto">
              <a:xfrm>
                <a:off x="2030106" y="2702975"/>
                <a:ext cx="2049437" cy="1193816"/>
              </a:xfrm>
              <a:custGeom>
                <a:avLst/>
                <a:gdLst>
                  <a:gd name="T0" fmla="*/ 2400 w 2583"/>
                  <a:gd name="T1" fmla="*/ 124 h 1503"/>
                  <a:gd name="T2" fmla="*/ 2237 w 2583"/>
                  <a:gd name="T3" fmla="*/ 3 h 1503"/>
                  <a:gd name="T4" fmla="*/ 2173 w 2583"/>
                  <a:gd name="T5" fmla="*/ 131 h 1503"/>
                  <a:gd name="T6" fmla="*/ 1914 w 2583"/>
                  <a:gd name="T7" fmla="*/ 137 h 1503"/>
                  <a:gd name="T8" fmla="*/ 1766 w 2583"/>
                  <a:gd name="T9" fmla="*/ 75 h 1503"/>
                  <a:gd name="T10" fmla="*/ 1660 w 2583"/>
                  <a:gd name="T11" fmla="*/ 131 h 1503"/>
                  <a:gd name="T12" fmla="*/ 1476 w 2583"/>
                  <a:gd name="T13" fmla="*/ 102 h 1503"/>
                  <a:gd name="T14" fmla="*/ 1289 w 2583"/>
                  <a:gd name="T15" fmla="*/ 207 h 1503"/>
                  <a:gd name="T16" fmla="*/ 1237 w 2583"/>
                  <a:gd name="T17" fmla="*/ 269 h 1503"/>
                  <a:gd name="T18" fmla="*/ 1109 w 2583"/>
                  <a:gd name="T19" fmla="*/ 397 h 1503"/>
                  <a:gd name="T20" fmla="*/ 1038 w 2583"/>
                  <a:gd name="T21" fmla="*/ 507 h 1503"/>
                  <a:gd name="T22" fmla="*/ 947 w 2583"/>
                  <a:gd name="T23" fmla="*/ 495 h 1503"/>
                  <a:gd name="T24" fmla="*/ 730 w 2583"/>
                  <a:gd name="T25" fmla="*/ 551 h 1503"/>
                  <a:gd name="T26" fmla="*/ 599 w 2583"/>
                  <a:gd name="T27" fmla="*/ 493 h 1503"/>
                  <a:gd name="T28" fmla="*/ 417 w 2583"/>
                  <a:gd name="T29" fmla="*/ 471 h 1503"/>
                  <a:gd name="T30" fmla="*/ 306 w 2583"/>
                  <a:gd name="T31" fmla="*/ 433 h 1503"/>
                  <a:gd name="T32" fmla="*/ 221 w 2583"/>
                  <a:gd name="T33" fmla="*/ 462 h 1503"/>
                  <a:gd name="T34" fmla="*/ 138 w 2583"/>
                  <a:gd name="T35" fmla="*/ 509 h 1503"/>
                  <a:gd name="T36" fmla="*/ 8 w 2583"/>
                  <a:gd name="T37" fmla="*/ 579 h 1503"/>
                  <a:gd name="T38" fmla="*/ 30 w 2583"/>
                  <a:gd name="T39" fmla="*/ 661 h 1503"/>
                  <a:gd name="T40" fmla="*/ 55 w 2583"/>
                  <a:gd name="T41" fmla="*/ 757 h 1503"/>
                  <a:gd name="T42" fmla="*/ 182 w 2583"/>
                  <a:gd name="T43" fmla="*/ 1014 h 1503"/>
                  <a:gd name="T44" fmla="*/ 241 w 2583"/>
                  <a:gd name="T45" fmla="*/ 1122 h 1503"/>
                  <a:gd name="T46" fmla="*/ 334 w 2583"/>
                  <a:gd name="T47" fmla="*/ 1146 h 1503"/>
                  <a:gd name="T48" fmla="*/ 461 w 2583"/>
                  <a:gd name="T49" fmla="*/ 1056 h 1503"/>
                  <a:gd name="T50" fmla="*/ 608 w 2583"/>
                  <a:gd name="T51" fmla="*/ 1009 h 1503"/>
                  <a:gd name="T52" fmla="*/ 654 w 2583"/>
                  <a:gd name="T53" fmla="*/ 882 h 1503"/>
                  <a:gd name="T54" fmla="*/ 512 w 2583"/>
                  <a:gd name="T55" fmla="*/ 843 h 1503"/>
                  <a:gd name="T56" fmla="*/ 380 w 2583"/>
                  <a:gd name="T57" fmla="*/ 753 h 1503"/>
                  <a:gd name="T58" fmla="*/ 513 w 2583"/>
                  <a:gd name="T59" fmla="*/ 779 h 1503"/>
                  <a:gd name="T60" fmla="*/ 697 w 2583"/>
                  <a:gd name="T61" fmla="*/ 829 h 1503"/>
                  <a:gd name="T62" fmla="*/ 814 w 2583"/>
                  <a:gd name="T63" fmla="*/ 853 h 1503"/>
                  <a:gd name="T64" fmla="*/ 916 w 2583"/>
                  <a:gd name="T65" fmla="*/ 972 h 1503"/>
                  <a:gd name="T66" fmla="*/ 983 w 2583"/>
                  <a:gd name="T67" fmla="*/ 1076 h 1503"/>
                  <a:gd name="T68" fmla="*/ 1070 w 2583"/>
                  <a:gd name="T69" fmla="*/ 1260 h 1503"/>
                  <a:gd name="T70" fmla="*/ 1158 w 2583"/>
                  <a:gd name="T71" fmla="*/ 1213 h 1503"/>
                  <a:gd name="T72" fmla="*/ 1153 w 2583"/>
                  <a:gd name="T73" fmla="*/ 1104 h 1503"/>
                  <a:gd name="T74" fmla="*/ 1358 w 2583"/>
                  <a:gd name="T75" fmla="*/ 944 h 1503"/>
                  <a:gd name="T76" fmla="*/ 1492 w 2583"/>
                  <a:gd name="T77" fmla="*/ 1026 h 1503"/>
                  <a:gd name="T78" fmla="*/ 1558 w 2583"/>
                  <a:gd name="T79" fmla="*/ 1070 h 1503"/>
                  <a:gd name="T80" fmla="*/ 1643 w 2583"/>
                  <a:gd name="T81" fmla="*/ 1332 h 1503"/>
                  <a:gd name="T82" fmla="*/ 1764 w 2583"/>
                  <a:gd name="T83" fmla="*/ 1464 h 1503"/>
                  <a:gd name="T84" fmla="*/ 1649 w 2583"/>
                  <a:gd name="T85" fmla="*/ 1236 h 1503"/>
                  <a:gd name="T86" fmla="*/ 1711 w 2583"/>
                  <a:gd name="T87" fmla="*/ 1190 h 1503"/>
                  <a:gd name="T88" fmla="*/ 1770 w 2583"/>
                  <a:gd name="T89" fmla="*/ 1238 h 1503"/>
                  <a:gd name="T90" fmla="*/ 1786 w 2583"/>
                  <a:gd name="T91" fmla="*/ 1262 h 1503"/>
                  <a:gd name="T92" fmla="*/ 1885 w 2583"/>
                  <a:gd name="T93" fmla="*/ 1104 h 1503"/>
                  <a:gd name="T94" fmla="*/ 1820 w 2583"/>
                  <a:gd name="T95" fmla="*/ 975 h 1503"/>
                  <a:gd name="T96" fmla="*/ 1897 w 2583"/>
                  <a:gd name="T97" fmla="*/ 997 h 1503"/>
                  <a:gd name="T98" fmla="*/ 1965 w 2583"/>
                  <a:gd name="T99" fmla="*/ 915 h 1503"/>
                  <a:gd name="T100" fmla="*/ 2064 w 2583"/>
                  <a:gd name="T101" fmla="*/ 876 h 1503"/>
                  <a:gd name="T102" fmla="*/ 2182 w 2583"/>
                  <a:gd name="T103" fmla="*/ 730 h 1503"/>
                  <a:gd name="T104" fmla="*/ 2165 w 2583"/>
                  <a:gd name="T105" fmla="*/ 606 h 1503"/>
                  <a:gd name="T106" fmla="*/ 2201 w 2583"/>
                  <a:gd name="T107" fmla="*/ 507 h 1503"/>
                  <a:gd name="T108" fmla="*/ 2098 w 2583"/>
                  <a:gd name="T109" fmla="*/ 450 h 1503"/>
                  <a:gd name="T110" fmla="*/ 2187 w 2583"/>
                  <a:gd name="T111" fmla="*/ 395 h 1503"/>
                  <a:gd name="T112" fmla="*/ 2251 w 2583"/>
                  <a:gd name="T113" fmla="*/ 445 h 1503"/>
                  <a:gd name="T114" fmla="*/ 2279 w 2583"/>
                  <a:gd name="T115" fmla="*/ 492 h 1503"/>
                  <a:gd name="T116" fmla="*/ 2287 w 2583"/>
                  <a:gd name="T117" fmla="*/ 572 h 1503"/>
                  <a:gd name="T118" fmla="*/ 2358 w 2583"/>
                  <a:gd name="T119" fmla="*/ 547 h 1503"/>
                  <a:gd name="T120" fmla="*/ 2334 w 2583"/>
                  <a:gd name="T121" fmla="*/ 448 h 1503"/>
                  <a:gd name="T122" fmla="*/ 2375 w 2583"/>
                  <a:gd name="T123" fmla="*/ 370 h 1503"/>
                  <a:gd name="T124" fmla="*/ 2569 w 2583"/>
                  <a:gd name="T125" fmla="*/ 207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583" h="1503">
                    <a:moveTo>
                      <a:pt x="2499" y="188"/>
                    </a:moveTo>
                    <a:lnTo>
                      <a:pt x="2499" y="188"/>
                    </a:lnTo>
                    <a:lnTo>
                      <a:pt x="2490" y="185"/>
                    </a:lnTo>
                    <a:lnTo>
                      <a:pt x="2483" y="182"/>
                    </a:lnTo>
                    <a:lnTo>
                      <a:pt x="2477" y="178"/>
                    </a:lnTo>
                    <a:lnTo>
                      <a:pt x="2474" y="174"/>
                    </a:lnTo>
                    <a:lnTo>
                      <a:pt x="2470" y="170"/>
                    </a:lnTo>
                    <a:lnTo>
                      <a:pt x="2467" y="166"/>
                    </a:lnTo>
                    <a:lnTo>
                      <a:pt x="2466" y="160"/>
                    </a:lnTo>
                    <a:lnTo>
                      <a:pt x="2465" y="156"/>
                    </a:lnTo>
                    <a:lnTo>
                      <a:pt x="2465" y="156"/>
                    </a:lnTo>
                    <a:lnTo>
                      <a:pt x="2463" y="153"/>
                    </a:lnTo>
                    <a:lnTo>
                      <a:pt x="2462" y="151"/>
                    </a:lnTo>
                    <a:lnTo>
                      <a:pt x="2455" y="148"/>
                    </a:lnTo>
                    <a:lnTo>
                      <a:pt x="2446" y="144"/>
                    </a:lnTo>
                    <a:lnTo>
                      <a:pt x="2436" y="141"/>
                    </a:lnTo>
                    <a:lnTo>
                      <a:pt x="2425" y="137"/>
                    </a:lnTo>
                    <a:lnTo>
                      <a:pt x="2414" y="133"/>
                    </a:lnTo>
                    <a:lnTo>
                      <a:pt x="2404" y="127"/>
                    </a:lnTo>
                    <a:lnTo>
                      <a:pt x="2400" y="124"/>
                    </a:lnTo>
                    <a:lnTo>
                      <a:pt x="2396" y="119"/>
                    </a:lnTo>
                    <a:lnTo>
                      <a:pt x="2396" y="119"/>
                    </a:lnTo>
                    <a:lnTo>
                      <a:pt x="2385" y="103"/>
                    </a:lnTo>
                    <a:lnTo>
                      <a:pt x="2375" y="85"/>
                    </a:lnTo>
                    <a:lnTo>
                      <a:pt x="2364" y="64"/>
                    </a:lnTo>
                    <a:lnTo>
                      <a:pt x="2351" y="33"/>
                    </a:lnTo>
                    <a:lnTo>
                      <a:pt x="2351" y="33"/>
                    </a:lnTo>
                    <a:lnTo>
                      <a:pt x="2346" y="25"/>
                    </a:lnTo>
                    <a:lnTo>
                      <a:pt x="2342" y="18"/>
                    </a:lnTo>
                    <a:lnTo>
                      <a:pt x="2336" y="12"/>
                    </a:lnTo>
                    <a:lnTo>
                      <a:pt x="2329" y="8"/>
                    </a:lnTo>
                    <a:lnTo>
                      <a:pt x="2322" y="4"/>
                    </a:lnTo>
                    <a:lnTo>
                      <a:pt x="2314" y="2"/>
                    </a:lnTo>
                    <a:lnTo>
                      <a:pt x="2308" y="1"/>
                    </a:lnTo>
                    <a:lnTo>
                      <a:pt x="2300" y="0"/>
                    </a:lnTo>
                    <a:lnTo>
                      <a:pt x="2283" y="0"/>
                    </a:lnTo>
                    <a:lnTo>
                      <a:pt x="2267" y="1"/>
                    </a:lnTo>
                    <a:lnTo>
                      <a:pt x="2251" y="2"/>
                    </a:lnTo>
                    <a:lnTo>
                      <a:pt x="2237" y="3"/>
                    </a:lnTo>
                    <a:lnTo>
                      <a:pt x="2237" y="3"/>
                    </a:lnTo>
                    <a:lnTo>
                      <a:pt x="2231" y="3"/>
                    </a:lnTo>
                    <a:lnTo>
                      <a:pt x="2227" y="4"/>
                    </a:lnTo>
                    <a:lnTo>
                      <a:pt x="2223" y="7"/>
                    </a:lnTo>
                    <a:lnTo>
                      <a:pt x="2221" y="9"/>
                    </a:lnTo>
                    <a:lnTo>
                      <a:pt x="2219" y="11"/>
                    </a:lnTo>
                    <a:lnTo>
                      <a:pt x="2219" y="15"/>
                    </a:lnTo>
                    <a:lnTo>
                      <a:pt x="2218" y="21"/>
                    </a:lnTo>
                    <a:lnTo>
                      <a:pt x="2219" y="36"/>
                    </a:lnTo>
                    <a:lnTo>
                      <a:pt x="2218" y="42"/>
                    </a:lnTo>
                    <a:lnTo>
                      <a:pt x="2217" y="44"/>
                    </a:lnTo>
                    <a:lnTo>
                      <a:pt x="2214" y="47"/>
                    </a:lnTo>
                    <a:lnTo>
                      <a:pt x="2214" y="47"/>
                    </a:lnTo>
                    <a:lnTo>
                      <a:pt x="2212" y="49"/>
                    </a:lnTo>
                    <a:lnTo>
                      <a:pt x="2209" y="52"/>
                    </a:lnTo>
                    <a:lnTo>
                      <a:pt x="2204" y="62"/>
                    </a:lnTo>
                    <a:lnTo>
                      <a:pt x="2193" y="89"/>
                    </a:lnTo>
                    <a:lnTo>
                      <a:pt x="2182" y="115"/>
                    </a:lnTo>
                    <a:lnTo>
                      <a:pt x="2178" y="125"/>
                    </a:lnTo>
                    <a:lnTo>
                      <a:pt x="2173" y="131"/>
                    </a:lnTo>
                    <a:lnTo>
                      <a:pt x="2173" y="131"/>
                    </a:lnTo>
                    <a:lnTo>
                      <a:pt x="2171" y="132"/>
                    </a:lnTo>
                    <a:lnTo>
                      <a:pt x="2168" y="133"/>
                    </a:lnTo>
                    <a:lnTo>
                      <a:pt x="2160" y="133"/>
                    </a:lnTo>
                    <a:lnTo>
                      <a:pt x="2149" y="133"/>
                    </a:lnTo>
                    <a:lnTo>
                      <a:pt x="2139" y="131"/>
                    </a:lnTo>
                    <a:lnTo>
                      <a:pt x="2122" y="126"/>
                    </a:lnTo>
                    <a:lnTo>
                      <a:pt x="2114" y="124"/>
                    </a:lnTo>
                    <a:lnTo>
                      <a:pt x="2114" y="124"/>
                    </a:lnTo>
                    <a:lnTo>
                      <a:pt x="2089" y="125"/>
                    </a:lnTo>
                    <a:lnTo>
                      <a:pt x="2069" y="126"/>
                    </a:lnTo>
                    <a:lnTo>
                      <a:pt x="2060" y="127"/>
                    </a:lnTo>
                    <a:lnTo>
                      <a:pt x="2053" y="128"/>
                    </a:lnTo>
                    <a:lnTo>
                      <a:pt x="2053" y="128"/>
                    </a:lnTo>
                    <a:lnTo>
                      <a:pt x="2026" y="133"/>
                    </a:lnTo>
                    <a:lnTo>
                      <a:pt x="1981" y="139"/>
                    </a:lnTo>
                    <a:lnTo>
                      <a:pt x="1957" y="140"/>
                    </a:lnTo>
                    <a:lnTo>
                      <a:pt x="1937" y="141"/>
                    </a:lnTo>
                    <a:lnTo>
                      <a:pt x="1922" y="140"/>
                    </a:lnTo>
                    <a:lnTo>
                      <a:pt x="1917" y="139"/>
                    </a:lnTo>
                    <a:lnTo>
                      <a:pt x="1914" y="137"/>
                    </a:lnTo>
                    <a:lnTo>
                      <a:pt x="1914" y="137"/>
                    </a:lnTo>
                    <a:lnTo>
                      <a:pt x="1910" y="134"/>
                    </a:lnTo>
                    <a:lnTo>
                      <a:pt x="1903" y="131"/>
                    </a:lnTo>
                    <a:lnTo>
                      <a:pt x="1887" y="124"/>
                    </a:lnTo>
                    <a:lnTo>
                      <a:pt x="1867" y="115"/>
                    </a:lnTo>
                    <a:lnTo>
                      <a:pt x="1858" y="110"/>
                    </a:lnTo>
                    <a:lnTo>
                      <a:pt x="1850" y="103"/>
                    </a:lnTo>
                    <a:lnTo>
                      <a:pt x="1850" y="103"/>
                    </a:lnTo>
                    <a:lnTo>
                      <a:pt x="1846" y="100"/>
                    </a:lnTo>
                    <a:lnTo>
                      <a:pt x="1841" y="98"/>
                    </a:lnTo>
                    <a:lnTo>
                      <a:pt x="1830" y="93"/>
                    </a:lnTo>
                    <a:lnTo>
                      <a:pt x="1819" y="90"/>
                    </a:lnTo>
                    <a:lnTo>
                      <a:pt x="1806" y="89"/>
                    </a:lnTo>
                    <a:lnTo>
                      <a:pt x="1786" y="85"/>
                    </a:lnTo>
                    <a:lnTo>
                      <a:pt x="1779" y="83"/>
                    </a:lnTo>
                    <a:lnTo>
                      <a:pt x="1776" y="82"/>
                    </a:lnTo>
                    <a:lnTo>
                      <a:pt x="1775" y="81"/>
                    </a:lnTo>
                    <a:lnTo>
                      <a:pt x="1775" y="81"/>
                    </a:lnTo>
                    <a:lnTo>
                      <a:pt x="1772" y="78"/>
                    </a:lnTo>
                    <a:lnTo>
                      <a:pt x="1766" y="75"/>
                    </a:lnTo>
                    <a:lnTo>
                      <a:pt x="1747" y="68"/>
                    </a:lnTo>
                    <a:lnTo>
                      <a:pt x="1726" y="60"/>
                    </a:lnTo>
                    <a:lnTo>
                      <a:pt x="1718" y="57"/>
                    </a:lnTo>
                    <a:lnTo>
                      <a:pt x="1714" y="53"/>
                    </a:lnTo>
                    <a:lnTo>
                      <a:pt x="1714" y="53"/>
                    </a:lnTo>
                    <a:lnTo>
                      <a:pt x="1709" y="51"/>
                    </a:lnTo>
                    <a:lnTo>
                      <a:pt x="1704" y="51"/>
                    </a:lnTo>
                    <a:lnTo>
                      <a:pt x="1698" y="52"/>
                    </a:lnTo>
                    <a:lnTo>
                      <a:pt x="1692" y="54"/>
                    </a:lnTo>
                    <a:lnTo>
                      <a:pt x="1687" y="58"/>
                    </a:lnTo>
                    <a:lnTo>
                      <a:pt x="1682" y="62"/>
                    </a:lnTo>
                    <a:lnTo>
                      <a:pt x="1679" y="68"/>
                    </a:lnTo>
                    <a:lnTo>
                      <a:pt x="1678" y="75"/>
                    </a:lnTo>
                    <a:lnTo>
                      <a:pt x="1678" y="75"/>
                    </a:lnTo>
                    <a:lnTo>
                      <a:pt x="1676" y="91"/>
                    </a:lnTo>
                    <a:lnTo>
                      <a:pt x="1674" y="100"/>
                    </a:lnTo>
                    <a:lnTo>
                      <a:pt x="1672" y="109"/>
                    </a:lnTo>
                    <a:lnTo>
                      <a:pt x="1668" y="117"/>
                    </a:lnTo>
                    <a:lnTo>
                      <a:pt x="1664" y="125"/>
                    </a:lnTo>
                    <a:lnTo>
                      <a:pt x="1660" y="131"/>
                    </a:lnTo>
                    <a:lnTo>
                      <a:pt x="1655" y="134"/>
                    </a:lnTo>
                    <a:lnTo>
                      <a:pt x="1655" y="134"/>
                    </a:lnTo>
                    <a:lnTo>
                      <a:pt x="1648" y="137"/>
                    </a:lnTo>
                    <a:lnTo>
                      <a:pt x="1650" y="135"/>
                    </a:lnTo>
                    <a:lnTo>
                      <a:pt x="1650" y="135"/>
                    </a:lnTo>
                    <a:lnTo>
                      <a:pt x="1632" y="130"/>
                    </a:lnTo>
                    <a:lnTo>
                      <a:pt x="1617" y="124"/>
                    </a:lnTo>
                    <a:lnTo>
                      <a:pt x="1612" y="120"/>
                    </a:lnTo>
                    <a:lnTo>
                      <a:pt x="1608" y="118"/>
                    </a:lnTo>
                    <a:lnTo>
                      <a:pt x="1608" y="118"/>
                    </a:lnTo>
                    <a:lnTo>
                      <a:pt x="1604" y="115"/>
                    </a:lnTo>
                    <a:lnTo>
                      <a:pt x="1596" y="111"/>
                    </a:lnTo>
                    <a:lnTo>
                      <a:pt x="1575" y="103"/>
                    </a:lnTo>
                    <a:lnTo>
                      <a:pt x="1527" y="89"/>
                    </a:lnTo>
                    <a:lnTo>
                      <a:pt x="1527" y="89"/>
                    </a:lnTo>
                    <a:lnTo>
                      <a:pt x="1522" y="87"/>
                    </a:lnTo>
                    <a:lnTo>
                      <a:pt x="1515" y="89"/>
                    </a:lnTo>
                    <a:lnTo>
                      <a:pt x="1506" y="90"/>
                    </a:lnTo>
                    <a:lnTo>
                      <a:pt x="1497" y="93"/>
                    </a:lnTo>
                    <a:lnTo>
                      <a:pt x="1476" y="102"/>
                    </a:lnTo>
                    <a:lnTo>
                      <a:pt x="1453" y="114"/>
                    </a:lnTo>
                    <a:lnTo>
                      <a:pt x="1415" y="135"/>
                    </a:lnTo>
                    <a:lnTo>
                      <a:pt x="1394" y="147"/>
                    </a:lnTo>
                    <a:lnTo>
                      <a:pt x="1394" y="147"/>
                    </a:lnTo>
                    <a:lnTo>
                      <a:pt x="1391" y="149"/>
                    </a:lnTo>
                    <a:lnTo>
                      <a:pt x="1386" y="151"/>
                    </a:lnTo>
                    <a:lnTo>
                      <a:pt x="1376" y="161"/>
                    </a:lnTo>
                    <a:lnTo>
                      <a:pt x="1366" y="174"/>
                    </a:lnTo>
                    <a:lnTo>
                      <a:pt x="1361" y="181"/>
                    </a:lnTo>
                    <a:lnTo>
                      <a:pt x="1358" y="188"/>
                    </a:lnTo>
                    <a:lnTo>
                      <a:pt x="1358" y="188"/>
                    </a:lnTo>
                    <a:lnTo>
                      <a:pt x="1356" y="191"/>
                    </a:lnTo>
                    <a:lnTo>
                      <a:pt x="1352" y="193"/>
                    </a:lnTo>
                    <a:lnTo>
                      <a:pt x="1344" y="199"/>
                    </a:lnTo>
                    <a:lnTo>
                      <a:pt x="1334" y="202"/>
                    </a:lnTo>
                    <a:lnTo>
                      <a:pt x="1322" y="206"/>
                    </a:lnTo>
                    <a:lnTo>
                      <a:pt x="1310" y="208"/>
                    </a:lnTo>
                    <a:lnTo>
                      <a:pt x="1300" y="209"/>
                    </a:lnTo>
                    <a:lnTo>
                      <a:pt x="1292" y="209"/>
                    </a:lnTo>
                    <a:lnTo>
                      <a:pt x="1289" y="207"/>
                    </a:lnTo>
                    <a:lnTo>
                      <a:pt x="1289" y="207"/>
                    </a:lnTo>
                    <a:lnTo>
                      <a:pt x="1286" y="207"/>
                    </a:lnTo>
                    <a:lnTo>
                      <a:pt x="1283" y="208"/>
                    </a:lnTo>
                    <a:lnTo>
                      <a:pt x="1281" y="211"/>
                    </a:lnTo>
                    <a:lnTo>
                      <a:pt x="1277" y="216"/>
                    </a:lnTo>
                    <a:lnTo>
                      <a:pt x="1273" y="225"/>
                    </a:lnTo>
                    <a:lnTo>
                      <a:pt x="1272" y="230"/>
                    </a:lnTo>
                    <a:lnTo>
                      <a:pt x="1272" y="232"/>
                    </a:lnTo>
                    <a:lnTo>
                      <a:pt x="1272" y="232"/>
                    </a:lnTo>
                    <a:lnTo>
                      <a:pt x="1272" y="235"/>
                    </a:lnTo>
                    <a:lnTo>
                      <a:pt x="1270" y="240"/>
                    </a:lnTo>
                    <a:lnTo>
                      <a:pt x="1269" y="246"/>
                    </a:lnTo>
                    <a:lnTo>
                      <a:pt x="1266" y="252"/>
                    </a:lnTo>
                    <a:lnTo>
                      <a:pt x="1262" y="258"/>
                    </a:lnTo>
                    <a:lnTo>
                      <a:pt x="1258" y="263"/>
                    </a:lnTo>
                    <a:lnTo>
                      <a:pt x="1251" y="266"/>
                    </a:lnTo>
                    <a:lnTo>
                      <a:pt x="1244" y="267"/>
                    </a:lnTo>
                    <a:lnTo>
                      <a:pt x="1244" y="267"/>
                    </a:lnTo>
                    <a:lnTo>
                      <a:pt x="1241" y="267"/>
                    </a:lnTo>
                    <a:lnTo>
                      <a:pt x="1237" y="269"/>
                    </a:lnTo>
                    <a:lnTo>
                      <a:pt x="1234" y="273"/>
                    </a:lnTo>
                    <a:lnTo>
                      <a:pt x="1232" y="276"/>
                    </a:lnTo>
                    <a:lnTo>
                      <a:pt x="1226" y="286"/>
                    </a:lnTo>
                    <a:lnTo>
                      <a:pt x="1221" y="298"/>
                    </a:lnTo>
                    <a:lnTo>
                      <a:pt x="1217" y="310"/>
                    </a:lnTo>
                    <a:lnTo>
                      <a:pt x="1215" y="323"/>
                    </a:lnTo>
                    <a:lnTo>
                      <a:pt x="1210" y="340"/>
                    </a:lnTo>
                    <a:lnTo>
                      <a:pt x="1210" y="340"/>
                    </a:lnTo>
                    <a:lnTo>
                      <a:pt x="1208" y="346"/>
                    </a:lnTo>
                    <a:lnTo>
                      <a:pt x="1203" y="351"/>
                    </a:lnTo>
                    <a:lnTo>
                      <a:pt x="1198" y="357"/>
                    </a:lnTo>
                    <a:lnTo>
                      <a:pt x="1191" y="363"/>
                    </a:lnTo>
                    <a:lnTo>
                      <a:pt x="1183" y="368"/>
                    </a:lnTo>
                    <a:lnTo>
                      <a:pt x="1174" y="373"/>
                    </a:lnTo>
                    <a:lnTo>
                      <a:pt x="1163" y="376"/>
                    </a:lnTo>
                    <a:lnTo>
                      <a:pt x="1153" y="379"/>
                    </a:lnTo>
                    <a:lnTo>
                      <a:pt x="1153" y="379"/>
                    </a:lnTo>
                    <a:lnTo>
                      <a:pt x="1142" y="381"/>
                    </a:lnTo>
                    <a:lnTo>
                      <a:pt x="1130" y="385"/>
                    </a:lnTo>
                    <a:lnTo>
                      <a:pt x="1109" y="397"/>
                    </a:lnTo>
                    <a:lnTo>
                      <a:pt x="1092" y="406"/>
                    </a:lnTo>
                    <a:lnTo>
                      <a:pt x="1085" y="409"/>
                    </a:lnTo>
                    <a:lnTo>
                      <a:pt x="1080" y="409"/>
                    </a:lnTo>
                    <a:lnTo>
                      <a:pt x="1080" y="409"/>
                    </a:lnTo>
                    <a:lnTo>
                      <a:pt x="1077" y="409"/>
                    </a:lnTo>
                    <a:lnTo>
                      <a:pt x="1072" y="412"/>
                    </a:lnTo>
                    <a:lnTo>
                      <a:pt x="1068" y="416"/>
                    </a:lnTo>
                    <a:lnTo>
                      <a:pt x="1062" y="421"/>
                    </a:lnTo>
                    <a:lnTo>
                      <a:pt x="1054" y="430"/>
                    </a:lnTo>
                    <a:lnTo>
                      <a:pt x="1052" y="434"/>
                    </a:lnTo>
                    <a:lnTo>
                      <a:pt x="1052" y="437"/>
                    </a:lnTo>
                    <a:lnTo>
                      <a:pt x="1052" y="437"/>
                    </a:lnTo>
                    <a:lnTo>
                      <a:pt x="1053" y="445"/>
                    </a:lnTo>
                    <a:lnTo>
                      <a:pt x="1053" y="459"/>
                    </a:lnTo>
                    <a:lnTo>
                      <a:pt x="1050" y="479"/>
                    </a:lnTo>
                    <a:lnTo>
                      <a:pt x="1047" y="489"/>
                    </a:lnTo>
                    <a:lnTo>
                      <a:pt x="1044" y="499"/>
                    </a:lnTo>
                    <a:lnTo>
                      <a:pt x="1044" y="499"/>
                    </a:lnTo>
                    <a:lnTo>
                      <a:pt x="1042" y="504"/>
                    </a:lnTo>
                    <a:lnTo>
                      <a:pt x="1038" y="507"/>
                    </a:lnTo>
                    <a:lnTo>
                      <a:pt x="1035" y="511"/>
                    </a:lnTo>
                    <a:lnTo>
                      <a:pt x="1030" y="513"/>
                    </a:lnTo>
                    <a:lnTo>
                      <a:pt x="1022" y="515"/>
                    </a:lnTo>
                    <a:lnTo>
                      <a:pt x="1013" y="515"/>
                    </a:lnTo>
                    <a:lnTo>
                      <a:pt x="1005" y="514"/>
                    </a:lnTo>
                    <a:lnTo>
                      <a:pt x="1000" y="512"/>
                    </a:lnTo>
                    <a:lnTo>
                      <a:pt x="995" y="509"/>
                    </a:lnTo>
                    <a:lnTo>
                      <a:pt x="994" y="507"/>
                    </a:lnTo>
                    <a:lnTo>
                      <a:pt x="994" y="506"/>
                    </a:lnTo>
                    <a:lnTo>
                      <a:pt x="994" y="506"/>
                    </a:lnTo>
                    <a:lnTo>
                      <a:pt x="994" y="504"/>
                    </a:lnTo>
                    <a:lnTo>
                      <a:pt x="993" y="500"/>
                    </a:lnTo>
                    <a:lnTo>
                      <a:pt x="991" y="497"/>
                    </a:lnTo>
                    <a:lnTo>
                      <a:pt x="987" y="493"/>
                    </a:lnTo>
                    <a:lnTo>
                      <a:pt x="984" y="491"/>
                    </a:lnTo>
                    <a:lnTo>
                      <a:pt x="979" y="489"/>
                    </a:lnTo>
                    <a:lnTo>
                      <a:pt x="976" y="489"/>
                    </a:lnTo>
                    <a:lnTo>
                      <a:pt x="971" y="489"/>
                    </a:lnTo>
                    <a:lnTo>
                      <a:pt x="971" y="489"/>
                    </a:lnTo>
                    <a:lnTo>
                      <a:pt x="947" y="495"/>
                    </a:lnTo>
                    <a:lnTo>
                      <a:pt x="934" y="497"/>
                    </a:lnTo>
                    <a:lnTo>
                      <a:pt x="926" y="498"/>
                    </a:lnTo>
                    <a:lnTo>
                      <a:pt x="926" y="498"/>
                    </a:lnTo>
                    <a:lnTo>
                      <a:pt x="912" y="497"/>
                    </a:lnTo>
                    <a:lnTo>
                      <a:pt x="887" y="498"/>
                    </a:lnTo>
                    <a:lnTo>
                      <a:pt x="859" y="500"/>
                    </a:lnTo>
                    <a:lnTo>
                      <a:pt x="847" y="501"/>
                    </a:lnTo>
                    <a:lnTo>
                      <a:pt x="838" y="504"/>
                    </a:lnTo>
                    <a:lnTo>
                      <a:pt x="838" y="504"/>
                    </a:lnTo>
                    <a:lnTo>
                      <a:pt x="829" y="508"/>
                    </a:lnTo>
                    <a:lnTo>
                      <a:pt x="818" y="515"/>
                    </a:lnTo>
                    <a:lnTo>
                      <a:pt x="792" y="536"/>
                    </a:lnTo>
                    <a:lnTo>
                      <a:pt x="768" y="554"/>
                    </a:lnTo>
                    <a:lnTo>
                      <a:pt x="760" y="559"/>
                    </a:lnTo>
                    <a:lnTo>
                      <a:pt x="756" y="562"/>
                    </a:lnTo>
                    <a:lnTo>
                      <a:pt x="756" y="562"/>
                    </a:lnTo>
                    <a:lnTo>
                      <a:pt x="749" y="561"/>
                    </a:lnTo>
                    <a:lnTo>
                      <a:pt x="739" y="557"/>
                    </a:lnTo>
                    <a:lnTo>
                      <a:pt x="734" y="555"/>
                    </a:lnTo>
                    <a:lnTo>
                      <a:pt x="730" y="551"/>
                    </a:lnTo>
                    <a:lnTo>
                      <a:pt x="728" y="548"/>
                    </a:lnTo>
                    <a:lnTo>
                      <a:pt x="728" y="544"/>
                    </a:lnTo>
                    <a:lnTo>
                      <a:pt x="728" y="544"/>
                    </a:lnTo>
                    <a:lnTo>
                      <a:pt x="728" y="541"/>
                    </a:lnTo>
                    <a:lnTo>
                      <a:pt x="727" y="539"/>
                    </a:lnTo>
                    <a:lnTo>
                      <a:pt x="724" y="534"/>
                    </a:lnTo>
                    <a:lnTo>
                      <a:pt x="719" y="531"/>
                    </a:lnTo>
                    <a:lnTo>
                      <a:pt x="712" y="526"/>
                    </a:lnTo>
                    <a:lnTo>
                      <a:pt x="696" y="516"/>
                    </a:lnTo>
                    <a:lnTo>
                      <a:pt x="687" y="511"/>
                    </a:lnTo>
                    <a:lnTo>
                      <a:pt x="678" y="503"/>
                    </a:lnTo>
                    <a:lnTo>
                      <a:pt x="678" y="503"/>
                    </a:lnTo>
                    <a:lnTo>
                      <a:pt x="673" y="499"/>
                    </a:lnTo>
                    <a:lnTo>
                      <a:pt x="668" y="496"/>
                    </a:lnTo>
                    <a:lnTo>
                      <a:pt x="661" y="493"/>
                    </a:lnTo>
                    <a:lnTo>
                      <a:pt x="654" y="492"/>
                    </a:lnTo>
                    <a:lnTo>
                      <a:pt x="640" y="490"/>
                    </a:lnTo>
                    <a:lnTo>
                      <a:pt x="626" y="490"/>
                    </a:lnTo>
                    <a:lnTo>
                      <a:pt x="612" y="491"/>
                    </a:lnTo>
                    <a:lnTo>
                      <a:pt x="599" y="493"/>
                    </a:lnTo>
                    <a:lnTo>
                      <a:pt x="586" y="496"/>
                    </a:lnTo>
                    <a:lnTo>
                      <a:pt x="586" y="496"/>
                    </a:lnTo>
                    <a:lnTo>
                      <a:pt x="556" y="511"/>
                    </a:lnTo>
                    <a:lnTo>
                      <a:pt x="538" y="520"/>
                    </a:lnTo>
                    <a:lnTo>
                      <a:pt x="525" y="525"/>
                    </a:lnTo>
                    <a:lnTo>
                      <a:pt x="525" y="525"/>
                    </a:lnTo>
                    <a:lnTo>
                      <a:pt x="515" y="526"/>
                    </a:lnTo>
                    <a:lnTo>
                      <a:pt x="498" y="526"/>
                    </a:lnTo>
                    <a:lnTo>
                      <a:pt x="489" y="526"/>
                    </a:lnTo>
                    <a:lnTo>
                      <a:pt x="479" y="524"/>
                    </a:lnTo>
                    <a:lnTo>
                      <a:pt x="469" y="521"/>
                    </a:lnTo>
                    <a:lnTo>
                      <a:pt x="459" y="516"/>
                    </a:lnTo>
                    <a:lnTo>
                      <a:pt x="459" y="516"/>
                    </a:lnTo>
                    <a:lnTo>
                      <a:pt x="450" y="511"/>
                    </a:lnTo>
                    <a:lnTo>
                      <a:pt x="442" y="504"/>
                    </a:lnTo>
                    <a:lnTo>
                      <a:pt x="436" y="497"/>
                    </a:lnTo>
                    <a:lnTo>
                      <a:pt x="430" y="490"/>
                    </a:lnTo>
                    <a:lnTo>
                      <a:pt x="422" y="478"/>
                    </a:lnTo>
                    <a:lnTo>
                      <a:pt x="417" y="471"/>
                    </a:lnTo>
                    <a:lnTo>
                      <a:pt x="417" y="471"/>
                    </a:lnTo>
                    <a:lnTo>
                      <a:pt x="415" y="467"/>
                    </a:lnTo>
                    <a:lnTo>
                      <a:pt x="413" y="465"/>
                    </a:lnTo>
                    <a:lnTo>
                      <a:pt x="404" y="459"/>
                    </a:lnTo>
                    <a:lnTo>
                      <a:pt x="388" y="449"/>
                    </a:lnTo>
                    <a:lnTo>
                      <a:pt x="388" y="449"/>
                    </a:lnTo>
                    <a:lnTo>
                      <a:pt x="386" y="448"/>
                    </a:lnTo>
                    <a:lnTo>
                      <a:pt x="383" y="449"/>
                    </a:lnTo>
                    <a:lnTo>
                      <a:pt x="376" y="454"/>
                    </a:lnTo>
                    <a:lnTo>
                      <a:pt x="369" y="458"/>
                    </a:lnTo>
                    <a:lnTo>
                      <a:pt x="361" y="463"/>
                    </a:lnTo>
                    <a:lnTo>
                      <a:pt x="361" y="463"/>
                    </a:lnTo>
                    <a:lnTo>
                      <a:pt x="355" y="464"/>
                    </a:lnTo>
                    <a:lnTo>
                      <a:pt x="349" y="463"/>
                    </a:lnTo>
                    <a:lnTo>
                      <a:pt x="341" y="460"/>
                    </a:lnTo>
                    <a:lnTo>
                      <a:pt x="333" y="456"/>
                    </a:lnTo>
                    <a:lnTo>
                      <a:pt x="325" y="451"/>
                    </a:lnTo>
                    <a:lnTo>
                      <a:pt x="317" y="446"/>
                    </a:lnTo>
                    <a:lnTo>
                      <a:pt x="310" y="440"/>
                    </a:lnTo>
                    <a:lnTo>
                      <a:pt x="306" y="433"/>
                    </a:lnTo>
                    <a:lnTo>
                      <a:pt x="306" y="433"/>
                    </a:lnTo>
                    <a:lnTo>
                      <a:pt x="303" y="429"/>
                    </a:lnTo>
                    <a:lnTo>
                      <a:pt x="298" y="424"/>
                    </a:lnTo>
                    <a:lnTo>
                      <a:pt x="295" y="422"/>
                    </a:lnTo>
                    <a:lnTo>
                      <a:pt x="290" y="420"/>
                    </a:lnTo>
                    <a:lnTo>
                      <a:pt x="282" y="416"/>
                    </a:lnTo>
                    <a:lnTo>
                      <a:pt x="276" y="416"/>
                    </a:lnTo>
                    <a:lnTo>
                      <a:pt x="276" y="416"/>
                    </a:lnTo>
                    <a:lnTo>
                      <a:pt x="273" y="426"/>
                    </a:lnTo>
                    <a:lnTo>
                      <a:pt x="271" y="433"/>
                    </a:lnTo>
                    <a:lnTo>
                      <a:pt x="266" y="439"/>
                    </a:lnTo>
                    <a:lnTo>
                      <a:pt x="259" y="443"/>
                    </a:lnTo>
                    <a:lnTo>
                      <a:pt x="259" y="443"/>
                    </a:lnTo>
                    <a:lnTo>
                      <a:pt x="255" y="447"/>
                    </a:lnTo>
                    <a:lnTo>
                      <a:pt x="250" y="449"/>
                    </a:lnTo>
                    <a:lnTo>
                      <a:pt x="242" y="456"/>
                    </a:lnTo>
                    <a:lnTo>
                      <a:pt x="239" y="459"/>
                    </a:lnTo>
                    <a:lnTo>
                      <a:pt x="233" y="462"/>
                    </a:lnTo>
                    <a:lnTo>
                      <a:pt x="227" y="463"/>
                    </a:lnTo>
                    <a:lnTo>
                      <a:pt x="221" y="462"/>
                    </a:lnTo>
                    <a:lnTo>
                      <a:pt x="221" y="462"/>
                    </a:lnTo>
                    <a:lnTo>
                      <a:pt x="209" y="460"/>
                    </a:lnTo>
                    <a:lnTo>
                      <a:pt x="200" y="459"/>
                    </a:lnTo>
                    <a:lnTo>
                      <a:pt x="193" y="460"/>
                    </a:lnTo>
                    <a:lnTo>
                      <a:pt x="184" y="465"/>
                    </a:lnTo>
                    <a:lnTo>
                      <a:pt x="184" y="465"/>
                    </a:lnTo>
                    <a:lnTo>
                      <a:pt x="180" y="467"/>
                    </a:lnTo>
                    <a:lnTo>
                      <a:pt x="174" y="467"/>
                    </a:lnTo>
                    <a:lnTo>
                      <a:pt x="163" y="465"/>
                    </a:lnTo>
                    <a:lnTo>
                      <a:pt x="157" y="465"/>
                    </a:lnTo>
                    <a:lnTo>
                      <a:pt x="154" y="466"/>
                    </a:lnTo>
                    <a:lnTo>
                      <a:pt x="150" y="470"/>
                    </a:lnTo>
                    <a:lnTo>
                      <a:pt x="148" y="475"/>
                    </a:lnTo>
                    <a:lnTo>
                      <a:pt x="148" y="475"/>
                    </a:lnTo>
                    <a:lnTo>
                      <a:pt x="148" y="489"/>
                    </a:lnTo>
                    <a:lnTo>
                      <a:pt x="148" y="497"/>
                    </a:lnTo>
                    <a:lnTo>
                      <a:pt x="147" y="500"/>
                    </a:lnTo>
                    <a:lnTo>
                      <a:pt x="146" y="504"/>
                    </a:lnTo>
                    <a:lnTo>
                      <a:pt x="142" y="506"/>
                    </a:lnTo>
                    <a:lnTo>
                      <a:pt x="138" y="509"/>
                    </a:lnTo>
                    <a:lnTo>
                      <a:pt x="138" y="509"/>
                    </a:lnTo>
                    <a:lnTo>
                      <a:pt x="133" y="512"/>
                    </a:lnTo>
                    <a:lnTo>
                      <a:pt x="130" y="514"/>
                    </a:lnTo>
                    <a:lnTo>
                      <a:pt x="127" y="518"/>
                    </a:lnTo>
                    <a:lnTo>
                      <a:pt x="126" y="520"/>
                    </a:lnTo>
                    <a:lnTo>
                      <a:pt x="124" y="522"/>
                    </a:lnTo>
                    <a:lnTo>
                      <a:pt x="121" y="523"/>
                    </a:lnTo>
                    <a:lnTo>
                      <a:pt x="115" y="525"/>
                    </a:lnTo>
                    <a:lnTo>
                      <a:pt x="115" y="525"/>
                    </a:lnTo>
                    <a:lnTo>
                      <a:pt x="93" y="532"/>
                    </a:lnTo>
                    <a:lnTo>
                      <a:pt x="64" y="540"/>
                    </a:lnTo>
                    <a:lnTo>
                      <a:pt x="35" y="548"/>
                    </a:lnTo>
                    <a:lnTo>
                      <a:pt x="25" y="550"/>
                    </a:lnTo>
                    <a:lnTo>
                      <a:pt x="19" y="553"/>
                    </a:lnTo>
                    <a:lnTo>
                      <a:pt x="19" y="553"/>
                    </a:lnTo>
                    <a:lnTo>
                      <a:pt x="14" y="555"/>
                    </a:lnTo>
                    <a:lnTo>
                      <a:pt x="5" y="556"/>
                    </a:lnTo>
                    <a:lnTo>
                      <a:pt x="5" y="556"/>
                    </a:lnTo>
                    <a:lnTo>
                      <a:pt x="6" y="569"/>
                    </a:lnTo>
                    <a:lnTo>
                      <a:pt x="6" y="574"/>
                    </a:lnTo>
                    <a:lnTo>
                      <a:pt x="8" y="579"/>
                    </a:lnTo>
                    <a:lnTo>
                      <a:pt x="8" y="579"/>
                    </a:lnTo>
                    <a:lnTo>
                      <a:pt x="14" y="584"/>
                    </a:lnTo>
                    <a:lnTo>
                      <a:pt x="19" y="589"/>
                    </a:lnTo>
                    <a:lnTo>
                      <a:pt x="32" y="596"/>
                    </a:lnTo>
                    <a:lnTo>
                      <a:pt x="38" y="599"/>
                    </a:lnTo>
                    <a:lnTo>
                      <a:pt x="40" y="602"/>
                    </a:lnTo>
                    <a:lnTo>
                      <a:pt x="41" y="604"/>
                    </a:lnTo>
                    <a:lnTo>
                      <a:pt x="41" y="607"/>
                    </a:lnTo>
                    <a:lnTo>
                      <a:pt x="41" y="611"/>
                    </a:lnTo>
                    <a:lnTo>
                      <a:pt x="41" y="615"/>
                    </a:lnTo>
                    <a:lnTo>
                      <a:pt x="39" y="621"/>
                    </a:lnTo>
                    <a:lnTo>
                      <a:pt x="39" y="621"/>
                    </a:lnTo>
                    <a:lnTo>
                      <a:pt x="38" y="621"/>
                    </a:lnTo>
                    <a:lnTo>
                      <a:pt x="35" y="621"/>
                    </a:lnTo>
                    <a:lnTo>
                      <a:pt x="31" y="621"/>
                    </a:lnTo>
                    <a:lnTo>
                      <a:pt x="31" y="621"/>
                    </a:lnTo>
                    <a:lnTo>
                      <a:pt x="33" y="631"/>
                    </a:lnTo>
                    <a:lnTo>
                      <a:pt x="34" y="641"/>
                    </a:lnTo>
                    <a:lnTo>
                      <a:pt x="33" y="652"/>
                    </a:lnTo>
                    <a:lnTo>
                      <a:pt x="30" y="661"/>
                    </a:lnTo>
                    <a:lnTo>
                      <a:pt x="30" y="661"/>
                    </a:lnTo>
                    <a:lnTo>
                      <a:pt x="28" y="662"/>
                    </a:lnTo>
                    <a:lnTo>
                      <a:pt x="25" y="661"/>
                    </a:lnTo>
                    <a:lnTo>
                      <a:pt x="23" y="661"/>
                    </a:lnTo>
                    <a:lnTo>
                      <a:pt x="22" y="662"/>
                    </a:lnTo>
                    <a:lnTo>
                      <a:pt x="22" y="662"/>
                    </a:lnTo>
                    <a:lnTo>
                      <a:pt x="20" y="665"/>
                    </a:lnTo>
                    <a:lnTo>
                      <a:pt x="20" y="669"/>
                    </a:lnTo>
                    <a:lnTo>
                      <a:pt x="20" y="672"/>
                    </a:lnTo>
                    <a:lnTo>
                      <a:pt x="19" y="675"/>
                    </a:lnTo>
                    <a:lnTo>
                      <a:pt x="19" y="675"/>
                    </a:lnTo>
                    <a:lnTo>
                      <a:pt x="15" y="681"/>
                    </a:lnTo>
                    <a:lnTo>
                      <a:pt x="10" y="686"/>
                    </a:lnTo>
                    <a:lnTo>
                      <a:pt x="6" y="688"/>
                    </a:lnTo>
                    <a:lnTo>
                      <a:pt x="0" y="689"/>
                    </a:lnTo>
                    <a:lnTo>
                      <a:pt x="0" y="689"/>
                    </a:lnTo>
                    <a:lnTo>
                      <a:pt x="41" y="756"/>
                    </a:lnTo>
                    <a:lnTo>
                      <a:pt x="41" y="756"/>
                    </a:lnTo>
                    <a:lnTo>
                      <a:pt x="48" y="756"/>
                    </a:lnTo>
                    <a:lnTo>
                      <a:pt x="55" y="757"/>
                    </a:lnTo>
                    <a:lnTo>
                      <a:pt x="61" y="760"/>
                    </a:lnTo>
                    <a:lnTo>
                      <a:pt x="67" y="764"/>
                    </a:lnTo>
                    <a:lnTo>
                      <a:pt x="67" y="764"/>
                    </a:lnTo>
                    <a:lnTo>
                      <a:pt x="74" y="773"/>
                    </a:lnTo>
                    <a:lnTo>
                      <a:pt x="81" y="783"/>
                    </a:lnTo>
                    <a:lnTo>
                      <a:pt x="93" y="804"/>
                    </a:lnTo>
                    <a:lnTo>
                      <a:pt x="104" y="826"/>
                    </a:lnTo>
                    <a:lnTo>
                      <a:pt x="113" y="848"/>
                    </a:lnTo>
                    <a:lnTo>
                      <a:pt x="113" y="848"/>
                    </a:lnTo>
                    <a:lnTo>
                      <a:pt x="114" y="855"/>
                    </a:lnTo>
                    <a:lnTo>
                      <a:pt x="114" y="863"/>
                    </a:lnTo>
                    <a:lnTo>
                      <a:pt x="114" y="878"/>
                    </a:lnTo>
                    <a:lnTo>
                      <a:pt x="114" y="878"/>
                    </a:lnTo>
                    <a:lnTo>
                      <a:pt x="118" y="878"/>
                    </a:lnTo>
                    <a:lnTo>
                      <a:pt x="122" y="879"/>
                    </a:lnTo>
                    <a:lnTo>
                      <a:pt x="125" y="881"/>
                    </a:lnTo>
                    <a:lnTo>
                      <a:pt x="127" y="884"/>
                    </a:lnTo>
                    <a:lnTo>
                      <a:pt x="127" y="884"/>
                    </a:lnTo>
                    <a:lnTo>
                      <a:pt x="156" y="948"/>
                    </a:lnTo>
                    <a:lnTo>
                      <a:pt x="182" y="1014"/>
                    </a:lnTo>
                    <a:lnTo>
                      <a:pt x="182" y="1014"/>
                    </a:lnTo>
                    <a:lnTo>
                      <a:pt x="177" y="1016"/>
                    </a:lnTo>
                    <a:lnTo>
                      <a:pt x="176" y="1018"/>
                    </a:lnTo>
                    <a:lnTo>
                      <a:pt x="176" y="1020"/>
                    </a:lnTo>
                    <a:lnTo>
                      <a:pt x="176" y="1023"/>
                    </a:lnTo>
                    <a:lnTo>
                      <a:pt x="177" y="1027"/>
                    </a:lnTo>
                    <a:lnTo>
                      <a:pt x="177" y="1030"/>
                    </a:lnTo>
                    <a:lnTo>
                      <a:pt x="176" y="1033"/>
                    </a:lnTo>
                    <a:lnTo>
                      <a:pt x="173" y="1035"/>
                    </a:lnTo>
                    <a:lnTo>
                      <a:pt x="173" y="1035"/>
                    </a:lnTo>
                    <a:lnTo>
                      <a:pt x="193" y="1048"/>
                    </a:lnTo>
                    <a:lnTo>
                      <a:pt x="202" y="1055"/>
                    </a:lnTo>
                    <a:lnTo>
                      <a:pt x="213" y="1063"/>
                    </a:lnTo>
                    <a:lnTo>
                      <a:pt x="221" y="1072"/>
                    </a:lnTo>
                    <a:lnTo>
                      <a:pt x="227" y="1083"/>
                    </a:lnTo>
                    <a:lnTo>
                      <a:pt x="232" y="1095"/>
                    </a:lnTo>
                    <a:lnTo>
                      <a:pt x="235" y="1109"/>
                    </a:lnTo>
                    <a:lnTo>
                      <a:pt x="235" y="1109"/>
                    </a:lnTo>
                    <a:lnTo>
                      <a:pt x="239" y="1118"/>
                    </a:lnTo>
                    <a:lnTo>
                      <a:pt x="241" y="1122"/>
                    </a:lnTo>
                    <a:lnTo>
                      <a:pt x="245" y="1128"/>
                    </a:lnTo>
                    <a:lnTo>
                      <a:pt x="249" y="1133"/>
                    </a:lnTo>
                    <a:lnTo>
                      <a:pt x="254" y="1136"/>
                    </a:lnTo>
                    <a:lnTo>
                      <a:pt x="259" y="1138"/>
                    </a:lnTo>
                    <a:lnTo>
                      <a:pt x="265" y="1138"/>
                    </a:lnTo>
                    <a:lnTo>
                      <a:pt x="265" y="1138"/>
                    </a:lnTo>
                    <a:lnTo>
                      <a:pt x="273" y="1136"/>
                    </a:lnTo>
                    <a:lnTo>
                      <a:pt x="276" y="1135"/>
                    </a:lnTo>
                    <a:lnTo>
                      <a:pt x="280" y="1136"/>
                    </a:lnTo>
                    <a:lnTo>
                      <a:pt x="280" y="1136"/>
                    </a:lnTo>
                    <a:lnTo>
                      <a:pt x="284" y="1139"/>
                    </a:lnTo>
                    <a:lnTo>
                      <a:pt x="288" y="1143"/>
                    </a:lnTo>
                    <a:lnTo>
                      <a:pt x="290" y="1149"/>
                    </a:lnTo>
                    <a:lnTo>
                      <a:pt x="290" y="1155"/>
                    </a:lnTo>
                    <a:lnTo>
                      <a:pt x="290" y="1155"/>
                    </a:lnTo>
                    <a:lnTo>
                      <a:pt x="301" y="1155"/>
                    </a:lnTo>
                    <a:lnTo>
                      <a:pt x="313" y="1153"/>
                    </a:lnTo>
                    <a:lnTo>
                      <a:pt x="323" y="1151"/>
                    </a:lnTo>
                    <a:lnTo>
                      <a:pt x="334" y="1146"/>
                    </a:lnTo>
                    <a:lnTo>
                      <a:pt x="334" y="1146"/>
                    </a:lnTo>
                    <a:lnTo>
                      <a:pt x="339" y="1145"/>
                    </a:lnTo>
                    <a:lnTo>
                      <a:pt x="345" y="1145"/>
                    </a:lnTo>
                    <a:lnTo>
                      <a:pt x="355" y="1146"/>
                    </a:lnTo>
                    <a:lnTo>
                      <a:pt x="364" y="1146"/>
                    </a:lnTo>
                    <a:lnTo>
                      <a:pt x="367" y="1145"/>
                    </a:lnTo>
                    <a:lnTo>
                      <a:pt x="370" y="1143"/>
                    </a:lnTo>
                    <a:lnTo>
                      <a:pt x="370" y="1143"/>
                    </a:lnTo>
                    <a:lnTo>
                      <a:pt x="379" y="1133"/>
                    </a:lnTo>
                    <a:lnTo>
                      <a:pt x="388" y="1122"/>
                    </a:lnTo>
                    <a:lnTo>
                      <a:pt x="398" y="1114"/>
                    </a:lnTo>
                    <a:lnTo>
                      <a:pt x="407" y="1106"/>
                    </a:lnTo>
                    <a:lnTo>
                      <a:pt x="417" y="1099"/>
                    </a:lnTo>
                    <a:lnTo>
                      <a:pt x="427" y="1091"/>
                    </a:lnTo>
                    <a:lnTo>
                      <a:pt x="436" y="1081"/>
                    </a:lnTo>
                    <a:lnTo>
                      <a:pt x="442" y="1072"/>
                    </a:lnTo>
                    <a:lnTo>
                      <a:pt x="442" y="1072"/>
                    </a:lnTo>
                    <a:lnTo>
                      <a:pt x="446" y="1068"/>
                    </a:lnTo>
                    <a:lnTo>
                      <a:pt x="449" y="1066"/>
                    </a:lnTo>
                    <a:lnTo>
                      <a:pt x="457" y="1060"/>
                    </a:lnTo>
                    <a:lnTo>
                      <a:pt x="461" y="1056"/>
                    </a:lnTo>
                    <a:lnTo>
                      <a:pt x="463" y="1053"/>
                    </a:lnTo>
                    <a:lnTo>
                      <a:pt x="465" y="1050"/>
                    </a:lnTo>
                    <a:lnTo>
                      <a:pt x="466" y="1044"/>
                    </a:lnTo>
                    <a:lnTo>
                      <a:pt x="466" y="1044"/>
                    </a:lnTo>
                    <a:lnTo>
                      <a:pt x="475" y="1046"/>
                    </a:lnTo>
                    <a:lnTo>
                      <a:pt x="483" y="1047"/>
                    </a:lnTo>
                    <a:lnTo>
                      <a:pt x="499" y="1051"/>
                    </a:lnTo>
                    <a:lnTo>
                      <a:pt x="507" y="1052"/>
                    </a:lnTo>
                    <a:lnTo>
                      <a:pt x="514" y="1051"/>
                    </a:lnTo>
                    <a:lnTo>
                      <a:pt x="522" y="1048"/>
                    </a:lnTo>
                    <a:lnTo>
                      <a:pt x="529" y="1043"/>
                    </a:lnTo>
                    <a:lnTo>
                      <a:pt x="529" y="1043"/>
                    </a:lnTo>
                    <a:lnTo>
                      <a:pt x="537" y="1036"/>
                    </a:lnTo>
                    <a:lnTo>
                      <a:pt x="545" y="1030"/>
                    </a:lnTo>
                    <a:lnTo>
                      <a:pt x="553" y="1025"/>
                    </a:lnTo>
                    <a:lnTo>
                      <a:pt x="561" y="1021"/>
                    </a:lnTo>
                    <a:lnTo>
                      <a:pt x="579" y="1016"/>
                    </a:lnTo>
                    <a:lnTo>
                      <a:pt x="597" y="1010"/>
                    </a:lnTo>
                    <a:lnTo>
                      <a:pt x="597" y="1010"/>
                    </a:lnTo>
                    <a:lnTo>
                      <a:pt x="608" y="1009"/>
                    </a:lnTo>
                    <a:lnTo>
                      <a:pt x="614" y="1008"/>
                    </a:lnTo>
                    <a:lnTo>
                      <a:pt x="615" y="1005"/>
                    </a:lnTo>
                    <a:lnTo>
                      <a:pt x="616" y="1004"/>
                    </a:lnTo>
                    <a:lnTo>
                      <a:pt x="616" y="1004"/>
                    </a:lnTo>
                    <a:lnTo>
                      <a:pt x="620" y="992"/>
                    </a:lnTo>
                    <a:lnTo>
                      <a:pt x="626" y="981"/>
                    </a:lnTo>
                    <a:lnTo>
                      <a:pt x="638" y="961"/>
                    </a:lnTo>
                    <a:lnTo>
                      <a:pt x="644" y="951"/>
                    </a:lnTo>
                    <a:lnTo>
                      <a:pt x="649" y="940"/>
                    </a:lnTo>
                    <a:lnTo>
                      <a:pt x="654" y="930"/>
                    </a:lnTo>
                    <a:lnTo>
                      <a:pt x="656" y="918"/>
                    </a:lnTo>
                    <a:lnTo>
                      <a:pt x="656" y="918"/>
                    </a:lnTo>
                    <a:lnTo>
                      <a:pt x="656" y="915"/>
                    </a:lnTo>
                    <a:lnTo>
                      <a:pt x="654" y="914"/>
                    </a:lnTo>
                    <a:lnTo>
                      <a:pt x="651" y="913"/>
                    </a:lnTo>
                    <a:lnTo>
                      <a:pt x="647" y="913"/>
                    </a:lnTo>
                    <a:lnTo>
                      <a:pt x="647" y="913"/>
                    </a:lnTo>
                    <a:lnTo>
                      <a:pt x="653" y="892"/>
                    </a:lnTo>
                    <a:lnTo>
                      <a:pt x="654" y="887"/>
                    </a:lnTo>
                    <a:lnTo>
                      <a:pt x="654" y="882"/>
                    </a:lnTo>
                    <a:lnTo>
                      <a:pt x="653" y="879"/>
                    </a:lnTo>
                    <a:lnTo>
                      <a:pt x="651" y="876"/>
                    </a:lnTo>
                    <a:lnTo>
                      <a:pt x="651" y="876"/>
                    </a:lnTo>
                    <a:lnTo>
                      <a:pt x="647" y="873"/>
                    </a:lnTo>
                    <a:lnTo>
                      <a:pt x="643" y="872"/>
                    </a:lnTo>
                    <a:lnTo>
                      <a:pt x="633" y="873"/>
                    </a:lnTo>
                    <a:lnTo>
                      <a:pt x="623" y="873"/>
                    </a:lnTo>
                    <a:lnTo>
                      <a:pt x="619" y="872"/>
                    </a:lnTo>
                    <a:lnTo>
                      <a:pt x="615" y="871"/>
                    </a:lnTo>
                    <a:lnTo>
                      <a:pt x="615" y="871"/>
                    </a:lnTo>
                    <a:lnTo>
                      <a:pt x="604" y="862"/>
                    </a:lnTo>
                    <a:lnTo>
                      <a:pt x="593" y="856"/>
                    </a:lnTo>
                    <a:lnTo>
                      <a:pt x="581" y="851"/>
                    </a:lnTo>
                    <a:lnTo>
                      <a:pt x="570" y="847"/>
                    </a:lnTo>
                    <a:lnTo>
                      <a:pt x="557" y="845"/>
                    </a:lnTo>
                    <a:lnTo>
                      <a:pt x="546" y="844"/>
                    </a:lnTo>
                    <a:lnTo>
                      <a:pt x="533" y="843"/>
                    </a:lnTo>
                    <a:lnTo>
                      <a:pt x="520" y="844"/>
                    </a:lnTo>
                    <a:lnTo>
                      <a:pt x="520" y="844"/>
                    </a:lnTo>
                    <a:lnTo>
                      <a:pt x="512" y="843"/>
                    </a:lnTo>
                    <a:lnTo>
                      <a:pt x="504" y="840"/>
                    </a:lnTo>
                    <a:lnTo>
                      <a:pt x="497" y="837"/>
                    </a:lnTo>
                    <a:lnTo>
                      <a:pt x="490" y="832"/>
                    </a:lnTo>
                    <a:lnTo>
                      <a:pt x="483" y="827"/>
                    </a:lnTo>
                    <a:lnTo>
                      <a:pt x="475" y="823"/>
                    </a:lnTo>
                    <a:lnTo>
                      <a:pt x="466" y="821"/>
                    </a:lnTo>
                    <a:lnTo>
                      <a:pt x="456" y="820"/>
                    </a:lnTo>
                    <a:lnTo>
                      <a:pt x="456" y="820"/>
                    </a:lnTo>
                    <a:lnTo>
                      <a:pt x="447" y="820"/>
                    </a:lnTo>
                    <a:lnTo>
                      <a:pt x="439" y="816"/>
                    </a:lnTo>
                    <a:lnTo>
                      <a:pt x="431" y="812"/>
                    </a:lnTo>
                    <a:lnTo>
                      <a:pt x="423" y="805"/>
                    </a:lnTo>
                    <a:lnTo>
                      <a:pt x="409" y="791"/>
                    </a:lnTo>
                    <a:lnTo>
                      <a:pt x="403" y="785"/>
                    </a:lnTo>
                    <a:lnTo>
                      <a:pt x="396" y="778"/>
                    </a:lnTo>
                    <a:lnTo>
                      <a:pt x="396" y="778"/>
                    </a:lnTo>
                    <a:lnTo>
                      <a:pt x="391" y="773"/>
                    </a:lnTo>
                    <a:lnTo>
                      <a:pt x="387" y="766"/>
                    </a:lnTo>
                    <a:lnTo>
                      <a:pt x="383" y="760"/>
                    </a:lnTo>
                    <a:lnTo>
                      <a:pt x="380" y="753"/>
                    </a:lnTo>
                    <a:lnTo>
                      <a:pt x="378" y="744"/>
                    </a:lnTo>
                    <a:lnTo>
                      <a:pt x="376" y="735"/>
                    </a:lnTo>
                    <a:lnTo>
                      <a:pt x="376" y="725"/>
                    </a:lnTo>
                    <a:lnTo>
                      <a:pt x="378" y="716"/>
                    </a:lnTo>
                    <a:lnTo>
                      <a:pt x="378" y="716"/>
                    </a:lnTo>
                    <a:lnTo>
                      <a:pt x="384" y="720"/>
                    </a:lnTo>
                    <a:lnTo>
                      <a:pt x="391" y="723"/>
                    </a:lnTo>
                    <a:lnTo>
                      <a:pt x="404" y="732"/>
                    </a:lnTo>
                    <a:lnTo>
                      <a:pt x="415" y="743"/>
                    </a:lnTo>
                    <a:lnTo>
                      <a:pt x="425" y="753"/>
                    </a:lnTo>
                    <a:lnTo>
                      <a:pt x="437" y="763"/>
                    </a:lnTo>
                    <a:lnTo>
                      <a:pt x="448" y="772"/>
                    </a:lnTo>
                    <a:lnTo>
                      <a:pt x="455" y="776"/>
                    </a:lnTo>
                    <a:lnTo>
                      <a:pt x="461" y="778"/>
                    </a:lnTo>
                    <a:lnTo>
                      <a:pt x="469" y="780"/>
                    </a:lnTo>
                    <a:lnTo>
                      <a:pt x="477" y="782"/>
                    </a:lnTo>
                    <a:lnTo>
                      <a:pt x="477" y="782"/>
                    </a:lnTo>
                    <a:lnTo>
                      <a:pt x="486" y="782"/>
                    </a:lnTo>
                    <a:lnTo>
                      <a:pt x="495" y="781"/>
                    </a:lnTo>
                    <a:lnTo>
                      <a:pt x="513" y="779"/>
                    </a:lnTo>
                    <a:lnTo>
                      <a:pt x="531" y="774"/>
                    </a:lnTo>
                    <a:lnTo>
                      <a:pt x="540" y="774"/>
                    </a:lnTo>
                    <a:lnTo>
                      <a:pt x="549" y="774"/>
                    </a:lnTo>
                    <a:lnTo>
                      <a:pt x="549" y="774"/>
                    </a:lnTo>
                    <a:lnTo>
                      <a:pt x="558" y="776"/>
                    </a:lnTo>
                    <a:lnTo>
                      <a:pt x="566" y="778"/>
                    </a:lnTo>
                    <a:lnTo>
                      <a:pt x="575" y="781"/>
                    </a:lnTo>
                    <a:lnTo>
                      <a:pt x="582" y="785"/>
                    </a:lnTo>
                    <a:lnTo>
                      <a:pt x="582" y="785"/>
                    </a:lnTo>
                    <a:lnTo>
                      <a:pt x="591" y="791"/>
                    </a:lnTo>
                    <a:lnTo>
                      <a:pt x="599" y="798"/>
                    </a:lnTo>
                    <a:lnTo>
                      <a:pt x="615" y="814"/>
                    </a:lnTo>
                    <a:lnTo>
                      <a:pt x="624" y="822"/>
                    </a:lnTo>
                    <a:lnTo>
                      <a:pt x="632" y="828"/>
                    </a:lnTo>
                    <a:lnTo>
                      <a:pt x="643" y="832"/>
                    </a:lnTo>
                    <a:lnTo>
                      <a:pt x="653" y="836"/>
                    </a:lnTo>
                    <a:lnTo>
                      <a:pt x="653" y="836"/>
                    </a:lnTo>
                    <a:lnTo>
                      <a:pt x="664" y="836"/>
                    </a:lnTo>
                    <a:lnTo>
                      <a:pt x="674" y="835"/>
                    </a:lnTo>
                    <a:lnTo>
                      <a:pt x="697" y="829"/>
                    </a:lnTo>
                    <a:lnTo>
                      <a:pt x="707" y="826"/>
                    </a:lnTo>
                    <a:lnTo>
                      <a:pt x="719" y="824"/>
                    </a:lnTo>
                    <a:lnTo>
                      <a:pt x="729" y="823"/>
                    </a:lnTo>
                    <a:lnTo>
                      <a:pt x="739" y="826"/>
                    </a:lnTo>
                    <a:lnTo>
                      <a:pt x="739" y="826"/>
                    </a:lnTo>
                    <a:lnTo>
                      <a:pt x="742" y="827"/>
                    </a:lnTo>
                    <a:lnTo>
                      <a:pt x="744" y="829"/>
                    </a:lnTo>
                    <a:lnTo>
                      <a:pt x="748" y="837"/>
                    </a:lnTo>
                    <a:lnTo>
                      <a:pt x="752" y="845"/>
                    </a:lnTo>
                    <a:lnTo>
                      <a:pt x="756" y="851"/>
                    </a:lnTo>
                    <a:lnTo>
                      <a:pt x="756" y="851"/>
                    </a:lnTo>
                    <a:lnTo>
                      <a:pt x="760" y="854"/>
                    </a:lnTo>
                    <a:lnTo>
                      <a:pt x="763" y="855"/>
                    </a:lnTo>
                    <a:lnTo>
                      <a:pt x="771" y="857"/>
                    </a:lnTo>
                    <a:lnTo>
                      <a:pt x="779" y="856"/>
                    </a:lnTo>
                    <a:lnTo>
                      <a:pt x="787" y="855"/>
                    </a:lnTo>
                    <a:lnTo>
                      <a:pt x="795" y="853"/>
                    </a:lnTo>
                    <a:lnTo>
                      <a:pt x="803" y="852"/>
                    </a:lnTo>
                    <a:lnTo>
                      <a:pt x="811" y="852"/>
                    </a:lnTo>
                    <a:lnTo>
                      <a:pt x="814" y="853"/>
                    </a:lnTo>
                    <a:lnTo>
                      <a:pt x="818" y="855"/>
                    </a:lnTo>
                    <a:lnTo>
                      <a:pt x="818" y="855"/>
                    </a:lnTo>
                    <a:lnTo>
                      <a:pt x="825" y="860"/>
                    </a:lnTo>
                    <a:lnTo>
                      <a:pt x="829" y="865"/>
                    </a:lnTo>
                    <a:lnTo>
                      <a:pt x="834" y="873"/>
                    </a:lnTo>
                    <a:lnTo>
                      <a:pt x="838" y="880"/>
                    </a:lnTo>
                    <a:lnTo>
                      <a:pt x="842" y="888"/>
                    </a:lnTo>
                    <a:lnTo>
                      <a:pt x="845" y="895"/>
                    </a:lnTo>
                    <a:lnTo>
                      <a:pt x="850" y="900"/>
                    </a:lnTo>
                    <a:lnTo>
                      <a:pt x="855" y="904"/>
                    </a:lnTo>
                    <a:lnTo>
                      <a:pt x="855" y="904"/>
                    </a:lnTo>
                    <a:lnTo>
                      <a:pt x="867" y="910"/>
                    </a:lnTo>
                    <a:lnTo>
                      <a:pt x="876" y="917"/>
                    </a:lnTo>
                    <a:lnTo>
                      <a:pt x="885" y="923"/>
                    </a:lnTo>
                    <a:lnTo>
                      <a:pt x="893" y="931"/>
                    </a:lnTo>
                    <a:lnTo>
                      <a:pt x="900" y="940"/>
                    </a:lnTo>
                    <a:lnTo>
                      <a:pt x="905" y="950"/>
                    </a:lnTo>
                    <a:lnTo>
                      <a:pt x="911" y="961"/>
                    </a:lnTo>
                    <a:lnTo>
                      <a:pt x="916" y="972"/>
                    </a:lnTo>
                    <a:lnTo>
                      <a:pt x="916" y="972"/>
                    </a:lnTo>
                    <a:lnTo>
                      <a:pt x="917" y="976"/>
                    </a:lnTo>
                    <a:lnTo>
                      <a:pt x="919" y="978"/>
                    </a:lnTo>
                    <a:lnTo>
                      <a:pt x="921" y="978"/>
                    </a:lnTo>
                    <a:lnTo>
                      <a:pt x="923" y="979"/>
                    </a:lnTo>
                    <a:lnTo>
                      <a:pt x="929" y="978"/>
                    </a:lnTo>
                    <a:lnTo>
                      <a:pt x="935" y="976"/>
                    </a:lnTo>
                    <a:lnTo>
                      <a:pt x="942" y="975"/>
                    </a:lnTo>
                    <a:lnTo>
                      <a:pt x="949" y="975"/>
                    </a:lnTo>
                    <a:lnTo>
                      <a:pt x="952" y="976"/>
                    </a:lnTo>
                    <a:lnTo>
                      <a:pt x="954" y="978"/>
                    </a:lnTo>
                    <a:lnTo>
                      <a:pt x="958" y="980"/>
                    </a:lnTo>
                    <a:lnTo>
                      <a:pt x="960" y="985"/>
                    </a:lnTo>
                    <a:lnTo>
                      <a:pt x="960" y="985"/>
                    </a:lnTo>
                    <a:lnTo>
                      <a:pt x="964" y="995"/>
                    </a:lnTo>
                    <a:lnTo>
                      <a:pt x="967" y="1006"/>
                    </a:lnTo>
                    <a:lnTo>
                      <a:pt x="971" y="1030"/>
                    </a:lnTo>
                    <a:lnTo>
                      <a:pt x="976" y="1053"/>
                    </a:lnTo>
                    <a:lnTo>
                      <a:pt x="978" y="1064"/>
                    </a:lnTo>
                    <a:lnTo>
                      <a:pt x="983" y="1076"/>
                    </a:lnTo>
                    <a:lnTo>
                      <a:pt x="983" y="1076"/>
                    </a:lnTo>
                    <a:lnTo>
                      <a:pt x="986" y="1086"/>
                    </a:lnTo>
                    <a:lnTo>
                      <a:pt x="987" y="1097"/>
                    </a:lnTo>
                    <a:lnTo>
                      <a:pt x="989" y="1109"/>
                    </a:lnTo>
                    <a:lnTo>
                      <a:pt x="992" y="1120"/>
                    </a:lnTo>
                    <a:lnTo>
                      <a:pt x="992" y="1120"/>
                    </a:lnTo>
                    <a:lnTo>
                      <a:pt x="995" y="1130"/>
                    </a:lnTo>
                    <a:lnTo>
                      <a:pt x="1001" y="1141"/>
                    </a:lnTo>
                    <a:lnTo>
                      <a:pt x="1008" y="1150"/>
                    </a:lnTo>
                    <a:lnTo>
                      <a:pt x="1016" y="1159"/>
                    </a:lnTo>
                    <a:lnTo>
                      <a:pt x="1032" y="1175"/>
                    </a:lnTo>
                    <a:lnTo>
                      <a:pt x="1047" y="1192"/>
                    </a:lnTo>
                    <a:lnTo>
                      <a:pt x="1047" y="1192"/>
                    </a:lnTo>
                    <a:lnTo>
                      <a:pt x="1052" y="1200"/>
                    </a:lnTo>
                    <a:lnTo>
                      <a:pt x="1055" y="1208"/>
                    </a:lnTo>
                    <a:lnTo>
                      <a:pt x="1058" y="1217"/>
                    </a:lnTo>
                    <a:lnTo>
                      <a:pt x="1059" y="1226"/>
                    </a:lnTo>
                    <a:lnTo>
                      <a:pt x="1063" y="1243"/>
                    </a:lnTo>
                    <a:lnTo>
                      <a:pt x="1066" y="1252"/>
                    </a:lnTo>
                    <a:lnTo>
                      <a:pt x="1070" y="1260"/>
                    </a:lnTo>
                    <a:lnTo>
                      <a:pt x="1070" y="1260"/>
                    </a:lnTo>
                    <a:lnTo>
                      <a:pt x="1079" y="1273"/>
                    </a:lnTo>
                    <a:lnTo>
                      <a:pt x="1085" y="1277"/>
                    </a:lnTo>
                    <a:lnTo>
                      <a:pt x="1091" y="1282"/>
                    </a:lnTo>
                    <a:lnTo>
                      <a:pt x="1098" y="1285"/>
                    </a:lnTo>
                    <a:lnTo>
                      <a:pt x="1103" y="1287"/>
                    </a:lnTo>
                    <a:lnTo>
                      <a:pt x="1110" y="1287"/>
                    </a:lnTo>
                    <a:lnTo>
                      <a:pt x="1117" y="1285"/>
                    </a:lnTo>
                    <a:lnTo>
                      <a:pt x="1117" y="1285"/>
                    </a:lnTo>
                    <a:lnTo>
                      <a:pt x="1124" y="1282"/>
                    </a:lnTo>
                    <a:lnTo>
                      <a:pt x="1128" y="1276"/>
                    </a:lnTo>
                    <a:lnTo>
                      <a:pt x="1133" y="1270"/>
                    </a:lnTo>
                    <a:lnTo>
                      <a:pt x="1137" y="1265"/>
                    </a:lnTo>
                    <a:lnTo>
                      <a:pt x="1145" y="1251"/>
                    </a:lnTo>
                    <a:lnTo>
                      <a:pt x="1153" y="1238"/>
                    </a:lnTo>
                    <a:lnTo>
                      <a:pt x="1153" y="1238"/>
                    </a:lnTo>
                    <a:lnTo>
                      <a:pt x="1157" y="1234"/>
                    </a:lnTo>
                    <a:lnTo>
                      <a:pt x="1158" y="1230"/>
                    </a:lnTo>
                    <a:lnTo>
                      <a:pt x="1159" y="1226"/>
                    </a:lnTo>
                    <a:lnTo>
                      <a:pt x="1159" y="1221"/>
                    </a:lnTo>
                    <a:lnTo>
                      <a:pt x="1158" y="1213"/>
                    </a:lnTo>
                    <a:lnTo>
                      <a:pt x="1154" y="1204"/>
                    </a:lnTo>
                    <a:lnTo>
                      <a:pt x="1146" y="1185"/>
                    </a:lnTo>
                    <a:lnTo>
                      <a:pt x="1144" y="1176"/>
                    </a:lnTo>
                    <a:lnTo>
                      <a:pt x="1143" y="1166"/>
                    </a:lnTo>
                    <a:lnTo>
                      <a:pt x="1143" y="1166"/>
                    </a:lnTo>
                    <a:lnTo>
                      <a:pt x="1144" y="1160"/>
                    </a:lnTo>
                    <a:lnTo>
                      <a:pt x="1146" y="1154"/>
                    </a:lnTo>
                    <a:lnTo>
                      <a:pt x="1153" y="1143"/>
                    </a:lnTo>
                    <a:lnTo>
                      <a:pt x="1157" y="1138"/>
                    </a:lnTo>
                    <a:lnTo>
                      <a:pt x="1159" y="1133"/>
                    </a:lnTo>
                    <a:lnTo>
                      <a:pt x="1161" y="1127"/>
                    </a:lnTo>
                    <a:lnTo>
                      <a:pt x="1161" y="1120"/>
                    </a:lnTo>
                    <a:lnTo>
                      <a:pt x="1161" y="1120"/>
                    </a:lnTo>
                    <a:lnTo>
                      <a:pt x="1160" y="1118"/>
                    </a:lnTo>
                    <a:lnTo>
                      <a:pt x="1158" y="1116"/>
                    </a:lnTo>
                    <a:lnTo>
                      <a:pt x="1156" y="1114"/>
                    </a:lnTo>
                    <a:lnTo>
                      <a:pt x="1152" y="1114"/>
                    </a:lnTo>
                    <a:lnTo>
                      <a:pt x="1152" y="1114"/>
                    </a:lnTo>
                    <a:lnTo>
                      <a:pt x="1152" y="1110"/>
                    </a:lnTo>
                    <a:lnTo>
                      <a:pt x="1153" y="1104"/>
                    </a:lnTo>
                    <a:lnTo>
                      <a:pt x="1156" y="1100"/>
                    </a:lnTo>
                    <a:lnTo>
                      <a:pt x="1158" y="1096"/>
                    </a:lnTo>
                    <a:lnTo>
                      <a:pt x="1161" y="1093"/>
                    </a:lnTo>
                    <a:lnTo>
                      <a:pt x="1166" y="1091"/>
                    </a:lnTo>
                    <a:lnTo>
                      <a:pt x="1176" y="1086"/>
                    </a:lnTo>
                    <a:lnTo>
                      <a:pt x="1196" y="1077"/>
                    </a:lnTo>
                    <a:lnTo>
                      <a:pt x="1206" y="1074"/>
                    </a:lnTo>
                    <a:lnTo>
                      <a:pt x="1214" y="1068"/>
                    </a:lnTo>
                    <a:lnTo>
                      <a:pt x="1214" y="1068"/>
                    </a:lnTo>
                    <a:lnTo>
                      <a:pt x="1225" y="1058"/>
                    </a:lnTo>
                    <a:lnTo>
                      <a:pt x="1236" y="1048"/>
                    </a:lnTo>
                    <a:lnTo>
                      <a:pt x="1260" y="1033"/>
                    </a:lnTo>
                    <a:lnTo>
                      <a:pt x="1283" y="1017"/>
                    </a:lnTo>
                    <a:lnTo>
                      <a:pt x="1293" y="1009"/>
                    </a:lnTo>
                    <a:lnTo>
                      <a:pt x="1303" y="998"/>
                    </a:lnTo>
                    <a:lnTo>
                      <a:pt x="1303" y="998"/>
                    </a:lnTo>
                    <a:lnTo>
                      <a:pt x="1318" y="983"/>
                    </a:lnTo>
                    <a:lnTo>
                      <a:pt x="1333" y="967"/>
                    </a:lnTo>
                    <a:lnTo>
                      <a:pt x="1350" y="951"/>
                    </a:lnTo>
                    <a:lnTo>
                      <a:pt x="1358" y="944"/>
                    </a:lnTo>
                    <a:lnTo>
                      <a:pt x="1367" y="938"/>
                    </a:lnTo>
                    <a:lnTo>
                      <a:pt x="1376" y="932"/>
                    </a:lnTo>
                    <a:lnTo>
                      <a:pt x="1385" y="928"/>
                    </a:lnTo>
                    <a:lnTo>
                      <a:pt x="1394" y="926"/>
                    </a:lnTo>
                    <a:lnTo>
                      <a:pt x="1403" y="925"/>
                    </a:lnTo>
                    <a:lnTo>
                      <a:pt x="1414" y="925"/>
                    </a:lnTo>
                    <a:lnTo>
                      <a:pt x="1424" y="926"/>
                    </a:lnTo>
                    <a:lnTo>
                      <a:pt x="1434" y="930"/>
                    </a:lnTo>
                    <a:lnTo>
                      <a:pt x="1444" y="936"/>
                    </a:lnTo>
                    <a:lnTo>
                      <a:pt x="1444" y="936"/>
                    </a:lnTo>
                    <a:lnTo>
                      <a:pt x="1450" y="940"/>
                    </a:lnTo>
                    <a:lnTo>
                      <a:pt x="1456" y="946"/>
                    </a:lnTo>
                    <a:lnTo>
                      <a:pt x="1460" y="952"/>
                    </a:lnTo>
                    <a:lnTo>
                      <a:pt x="1464" y="958"/>
                    </a:lnTo>
                    <a:lnTo>
                      <a:pt x="1469" y="971"/>
                    </a:lnTo>
                    <a:lnTo>
                      <a:pt x="1474" y="985"/>
                    </a:lnTo>
                    <a:lnTo>
                      <a:pt x="1478" y="998"/>
                    </a:lnTo>
                    <a:lnTo>
                      <a:pt x="1484" y="1012"/>
                    </a:lnTo>
                    <a:lnTo>
                      <a:pt x="1488" y="1019"/>
                    </a:lnTo>
                    <a:lnTo>
                      <a:pt x="1492" y="1026"/>
                    </a:lnTo>
                    <a:lnTo>
                      <a:pt x="1497" y="1031"/>
                    </a:lnTo>
                    <a:lnTo>
                      <a:pt x="1502" y="1037"/>
                    </a:lnTo>
                    <a:lnTo>
                      <a:pt x="1502" y="1037"/>
                    </a:lnTo>
                    <a:lnTo>
                      <a:pt x="1507" y="1043"/>
                    </a:lnTo>
                    <a:lnTo>
                      <a:pt x="1510" y="1051"/>
                    </a:lnTo>
                    <a:lnTo>
                      <a:pt x="1513" y="1059"/>
                    </a:lnTo>
                    <a:lnTo>
                      <a:pt x="1515" y="1067"/>
                    </a:lnTo>
                    <a:lnTo>
                      <a:pt x="1516" y="1076"/>
                    </a:lnTo>
                    <a:lnTo>
                      <a:pt x="1518" y="1084"/>
                    </a:lnTo>
                    <a:lnTo>
                      <a:pt x="1522" y="1092"/>
                    </a:lnTo>
                    <a:lnTo>
                      <a:pt x="1526" y="1097"/>
                    </a:lnTo>
                    <a:lnTo>
                      <a:pt x="1526" y="1097"/>
                    </a:lnTo>
                    <a:lnTo>
                      <a:pt x="1532" y="1101"/>
                    </a:lnTo>
                    <a:lnTo>
                      <a:pt x="1534" y="1102"/>
                    </a:lnTo>
                    <a:lnTo>
                      <a:pt x="1538" y="1102"/>
                    </a:lnTo>
                    <a:lnTo>
                      <a:pt x="1542" y="1100"/>
                    </a:lnTo>
                    <a:lnTo>
                      <a:pt x="1546" y="1095"/>
                    </a:lnTo>
                    <a:lnTo>
                      <a:pt x="1550" y="1089"/>
                    </a:lnTo>
                    <a:lnTo>
                      <a:pt x="1554" y="1084"/>
                    </a:lnTo>
                    <a:lnTo>
                      <a:pt x="1558" y="1070"/>
                    </a:lnTo>
                    <a:lnTo>
                      <a:pt x="1558" y="1070"/>
                    </a:lnTo>
                    <a:lnTo>
                      <a:pt x="1568" y="1101"/>
                    </a:lnTo>
                    <a:lnTo>
                      <a:pt x="1576" y="1134"/>
                    </a:lnTo>
                    <a:lnTo>
                      <a:pt x="1584" y="1166"/>
                    </a:lnTo>
                    <a:lnTo>
                      <a:pt x="1589" y="1182"/>
                    </a:lnTo>
                    <a:lnTo>
                      <a:pt x="1594" y="1196"/>
                    </a:lnTo>
                    <a:lnTo>
                      <a:pt x="1594" y="1196"/>
                    </a:lnTo>
                    <a:lnTo>
                      <a:pt x="1597" y="1204"/>
                    </a:lnTo>
                    <a:lnTo>
                      <a:pt x="1598" y="1212"/>
                    </a:lnTo>
                    <a:lnTo>
                      <a:pt x="1598" y="1228"/>
                    </a:lnTo>
                    <a:lnTo>
                      <a:pt x="1597" y="1245"/>
                    </a:lnTo>
                    <a:lnTo>
                      <a:pt x="1597" y="1261"/>
                    </a:lnTo>
                    <a:lnTo>
                      <a:pt x="1597" y="1261"/>
                    </a:lnTo>
                    <a:lnTo>
                      <a:pt x="1598" y="1267"/>
                    </a:lnTo>
                    <a:lnTo>
                      <a:pt x="1600" y="1271"/>
                    </a:lnTo>
                    <a:lnTo>
                      <a:pt x="1605" y="1283"/>
                    </a:lnTo>
                    <a:lnTo>
                      <a:pt x="1612" y="1293"/>
                    </a:lnTo>
                    <a:lnTo>
                      <a:pt x="1620" y="1302"/>
                    </a:lnTo>
                    <a:lnTo>
                      <a:pt x="1637" y="1321"/>
                    </a:lnTo>
                    <a:lnTo>
                      <a:pt x="1643" y="1332"/>
                    </a:lnTo>
                    <a:lnTo>
                      <a:pt x="1649" y="1343"/>
                    </a:lnTo>
                    <a:lnTo>
                      <a:pt x="1649" y="1343"/>
                    </a:lnTo>
                    <a:lnTo>
                      <a:pt x="1654" y="1360"/>
                    </a:lnTo>
                    <a:lnTo>
                      <a:pt x="1659" y="1376"/>
                    </a:lnTo>
                    <a:lnTo>
                      <a:pt x="1659" y="1376"/>
                    </a:lnTo>
                    <a:lnTo>
                      <a:pt x="1664" y="1385"/>
                    </a:lnTo>
                    <a:lnTo>
                      <a:pt x="1670" y="1394"/>
                    </a:lnTo>
                    <a:lnTo>
                      <a:pt x="1682" y="1412"/>
                    </a:lnTo>
                    <a:lnTo>
                      <a:pt x="1696" y="1428"/>
                    </a:lnTo>
                    <a:lnTo>
                      <a:pt x="1712" y="1443"/>
                    </a:lnTo>
                    <a:lnTo>
                      <a:pt x="1743" y="1473"/>
                    </a:lnTo>
                    <a:lnTo>
                      <a:pt x="1759" y="1487"/>
                    </a:lnTo>
                    <a:lnTo>
                      <a:pt x="1774" y="1503"/>
                    </a:lnTo>
                    <a:lnTo>
                      <a:pt x="1774" y="1503"/>
                    </a:lnTo>
                    <a:lnTo>
                      <a:pt x="1774" y="1498"/>
                    </a:lnTo>
                    <a:lnTo>
                      <a:pt x="1773" y="1492"/>
                    </a:lnTo>
                    <a:lnTo>
                      <a:pt x="1770" y="1481"/>
                    </a:lnTo>
                    <a:lnTo>
                      <a:pt x="1765" y="1472"/>
                    </a:lnTo>
                    <a:lnTo>
                      <a:pt x="1764" y="1467"/>
                    </a:lnTo>
                    <a:lnTo>
                      <a:pt x="1764" y="1464"/>
                    </a:lnTo>
                    <a:lnTo>
                      <a:pt x="1764" y="1464"/>
                    </a:lnTo>
                    <a:lnTo>
                      <a:pt x="1765" y="1451"/>
                    </a:lnTo>
                    <a:lnTo>
                      <a:pt x="1765" y="1439"/>
                    </a:lnTo>
                    <a:lnTo>
                      <a:pt x="1764" y="1427"/>
                    </a:lnTo>
                    <a:lnTo>
                      <a:pt x="1762" y="1415"/>
                    </a:lnTo>
                    <a:lnTo>
                      <a:pt x="1758" y="1404"/>
                    </a:lnTo>
                    <a:lnTo>
                      <a:pt x="1754" y="1393"/>
                    </a:lnTo>
                    <a:lnTo>
                      <a:pt x="1749" y="1383"/>
                    </a:lnTo>
                    <a:lnTo>
                      <a:pt x="1742" y="1373"/>
                    </a:lnTo>
                    <a:lnTo>
                      <a:pt x="1729" y="1353"/>
                    </a:lnTo>
                    <a:lnTo>
                      <a:pt x="1714" y="1335"/>
                    </a:lnTo>
                    <a:lnTo>
                      <a:pt x="1682" y="1300"/>
                    </a:lnTo>
                    <a:lnTo>
                      <a:pt x="1682" y="1300"/>
                    </a:lnTo>
                    <a:lnTo>
                      <a:pt x="1674" y="1290"/>
                    </a:lnTo>
                    <a:lnTo>
                      <a:pt x="1666" y="1279"/>
                    </a:lnTo>
                    <a:lnTo>
                      <a:pt x="1658" y="1268"/>
                    </a:lnTo>
                    <a:lnTo>
                      <a:pt x="1653" y="1255"/>
                    </a:lnTo>
                    <a:lnTo>
                      <a:pt x="1653" y="1255"/>
                    </a:lnTo>
                    <a:lnTo>
                      <a:pt x="1650" y="1246"/>
                    </a:lnTo>
                    <a:lnTo>
                      <a:pt x="1649" y="1236"/>
                    </a:lnTo>
                    <a:lnTo>
                      <a:pt x="1648" y="1226"/>
                    </a:lnTo>
                    <a:lnTo>
                      <a:pt x="1649" y="1216"/>
                    </a:lnTo>
                    <a:lnTo>
                      <a:pt x="1650" y="1196"/>
                    </a:lnTo>
                    <a:lnTo>
                      <a:pt x="1654" y="1176"/>
                    </a:lnTo>
                    <a:lnTo>
                      <a:pt x="1654" y="1176"/>
                    </a:lnTo>
                    <a:lnTo>
                      <a:pt x="1655" y="1172"/>
                    </a:lnTo>
                    <a:lnTo>
                      <a:pt x="1656" y="1170"/>
                    </a:lnTo>
                    <a:lnTo>
                      <a:pt x="1659" y="1170"/>
                    </a:lnTo>
                    <a:lnTo>
                      <a:pt x="1662" y="1170"/>
                    </a:lnTo>
                    <a:lnTo>
                      <a:pt x="1670" y="1171"/>
                    </a:lnTo>
                    <a:lnTo>
                      <a:pt x="1673" y="1171"/>
                    </a:lnTo>
                    <a:lnTo>
                      <a:pt x="1676" y="1170"/>
                    </a:lnTo>
                    <a:lnTo>
                      <a:pt x="1676" y="1170"/>
                    </a:lnTo>
                    <a:lnTo>
                      <a:pt x="1676" y="1180"/>
                    </a:lnTo>
                    <a:lnTo>
                      <a:pt x="1676" y="1180"/>
                    </a:lnTo>
                    <a:lnTo>
                      <a:pt x="1682" y="1180"/>
                    </a:lnTo>
                    <a:lnTo>
                      <a:pt x="1689" y="1180"/>
                    </a:lnTo>
                    <a:lnTo>
                      <a:pt x="1695" y="1182"/>
                    </a:lnTo>
                    <a:lnTo>
                      <a:pt x="1700" y="1184"/>
                    </a:lnTo>
                    <a:lnTo>
                      <a:pt x="1711" y="1190"/>
                    </a:lnTo>
                    <a:lnTo>
                      <a:pt x="1721" y="1197"/>
                    </a:lnTo>
                    <a:lnTo>
                      <a:pt x="1730" y="1207"/>
                    </a:lnTo>
                    <a:lnTo>
                      <a:pt x="1738" y="1218"/>
                    </a:lnTo>
                    <a:lnTo>
                      <a:pt x="1745" y="1229"/>
                    </a:lnTo>
                    <a:lnTo>
                      <a:pt x="1751" y="1241"/>
                    </a:lnTo>
                    <a:lnTo>
                      <a:pt x="1751" y="1241"/>
                    </a:lnTo>
                    <a:lnTo>
                      <a:pt x="1751" y="1241"/>
                    </a:lnTo>
                    <a:lnTo>
                      <a:pt x="1751" y="1241"/>
                    </a:lnTo>
                    <a:lnTo>
                      <a:pt x="1756" y="1236"/>
                    </a:lnTo>
                    <a:lnTo>
                      <a:pt x="1758" y="1234"/>
                    </a:lnTo>
                    <a:lnTo>
                      <a:pt x="1759" y="1230"/>
                    </a:lnTo>
                    <a:lnTo>
                      <a:pt x="1759" y="1230"/>
                    </a:lnTo>
                    <a:lnTo>
                      <a:pt x="1762" y="1234"/>
                    </a:lnTo>
                    <a:lnTo>
                      <a:pt x="1763" y="1235"/>
                    </a:lnTo>
                    <a:lnTo>
                      <a:pt x="1765" y="1236"/>
                    </a:lnTo>
                    <a:lnTo>
                      <a:pt x="1766" y="1235"/>
                    </a:lnTo>
                    <a:lnTo>
                      <a:pt x="1771" y="1234"/>
                    </a:lnTo>
                    <a:lnTo>
                      <a:pt x="1774" y="1230"/>
                    </a:lnTo>
                    <a:lnTo>
                      <a:pt x="1774" y="1230"/>
                    </a:lnTo>
                    <a:lnTo>
                      <a:pt x="1770" y="1238"/>
                    </a:lnTo>
                    <a:lnTo>
                      <a:pt x="1769" y="1242"/>
                    </a:lnTo>
                    <a:lnTo>
                      <a:pt x="1770" y="1246"/>
                    </a:lnTo>
                    <a:lnTo>
                      <a:pt x="1770" y="1246"/>
                    </a:lnTo>
                    <a:lnTo>
                      <a:pt x="1767" y="1244"/>
                    </a:lnTo>
                    <a:lnTo>
                      <a:pt x="1764" y="1242"/>
                    </a:lnTo>
                    <a:lnTo>
                      <a:pt x="1759" y="1242"/>
                    </a:lnTo>
                    <a:lnTo>
                      <a:pt x="1754" y="1242"/>
                    </a:lnTo>
                    <a:lnTo>
                      <a:pt x="1753" y="1241"/>
                    </a:lnTo>
                    <a:lnTo>
                      <a:pt x="1751" y="1241"/>
                    </a:lnTo>
                    <a:lnTo>
                      <a:pt x="1751" y="1241"/>
                    </a:lnTo>
                    <a:lnTo>
                      <a:pt x="1749" y="1242"/>
                    </a:lnTo>
                    <a:lnTo>
                      <a:pt x="1747" y="1244"/>
                    </a:lnTo>
                    <a:lnTo>
                      <a:pt x="1748" y="1246"/>
                    </a:lnTo>
                    <a:lnTo>
                      <a:pt x="1750" y="1250"/>
                    </a:lnTo>
                    <a:lnTo>
                      <a:pt x="1750" y="1250"/>
                    </a:lnTo>
                    <a:lnTo>
                      <a:pt x="1757" y="1253"/>
                    </a:lnTo>
                    <a:lnTo>
                      <a:pt x="1764" y="1257"/>
                    </a:lnTo>
                    <a:lnTo>
                      <a:pt x="1772" y="1260"/>
                    </a:lnTo>
                    <a:lnTo>
                      <a:pt x="1779" y="1261"/>
                    </a:lnTo>
                    <a:lnTo>
                      <a:pt x="1786" y="1262"/>
                    </a:lnTo>
                    <a:lnTo>
                      <a:pt x="1791" y="1261"/>
                    </a:lnTo>
                    <a:lnTo>
                      <a:pt x="1796" y="1259"/>
                    </a:lnTo>
                    <a:lnTo>
                      <a:pt x="1799" y="1254"/>
                    </a:lnTo>
                    <a:lnTo>
                      <a:pt x="1799" y="1254"/>
                    </a:lnTo>
                    <a:lnTo>
                      <a:pt x="1806" y="1243"/>
                    </a:lnTo>
                    <a:lnTo>
                      <a:pt x="1814" y="1233"/>
                    </a:lnTo>
                    <a:lnTo>
                      <a:pt x="1823" y="1225"/>
                    </a:lnTo>
                    <a:lnTo>
                      <a:pt x="1829" y="1221"/>
                    </a:lnTo>
                    <a:lnTo>
                      <a:pt x="1833" y="1219"/>
                    </a:lnTo>
                    <a:lnTo>
                      <a:pt x="1833" y="1219"/>
                    </a:lnTo>
                    <a:lnTo>
                      <a:pt x="1853" y="1213"/>
                    </a:lnTo>
                    <a:lnTo>
                      <a:pt x="1859" y="1210"/>
                    </a:lnTo>
                    <a:lnTo>
                      <a:pt x="1862" y="1208"/>
                    </a:lnTo>
                    <a:lnTo>
                      <a:pt x="1863" y="1205"/>
                    </a:lnTo>
                    <a:lnTo>
                      <a:pt x="1863" y="1205"/>
                    </a:lnTo>
                    <a:lnTo>
                      <a:pt x="1875" y="1155"/>
                    </a:lnTo>
                    <a:lnTo>
                      <a:pt x="1881" y="1132"/>
                    </a:lnTo>
                    <a:lnTo>
                      <a:pt x="1885" y="1109"/>
                    </a:lnTo>
                    <a:lnTo>
                      <a:pt x="1885" y="1109"/>
                    </a:lnTo>
                    <a:lnTo>
                      <a:pt x="1885" y="1104"/>
                    </a:lnTo>
                    <a:lnTo>
                      <a:pt x="1885" y="1101"/>
                    </a:lnTo>
                    <a:lnTo>
                      <a:pt x="1881" y="1092"/>
                    </a:lnTo>
                    <a:lnTo>
                      <a:pt x="1875" y="1084"/>
                    </a:lnTo>
                    <a:lnTo>
                      <a:pt x="1870" y="1076"/>
                    </a:lnTo>
                    <a:lnTo>
                      <a:pt x="1855" y="1058"/>
                    </a:lnTo>
                    <a:lnTo>
                      <a:pt x="1848" y="1047"/>
                    </a:lnTo>
                    <a:lnTo>
                      <a:pt x="1842" y="1037"/>
                    </a:lnTo>
                    <a:lnTo>
                      <a:pt x="1842" y="1037"/>
                    </a:lnTo>
                    <a:lnTo>
                      <a:pt x="1840" y="1034"/>
                    </a:lnTo>
                    <a:lnTo>
                      <a:pt x="1837" y="1029"/>
                    </a:lnTo>
                    <a:lnTo>
                      <a:pt x="1829" y="1021"/>
                    </a:lnTo>
                    <a:lnTo>
                      <a:pt x="1819" y="1013"/>
                    </a:lnTo>
                    <a:lnTo>
                      <a:pt x="1809" y="1003"/>
                    </a:lnTo>
                    <a:lnTo>
                      <a:pt x="1809" y="1003"/>
                    </a:lnTo>
                    <a:lnTo>
                      <a:pt x="1807" y="998"/>
                    </a:lnTo>
                    <a:lnTo>
                      <a:pt x="1807" y="994"/>
                    </a:lnTo>
                    <a:lnTo>
                      <a:pt x="1807" y="988"/>
                    </a:lnTo>
                    <a:lnTo>
                      <a:pt x="1809" y="985"/>
                    </a:lnTo>
                    <a:lnTo>
                      <a:pt x="1809" y="985"/>
                    </a:lnTo>
                    <a:lnTo>
                      <a:pt x="1820" y="975"/>
                    </a:lnTo>
                    <a:lnTo>
                      <a:pt x="1825" y="971"/>
                    </a:lnTo>
                    <a:lnTo>
                      <a:pt x="1830" y="967"/>
                    </a:lnTo>
                    <a:lnTo>
                      <a:pt x="1837" y="964"/>
                    </a:lnTo>
                    <a:lnTo>
                      <a:pt x="1842" y="962"/>
                    </a:lnTo>
                    <a:lnTo>
                      <a:pt x="1849" y="962"/>
                    </a:lnTo>
                    <a:lnTo>
                      <a:pt x="1857" y="963"/>
                    </a:lnTo>
                    <a:lnTo>
                      <a:pt x="1857" y="963"/>
                    </a:lnTo>
                    <a:lnTo>
                      <a:pt x="1856" y="971"/>
                    </a:lnTo>
                    <a:lnTo>
                      <a:pt x="1857" y="977"/>
                    </a:lnTo>
                    <a:lnTo>
                      <a:pt x="1861" y="983"/>
                    </a:lnTo>
                    <a:lnTo>
                      <a:pt x="1864" y="987"/>
                    </a:lnTo>
                    <a:lnTo>
                      <a:pt x="1870" y="990"/>
                    </a:lnTo>
                    <a:lnTo>
                      <a:pt x="1875" y="994"/>
                    </a:lnTo>
                    <a:lnTo>
                      <a:pt x="1887" y="998"/>
                    </a:lnTo>
                    <a:lnTo>
                      <a:pt x="1887" y="998"/>
                    </a:lnTo>
                    <a:lnTo>
                      <a:pt x="1890" y="1000"/>
                    </a:lnTo>
                    <a:lnTo>
                      <a:pt x="1894" y="1001"/>
                    </a:lnTo>
                    <a:lnTo>
                      <a:pt x="1895" y="1001"/>
                    </a:lnTo>
                    <a:lnTo>
                      <a:pt x="1896" y="1000"/>
                    </a:lnTo>
                    <a:lnTo>
                      <a:pt x="1897" y="997"/>
                    </a:lnTo>
                    <a:lnTo>
                      <a:pt x="1896" y="994"/>
                    </a:lnTo>
                    <a:lnTo>
                      <a:pt x="1896" y="994"/>
                    </a:lnTo>
                    <a:lnTo>
                      <a:pt x="1894" y="994"/>
                    </a:lnTo>
                    <a:lnTo>
                      <a:pt x="1891" y="994"/>
                    </a:lnTo>
                    <a:lnTo>
                      <a:pt x="1891" y="992"/>
                    </a:lnTo>
                    <a:lnTo>
                      <a:pt x="1891" y="990"/>
                    </a:lnTo>
                    <a:lnTo>
                      <a:pt x="1892" y="987"/>
                    </a:lnTo>
                    <a:lnTo>
                      <a:pt x="1892" y="985"/>
                    </a:lnTo>
                    <a:lnTo>
                      <a:pt x="1891" y="984"/>
                    </a:lnTo>
                    <a:lnTo>
                      <a:pt x="1891" y="984"/>
                    </a:lnTo>
                    <a:lnTo>
                      <a:pt x="1897" y="980"/>
                    </a:lnTo>
                    <a:lnTo>
                      <a:pt x="1902" y="976"/>
                    </a:lnTo>
                    <a:lnTo>
                      <a:pt x="1908" y="965"/>
                    </a:lnTo>
                    <a:lnTo>
                      <a:pt x="1914" y="955"/>
                    </a:lnTo>
                    <a:lnTo>
                      <a:pt x="1920" y="947"/>
                    </a:lnTo>
                    <a:lnTo>
                      <a:pt x="1920" y="947"/>
                    </a:lnTo>
                    <a:lnTo>
                      <a:pt x="1930" y="937"/>
                    </a:lnTo>
                    <a:lnTo>
                      <a:pt x="1940" y="928"/>
                    </a:lnTo>
                    <a:lnTo>
                      <a:pt x="1953" y="921"/>
                    </a:lnTo>
                    <a:lnTo>
                      <a:pt x="1965" y="915"/>
                    </a:lnTo>
                    <a:lnTo>
                      <a:pt x="1980" y="911"/>
                    </a:lnTo>
                    <a:lnTo>
                      <a:pt x="1994" y="907"/>
                    </a:lnTo>
                    <a:lnTo>
                      <a:pt x="2008" y="905"/>
                    </a:lnTo>
                    <a:lnTo>
                      <a:pt x="2023" y="903"/>
                    </a:lnTo>
                    <a:lnTo>
                      <a:pt x="2023" y="903"/>
                    </a:lnTo>
                    <a:lnTo>
                      <a:pt x="2022" y="903"/>
                    </a:lnTo>
                    <a:lnTo>
                      <a:pt x="2021" y="903"/>
                    </a:lnTo>
                    <a:lnTo>
                      <a:pt x="2016" y="903"/>
                    </a:lnTo>
                    <a:lnTo>
                      <a:pt x="2015" y="904"/>
                    </a:lnTo>
                    <a:lnTo>
                      <a:pt x="2014" y="903"/>
                    </a:lnTo>
                    <a:lnTo>
                      <a:pt x="2014" y="902"/>
                    </a:lnTo>
                    <a:lnTo>
                      <a:pt x="2015" y="900"/>
                    </a:lnTo>
                    <a:lnTo>
                      <a:pt x="2015" y="900"/>
                    </a:lnTo>
                    <a:lnTo>
                      <a:pt x="2019" y="895"/>
                    </a:lnTo>
                    <a:lnTo>
                      <a:pt x="2021" y="892"/>
                    </a:lnTo>
                    <a:lnTo>
                      <a:pt x="2029" y="887"/>
                    </a:lnTo>
                    <a:lnTo>
                      <a:pt x="2038" y="885"/>
                    </a:lnTo>
                    <a:lnTo>
                      <a:pt x="2047" y="881"/>
                    </a:lnTo>
                    <a:lnTo>
                      <a:pt x="2055" y="879"/>
                    </a:lnTo>
                    <a:lnTo>
                      <a:pt x="2064" y="876"/>
                    </a:lnTo>
                    <a:lnTo>
                      <a:pt x="2068" y="873"/>
                    </a:lnTo>
                    <a:lnTo>
                      <a:pt x="2071" y="870"/>
                    </a:lnTo>
                    <a:lnTo>
                      <a:pt x="2074" y="867"/>
                    </a:lnTo>
                    <a:lnTo>
                      <a:pt x="2077" y="862"/>
                    </a:lnTo>
                    <a:lnTo>
                      <a:pt x="2077" y="862"/>
                    </a:lnTo>
                    <a:lnTo>
                      <a:pt x="2081" y="854"/>
                    </a:lnTo>
                    <a:lnTo>
                      <a:pt x="2086" y="847"/>
                    </a:lnTo>
                    <a:lnTo>
                      <a:pt x="2091" y="840"/>
                    </a:lnTo>
                    <a:lnTo>
                      <a:pt x="2098" y="834"/>
                    </a:lnTo>
                    <a:lnTo>
                      <a:pt x="2112" y="822"/>
                    </a:lnTo>
                    <a:lnTo>
                      <a:pt x="2126" y="811"/>
                    </a:lnTo>
                    <a:lnTo>
                      <a:pt x="2126" y="811"/>
                    </a:lnTo>
                    <a:lnTo>
                      <a:pt x="2135" y="803"/>
                    </a:lnTo>
                    <a:lnTo>
                      <a:pt x="2143" y="794"/>
                    </a:lnTo>
                    <a:lnTo>
                      <a:pt x="2151" y="783"/>
                    </a:lnTo>
                    <a:lnTo>
                      <a:pt x="2156" y="773"/>
                    </a:lnTo>
                    <a:lnTo>
                      <a:pt x="2169" y="752"/>
                    </a:lnTo>
                    <a:lnTo>
                      <a:pt x="2176" y="740"/>
                    </a:lnTo>
                    <a:lnTo>
                      <a:pt x="2182" y="730"/>
                    </a:lnTo>
                    <a:lnTo>
                      <a:pt x="2182" y="730"/>
                    </a:lnTo>
                    <a:lnTo>
                      <a:pt x="2186" y="724"/>
                    </a:lnTo>
                    <a:lnTo>
                      <a:pt x="2187" y="718"/>
                    </a:lnTo>
                    <a:lnTo>
                      <a:pt x="2189" y="711"/>
                    </a:lnTo>
                    <a:lnTo>
                      <a:pt x="2189" y="704"/>
                    </a:lnTo>
                    <a:lnTo>
                      <a:pt x="2189" y="696"/>
                    </a:lnTo>
                    <a:lnTo>
                      <a:pt x="2187" y="689"/>
                    </a:lnTo>
                    <a:lnTo>
                      <a:pt x="2186" y="683"/>
                    </a:lnTo>
                    <a:lnTo>
                      <a:pt x="2182" y="679"/>
                    </a:lnTo>
                    <a:lnTo>
                      <a:pt x="2182" y="679"/>
                    </a:lnTo>
                    <a:lnTo>
                      <a:pt x="2177" y="672"/>
                    </a:lnTo>
                    <a:lnTo>
                      <a:pt x="2171" y="665"/>
                    </a:lnTo>
                    <a:lnTo>
                      <a:pt x="2167" y="656"/>
                    </a:lnTo>
                    <a:lnTo>
                      <a:pt x="2162" y="648"/>
                    </a:lnTo>
                    <a:lnTo>
                      <a:pt x="2155" y="630"/>
                    </a:lnTo>
                    <a:lnTo>
                      <a:pt x="2151" y="611"/>
                    </a:lnTo>
                    <a:lnTo>
                      <a:pt x="2151" y="611"/>
                    </a:lnTo>
                    <a:lnTo>
                      <a:pt x="2154" y="611"/>
                    </a:lnTo>
                    <a:lnTo>
                      <a:pt x="2156" y="611"/>
                    </a:lnTo>
                    <a:lnTo>
                      <a:pt x="2161" y="608"/>
                    </a:lnTo>
                    <a:lnTo>
                      <a:pt x="2165" y="606"/>
                    </a:lnTo>
                    <a:lnTo>
                      <a:pt x="2168" y="606"/>
                    </a:lnTo>
                    <a:lnTo>
                      <a:pt x="2171" y="606"/>
                    </a:lnTo>
                    <a:lnTo>
                      <a:pt x="2171" y="606"/>
                    </a:lnTo>
                    <a:lnTo>
                      <a:pt x="2165" y="599"/>
                    </a:lnTo>
                    <a:lnTo>
                      <a:pt x="2159" y="594"/>
                    </a:lnTo>
                    <a:lnTo>
                      <a:pt x="2153" y="589"/>
                    </a:lnTo>
                    <a:lnTo>
                      <a:pt x="2148" y="583"/>
                    </a:lnTo>
                    <a:lnTo>
                      <a:pt x="2145" y="578"/>
                    </a:lnTo>
                    <a:lnTo>
                      <a:pt x="2144" y="572"/>
                    </a:lnTo>
                    <a:lnTo>
                      <a:pt x="2145" y="565"/>
                    </a:lnTo>
                    <a:lnTo>
                      <a:pt x="2148" y="557"/>
                    </a:lnTo>
                    <a:lnTo>
                      <a:pt x="2148" y="557"/>
                    </a:lnTo>
                    <a:lnTo>
                      <a:pt x="2159" y="542"/>
                    </a:lnTo>
                    <a:lnTo>
                      <a:pt x="2170" y="529"/>
                    </a:lnTo>
                    <a:lnTo>
                      <a:pt x="2177" y="523"/>
                    </a:lnTo>
                    <a:lnTo>
                      <a:pt x="2184" y="517"/>
                    </a:lnTo>
                    <a:lnTo>
                      <a:pt x="2190" y="513"/>
                    </a:lnTo>
                    <a:lnTo>
                      <a:pt x="2200" y="508"/>
                    </a:lnTo>
                    <a:lnTo>
                      <a:pt x="2200" y="508"/>
                    </a:lnTo>
                    <a:lnTo>
                      <a:pt x="2201" y="507"/>
                    </a:lnTo>
                    <a:lnTo>
                      <a:pt x="2202" y="505"/>
                    </a:lnTo>
                    <a:lnTo>
                      <a:pt x="2204" y="499"/>
                    </a:lnTo>
                    <a:lnTo>
                      <a:pt x="2205" y="495"/>
                    </a:lnTo>
                    <a:lnTo>
                      <a:pt x="2205" y="492"/>
                    </a:lnTo>
                    <a:lnTo>
                      <a:pt x="2204" y="492"/>
                    </a:lnTo>
                    <a:lnTo>
                      <a:pt x="2204" y="492"/>
                    </a:lnTo>
                    <a:lnTo>
                      <a:pt x="2190" y="490"/>
                    </a:lnTo>
                    <a:lnTo>
                      <a:pt x="2177" y="489"/>
                    </a:lnTo>
                    <a:lnTo>
                      <a:pt x="2148" y="486"/>
                    </a:lnTo>
                    <a:lnTo>
                      <a:pt x="2135" y="483"/>
                    </a:lnTo>
                    <a:lnTo>
                      <a:pt x="2122" y="479"/>
                    </a:lnTo>
                    <a:lnTo>
                      <a:pt x="2110" y="472"/>
                    </a:lnTo>
                    <a:lnTo>
                      <a:pt x="2104" y="468"/>
                    </a:lnTo>
                    <a:lnTo>
                      <a:pt x="2098" y="464"/>
                    </a:lnTo>
                    <a:lnTo>
                      <a:pt x="2098" y="464"/>
                    </a:lnTo>
                    <a:lnTo>
                      <a:pt x="2097" y="460"/>
                    </a:lnTo>
                    <a:lnTo>
                      <a:pt x="2096" y="457"/>
                    </a:lnTo>
                    <a:lnTo>
                      <a:pt x="2097" y="454"/>
                    </a:lnTo>
                    <a:lnTo>
                      <a:pt x="2098" y="450"/>
                    </a:lnTo>
                    <a:lnTo>
                      <a:pt x="2098" y="450"/>
                    </a:lnTo>
                    <a:lnTo>
                      <a:pt x="2101" y="448"/>
                    </a:lnTo>
                    <a:lnTo>
                      <a:pt x="2103" y="446"/>
                    </a:lnTo>
                    <a:lnTo>
                      <a:pt x="2109" y="445"/>
                    </a:lnTo>
                    <a:lnTo>
                      <a:pt x="2114" y="446"/>
                    </a:lnTo>
                    <a:lnTo>
                      <a:pt x="2121" y="447"/>
                    </a:lnTo>
                    <a:lnTo>
                      <a:pt x="2126" y="449"/>
                    </a:lnTo>
                    <a:lnTo>
                      <a:pt x="2131" y="450"/>
                    </a:lnTo>
                    <a:lnTo>
                      <a:pt x="2136" y="450"/>
                    </a:lnTo>
                    <a:lnTo>
                      <a:pt x="2137" y="449"/>
                    </a:lnTo>
                    <a:lnTo>
                      <a:pt x="2138" y="448"/>
                    </a:lnTo>
                    <a:lnTo>
                      <a:pt x="2138" y="448"/>
                    </a:lnTo>
                    <a:lnTo>
                      <a:pt x="2147" y="430"/>
                    </a:lnTo>
                    <a:lnTo>
                      <a:pt x="2156" y="413"/>
                    </a:lnTo>
                    <a:lnTo>
                      <a:pt x="2162" y="406"/>
                    </a:lnTo>
                    <a:lnTo>
                      <a:pt x="2168" y="400"/>
                    </a:lnTo>
                    <a:lnTo>
                      <a:pt x="2173" y="396"/>
                    </a:lnTo>
                    <a:lnTo>
                      <a:pt x="2181" y="393"/>
                    </a:lnTo>
                    <a:lnTo>
                      <a:pt x="2181" y="393"/>
                    </a:lnTo>
                    <a:lnTo>
                      <a:pt x="2185" y="393"/>
                    </a:lnTo>
                    <a:lnTo>
                      <a:pt x="2187" y="395"/>
                    </a:lnTo>
                    <a:lnTo>
                      <a:pt x="2188" y="396"/>
                    </a:lnTo>
                    <a:lnTo>
                      <a:pt x="2189" y="398"/>
                    </a:lnTo>
                    <a:lnTo>
                      <a:pt x="2188" y="405"/>
                    </a:lnTo>
                    <a:lnTo>
                      <a:pt x="2187" y="413"/>
                    </a:lnTo>
                    <a:lnTo>
                      <a:pt x="2185" y="421"/>
                    </a:lnTo>
                    <a:lnTo>
                      <a:pt x="2184" y="429"/>
                    </a:lnTo>
                    <a:lnTo>
                      <a:pt x="2185" y="433"/>
                    </a:lnTo>
                    <a:lnTo>
                      <a:pt x="2186" y="437"/>
                    </a:lnTo>
                    <a:lnTo>
                      <a:pt x="2188" y="440"/>
                    </a:lnTo>
                    <a:lnTo>
                      <a:pt x="2192" y="442"/>
                    </a:lnTo>
                    <a:lnTo>
                      <a:pt x="2192" y="442"/>
                    </a:lnTo>
                    <a:lnTo>
                      <a:pt x="2196" y="445"/>
                    </a:lnTo>
                    <a:lnTo>
                      <a:pt x="2200" y="446"/>
                    </a:lnTo>
                    <a:lnTo>
                      <a:pt x="2210" y="446"/>
                    </a:lnTo>
                    <a:lnTo>
                      <a:pt x="2220" y="445"/>
                    </a:lnTo>
                    <a:lnTo>
                      <a:pt x="2230" y="442"/>
                    </a:lnTo>
                    <a:lnTo>
                      <a:pt x="2238" y="441"/>
                    </a:lnTo>
                    <a:lnTo>
                      <a:pt x="2246" y="441"/>
                    </a:lnTo>
                    <a:lnTo>
                      <a:pt x="2248" y="442"/>
                    </a:lnTo>
                    <a:lnTo>
                      <a:pt x="2251" y="445"/>
                    </a:lnTo>
                    <a:lnTo>
                      <a:pt x="2252" y="448"/>
                    </a:lnTo>
                    <a:lnTo>
                      <a:pt x="2252" y="453"/>
                    </a:lnTo>
                    <a:lnTo>
                      <a:pt x="2252" y="453"/>
                    </a:lnTo>
                    <a:lnTo>
                      <a:pt x="2253" y="454"/>
                    </a:lnTo>
                    <a:lnTo>
                      <a:pt x="2256" y="456"/>
                    </a:lnTo>
                    <a:lnTo>
                      <a:pt x="2267" y="459"/>
                    </a:lnTo>
                    <a:lnTo>
                      <a:pt x="2276" y="463"/>
                    </a:lnTo>
                    <a:lnTo>
                      <a:pt x="2279" y="465"/>
                    </a:lnTo>
                    <a:lnTo>
                      <a:pt x="2281" y="467"/>
                    </a:lnTo>
                    <a:lnTo>
                      <a:pt x="2281" y="467"/>
                    </a:lnTo>
                    <a:lnTo>
                      <a:pt x="2280" y="470"/>
                    </a:lnTo>
                    <a:lnTo>
                      <a:pt x="2279" y="473"/>
                    </a:lnTo>
                    <a:lnTo>
                      <a:pt x="2276" y="479"/>
                    </a:lnTo>
                    <a:lnTo>
                      <a:pt x="2271" y="483"/>
                    </a:lnTo>
                    <a:lnTo>
                      <a:pt x="2271" y="487"/>
                    </a:lnTo>
                    <a:lnTo>
                      <a:pt x="2271" y="489"/>
                    </a:lnTo>
                    <a:lnTo>
                      <a:pt x="2271" y="489"/>
                    </a:lnTo>
                    <a:lnTo>
                      <a:pt x="2272" y="491"/>
                    </a:lnTo>
                    <a:lnTo>
                      <a:pt x="2273" y="492"/>
                    </a:lnTo>
                    <a:lnTo>
                      <a:pt x="2279" y="492"/>
                    </a:lnTo>
                    <a:lnTo>
                      <a:pt x="2286" y="493"/>
                    </a:lnTo>
                    <a:lnTo>
                      <a:pt x="2288" y="495"/>
                    </a:lnTo>
                    <a:lnTo>
                      <a:pt x="2291" y="497"/>
                    </a:lnTo>
                    <a:lnTo>
                      <a:pt x="2291" y="497"/>
                    </a:lnTo>
                    <a:lnTo>
                      <a:pt x="2294" y="503"/>
                    </a:lnTo>
                    <a:lnTo>
                      <a:pt x="2295" y="507"/>
                    </a:lnTo>
                    <a:lnTo>
                      <a:pt x="2295" y="512"/>
                    </a:lnTo>
                    <a:lnTo>
                      <a:pt x="2294" y="516"/>
                    </a:lnTo>
                    <a:lnTo>
                      <a:pt x="2292" y="522"/>
                    </a:lnTo>
                    <a:lnTo>
                      <a:pt x="2292" y="524"/>
                    </a:lnTo>
                    <a:lnTo>
                      <a:pt x="2293" y="526"/>
                    </a:lnTo>
                    <a:lnTo>
                      <a:pt x="2293" y="526"/>
                    </a:lnTo>
                    <a:lnTo>
                      <a:pt x="2295" y="530"/>
                    </a:lnTo>
                    <a:lnTo>
                      <a:pt x="2296" y="532"/>
                    </a:lnTo>
                    <a:lnTo>
                      <a:pt x="2297" y="536"/>
                    </a:lnTo>
                    <a:lnTo>
                      <a:pt x="2296" y="538"/>
                    </a:lnTo>
                    <a:lnTo>
                      <a:pt x="2292" y="554"/>
                    </a:lnTo>
                    <a:lnTo>
                      <a:pt x="2292" y="554"/>
                    </a:lnTo>
                    <a:lnTo>
                      <a:pt x="2288" y="566"/>
                    </a:lnTo>
                    <a:lnTo>
                      <a:pt x="2287" y="572"/>
                    </a:lnTo>
                    <a:lnTo>
                      <a:pt x="2287" y="574"/>
                    </a:lnTo>
                    <a:lnTo>
                      <a:pt x="2288" y="575"/>
                    </a:lnTo>
                    <a:lnTo>
                      <a:pt x="2288" y="575"/>
                    </a:lnTo>
                    <a:lnTo>
                      <a:pt x="2289" y="578"/>
                    </a:lnTo>
                    <a:lnTo>
                      <a:pt x="2291" y="581"/>
                    </a:lnTo>
                    <a:lnTo>
                      <a:pt x="2291" y="586"/>
                    </a:lnTo>
                    <a:lnTo>
                      <a:pt x="2291" y="589"/>
                    </a:lnTo>
                    <a:lnTo>
                      <a:pt x="2292" y="590"/>
                    </a:lnTo>
                    <a:lnTo>
                      <a:pt x="2294" y="590"/>
                    </a:lnTo>
                    <a:lnTo>
                      <a:pt x="2294" y="590"/>
                    </a:lnTo>
                    <a:lnTo>
                      <a:pt x="2306" y="588"/>
                    </a:lnTo>
                    <a:lnTo>
                      <a:pt x="2314" y="586"/>
                    </a:lnTo>
                    <a:lnTo>
                      <a:pt x="2320" y="582"/>
                    </a:lnTo>
                    <a:lnTo>
                      <a:pt x="2325" y="579"/>
                    </a:lnTo>
                    <a:lnTo>
                      <a:pt x="2334" y="567"/>
                    </a:lnTo>
                    <a:lnTo>
                      <a:pt x="2341" y="561"/>
                    </a:lnTo>
                    <a:lnTo>
                      <a:pt x="2351" y="554"/>
                    </a:lnTo>
                    <a:lnTo>
                      <a:pt x="2351" y="554"/>
                    </a:lnTo>
                    <a:lnTo>
                      <a:pt x="2354" y="551"/>
                    </a:lnTo>
                    <a:lnTo>
                      <a:pt x="2358" y="547"/>
                    </a:lnTo>
                    <a:lnTo>
                      <a:pt x="2364" y="539"/>
                    </a:lnTo>
                    <a:lnTo>
                      <a:pt x="2368" y="531"/>
                    </a:lnTo>
                    <a:lnTo>
                      <a:pt x="2368" y="528"/>
                    </a:lnTo>
                    <a:lnTo>
                      <a:pt x="2367" y="526"/>
                    </a:lnTo>
                    <a:lnTo>
                      <a:pt x="2367" y="526"/>
                    </a:lnTo>
                    <a:lnTo>
                      <a:pt x="2363" y="526"/>
                    </a:lnTo>
                    <a:lnTo>
                      <a:pt x="2362" y="523"/>
                    </a:lnTo>
                    <a:lnTo>
                      <a:pt x="2360" y="520"/>
                    </a:lnTo>
                    <a:lnTo>
                      <a:pt x="2360" y="514"/>
                    </a:lnTo>
                    <a:lnTo>
                      <a:pt x="2358" y="503"/>
                    </a:lnTo>
                    <a:lnTo>
                      <a:pt x="2355" y="497"/>
                    </a:lnTo>
                    <a:lnTo>
                      <a:pt x="2352" y="491"/>
                    </a:lnTo>
                    <a:lnTo>
                      <a:pt x="2352" y="491"/>
                    </a:lnTo>
                    <a:lnTo>
                      <a:pt x="2345" y="481"/>
                    </a:lnTo>
                    <a:lnTo>
                      <a:pt x="2339" y="473"/>
                    </a:lnTo>
                    <a:lnTo>
                      <a:pt x="2335" y="466"/>
                    </a:lnTo>
                    <a:lnTo>
                      <a:pt x="2333" y="457"/>
                    </a:lnTo>
                    <a:lnTo>
                      <a:pt x="2333" y="457"/>
                    </a:lnTo>
                    <a:lnTo>
                      <a:pt x="2333" y="453"/>
                    </a:lnTo>
                    <a:lnTo>
                      <a:pt x="2334" y="448"/>
                    </a:lnTo>
                    <a:lnTo>
                      <a:pt x="2339" y="439"/>
                    </a:lnTo>
                    <a:lnTo>
                      <a:pt x="2343" y="430"/>
                    </a:lnTo>
                    <a:lnTo>
                      <a:pt x="2344" y="426"/>
                    </a:lnTo>
                    <a:lnTo>
                      <a:pt x="2342" y="423"/>
                    </a:lnTo>
                    <a:lnTo>
                      <a:pt x="2342" y="423"/>
                    </a:lnTo>
                    <a:lnTo>
                      <a:pt x="2343" y="421"/>
                    </a:lnTo>
                    <a:lnTo>
                      <a:pt x="2345" y="417"/>
                    </a:lnTo>
                    <a:lnTo>
                      <a:pt x="2354" y="409"/>
                    </a:lnTo>
                    <a:lnTo>
                      <a:pt x="2362" y="402"/>
                    </a:lnTo>
                    <a:lnTo>
                      <a:pt x="2363" y="399"/>
                    </a:lnTo>
                    <a:lnTo>
                      <a:pt x="2363" y="399"/>
                    </a:lnTo>
                    <a:lnTo>
                      <a:pt x="2363" y="398"/>
                    </a:lnTo>
                    <a:lnTo>
                      <a:pt x="2363" y="398"/>
                    </a:lnTo>
                    <a:lnTo>
                      <a:pt x="2364" y="395"/>
                    </a:lnTo>
                    <a:lnTo>
                      <a:pt x="2366" y="391"/>
                    </a:lnTo>
                    <a:lnTo>
                      <a:pt x="2366" y="387"/>
                    </a:lnTo>
                    <a:lnTo>
                      <a:pt x="2367" y="384"/>
                    </a:lnTo>
                    <a:lnTo>
                      <a:pt x="2367" y="384"/>
                    </a:lnTo>
                    <a:lnTo>
                      <a:pt x="2372" y="375"/>
                    </a:lnTo>
                    <a:lnTo>
                      <a:pt x="2375" y="370"/>
                    </a:lnTo>
                    <a:lnTo>
                      <a:pt x="2377" y="362"/>
                    </a:lnTo>
                    <a:lnTo>
                      <a:pt x="2378" y="357"/>
                    </a:lnTo>
                    <a:lnTo>
                      <a:pt x="2382" y="352"/>
                    </a:lnTo>
                    <a:lnTo>
                      <a:pt x="2389" y="344"/>
                    </a:lnTo>
                    <a:lnTo>
                      <a:pt x="2401" y="333"/>
                    </a:lnTo>
                    <a:lnTo>
                      <a:pt x="2401" y="333"/>
                    </a:lnTo>
                    <a:lnTo>
                      <a:pt x="2420" y="333"/>
                    </a:lnTo>
                    <a:lnTo>
                      <a:pt x="2440" y="330"/>
                    </a:lnTo>
                    <a:lnTo>
                      <a:pt x="2459" y="325"/>
                    </a:lnTo>
                    <a:lnTo>
                      <a:pt x="2477" y="318"/>
                    </a:lnTo>
                    <a:lnTo>
                      <a:pt x="2494" y="309"/>
                    </a:lnTo>
                    <a:lnTo>
                      <a:pt x="2502" y="304"/>
                    </a:lnTo>
                    <a:lnTo>
                      <a:pt x="2509" y="298"/>
                    </a:lnTo>
                    <a:lnTo>
                      <a:pt x="2516" y="292"/>
                    </a:lnTo>
                    <a:lnTo>
                      <a:pt x="2523" y="285"/>
                    </a:lnTo>
                    <a:lnTo>
                      <a:pt x="2528" y="277"/>
                    </a:lnTo>
                    <a:lnTo>
                      <a:pt x="2533" y="269"/>
                    </a:lnTo>
                    <a:lnTo>
                      <a:pt x="2533" y="269"/>
                    </a:lnTo>
                    <a:lnTo>
                      <a:pt x="2557" y="227"/>
                    </a:lnTo>
                    <a:lnTo>
                      <a:pt x="2569" y="207"/>
                    </a:lnTo>
                    <a:lnTo>
                      <a:pt x="2583" y="188"/>
                    </a:lnTo>
                    <a:lnTo>
                      <a:pt x="2583" y="188"/>
                    </a:lnTo>
                    <a:lnTo>
                      <a:pt x="2560" y="181"/>
                    </a:lnTo>
                    <a:lnTo>
                      <a:pt x="2560" y="181"/>
                    </a:lnTo>
                    <a:lnTo>
                      <a:pt x="2550" y="180"/>
                    </a:lnTo>
                    <a:lnTo>
                      <a:pt x="2542" y="180"/>
                    </a:lnTo>
                    <a:lnTo>
                      <a:pt x="2534" y="182"/>
                    </a:lnTo>
                    <a:lnTo>
                      <a:pt x="2528" y="184"/>
                    </a:lnTo>
                    <a:lnTo>
                      <a:pt x="2521" y="186"/>
                    </a:lnTo>
                    <a:lnTo>
                      <a:pt x="2515" y="189"/>
                    </a:lnTo>
                    <a:lnTo>
                      <a:pt x="2508" y="189"/>
                    </a:lnTo>
                    <a:lnTo>
                      <a:pt x="2499" y="188"/>
                    </a:lnTo>
                    <a:lnTo>
                      <a:pt x="2499" y="1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8" name="îṡļîḑê">
                <a:extLst>
                  <a:ext uri="{FF2B5EF4-FFF2-40B4-BE49-F238E27FC236}">
                    <a16:creationId xmlns:a16="http://schemas.microsoft.com/office/drawing/2014/main" id="{6CAA5088-7FE9-4E98-BA17-8A60324FBBDE}"/>
                  </a:ext>
                </a:extLst>
              </p:cNvPr>
              <p:cNvSpPr/>
              <p:nvPr/>
            </p:nvSpPr>
            <p:spPr bwMode="auto">
              <a:xfrm>
                <a:off x="3848100" y="3197225"/>
                <a:ext cx="17463" cy="11112"/>
              </a:xfrm>
              <a:custGeom>
                <a:avLst/>
                <a:gdLst>
                  <a:gd name="T0" fmla="*/ 19 w 20"/>
                  <a:gd name="T1" fmla="*/ 9 h 13"/>
                  <a:gd name="T2" fmla="*/ 19 w 20"/>
                  <a:gd name="T3" fmla="*/ 9 h 13"/>
                  <a:gd name="T4" fmla="*/ 20 w 20"/>
                  <a:gd name="T5" fmla="*/ 7 h 13"/>
                  <a:gd name="T6" fmla="*/ 20 w 20"/>
                  <a:gd name="T7" fmla="*/ 4 h 13"/>
                  <a:gd name="T8" fmla="*/ 18 w 20"/>
                  <a:gd name="T9" fmla="*/ 3 h 13"/>
                  <a:gd name="T10" fmla="*/ 16 w 20"/>
                  <a:gd name="T11" fmla="*/ 1 h 13"/>
                  <a:gd name="T12" fmla="*/ 16 w 20"/>
                  <a:gd name="T13" fmla="*/ 1 h 13"/>
                  <a:gd name="T14" fmla="*/ 12 w 20"/>
                  <a:gd name="T15" fmla="*/ 0 h 13"/>
                  <a:gd name="T16" fmla="*/ 9 w 20"/>
                  <a:gd name="T17" fmla="*/ 0 h 13"/>
                  <a:gd name="T18" fmla="*/ 9 w 20"/>
                  <a:gd name="T19" fmla="*/ 0 h 13"/>
                  <a:gd name="T20" fmla="*/ 3 w 20"/>
                  <a:gd name="T21" fmla="*/ 1 h 13"/>
                  <a:gd name="T22" fmla="*/ 0 w 20"/>
                  <a:gd name="T23" fmla="*/ 3 h 13"/>
                  <a:gd name="T24" fmla="*/ 0 w 20"/>
                  <a:gd name="T25" fmla="*/ 5 h 13"/>
                  <a:gd name="T26" fmla="*/ 2 w 20"/>
                  <a:gd name="T27" fmla="*/ 11 h 13"/>
                  <a:gd name="T28" fmla="*/ 2 w 20"/>
                  <a:gd name="T29" fmla="*/ 11 h 13"/>
                  <a:gd name="T30" fmla="*/ 3 w 20"/>
                  <a:gd name="T31" fmla="*/ 11 h 13"/>
                  <a:gd name="T32" fmla="*/ 8 w 20"/>
                  <a:gd name="T33" fmla="*/ 12 h 13"/>
                  <a:gd name="T34" fmla="*/ 8 w 20"/>
                  <a:gd name="T35" fmla="*/ 12 h 13"/>
                  <a:gd name="T36" fmla="*/ 11 w 20"/>
                  <a:gd name="T37" fmla="*/ 13 h 13"/>
                  <a:gd name="T38" fmla="*/ 14 w 20"/>
                  <a:gd name="T39" fmla="*/ 13 h 13"/>
                  <a:gd name="T40" fmla="*/ 17 w 20"/>
                  <a:gd name="T41" fmla="*/ 12 h 13"/>
                  <a:gd name="T42" fmla="*/ 19 w 20"/>
                  <a:gd name="T43" fmla="*/ 9 h 13"/>
                  <a:gd name="T44" fmla="*/ 19 w 20"/>
                  <a:gd name="T45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13">
                    <a:moveTo>
                      <a:pt x="19" y="9"/>
                    </a:moveTo>
                    <a:lnTo>
                      <a:pt x="19" y="9"/>
                    </a:lnTo>
                    <a:lnTo>
                      <a:pt x="20" y="7"/>
                    </a:lnTo>
                    <a:lnTo>
                      <a:pt x="20" y="4"/>
                    </a:lnTo>
                    <a:lnTo>
                      <a:pt x="18" y="3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1" y="13"/>
                    </a:lnTo>
                    <a:lnTo>
                      <a:pt x="14" y="13"/>
                    </a:lnTo>
                    <a:lnTo>
                      <a:pt x="17" y="12"/>
                    </a:lnTo>
                    <a:lnTo>
                      <a:pt x="19" y="9"/>
                    </a:lnTo>
                    <a:lnTo>
                      <a:pt x="19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3" name="i$ḷiḓê">
              <a:extLst>
                <a:ext uri="{FF2B5EF4-FFF2-40B4-BE49-F238E27FC236}">
                  <a16:creationId xmlns:a16="http://schemas.microsoft.com/office/drawing/2014/main" id="{D21C47C2-D358-08D7-8161-7236A116419E}"/>
                </a:ext>
              </a:extLst>
            </p:cNvPr>
            <p:cNvGrpSpPr/>
            <p:nvPr/>
          </p:nvGrpSpPr>
          <p:grpSpPr>
            <a:xfrm>
              <a:off x="2145351" y="1528232"/>
              <a:ext cx="3369178" cy="2238712"/>
              <a:chOff x="5116513" y="1595438"/>
              <a:chExt cx="2967037" cy="1971675"/>
            </a:xfrm>
            <a:grpFill/>
          </p:grpSpPr>
          <p:sp>
            <p:nvSpPr>
              <p:cNvPr id="78" name="íSḷídé">
                <a:extLst>
                  <a:ext uri="{FF2B5EF4-FFF2-40B4-BE49-F238E27FC236}">
                    <a16:creationId xmlns:a16="http://schemas.microsoft.com/office/drawing/2014/main" id="{70EC5C0F-5006-1074-993F-93598BFA5525}"/>
                  </a:ext>
                </a:extLst>
              </p:cNvPr>
              <p:cNvSpPr/>
              <p:nvPr/>
            </p:nvSpPr>
            <p:spPr bwMode="auto">
              <a:xfrm>
                <a:off x="6173788" y="2047875"/>
                <a:ext cx="39688" cy="15875"/>
              </a:xfrm>
              <a:custGeom>
                <a:avLst/>
                <a:gdLst>
                  <a:gd name="T0" fmla="*/ 21 w 51"/>
                  <a:gd name="T1" fmla="*/ 9 h 19"/>
                  <a:gd name="T2" fmla="*/ 21 w 51"/>
                  <a:gd name="T3" fmla="*/ 9 h 19"/>
                  <a:gd name="T4" fmla="*/ 21 w 51"/>
                  <a:gd name="T5" fmla="*/ 12 h 19"/>
                  <a:gd name="T6" fmla="*/ 21 w 51"/>
                  <a:gd name="T7" fmla="*/ 16 h 19"/>
                  <a:gd name="T8" fmla="*/ 22 w 51"/>
                  <a:gd name="T9" fmla="*/ 17 h 19"/>
                  <a:gd name="T10" fmla="*/ 22 w 51"/>
                  <a:gd name="T11" fmla="*/ 17 h 19"/>
                  <a:gd name="T12" fmla="*/ 27 w 51"/>
                  <a:gd name="T13" fmla="*/ 18 h 19"/>
                  <a:gd name="T14" fmla="*/ 31 w 51"/>
                  <a:gd name="T15" fmla="*/ 19 h 19"/>
                  <a:gd name="T16" fmla="*/ 37 w 51"/>
                  <a:gd name="T17" fmla="*/ 18 h 19"/>
                  <a:gd name="T18" fmla="*/ 39 w 51"/>
                  <a:gd name="T19" fmla="*/ 17 h 19"/>
                  <a:gd name="T20" fmla="*/ 39 w 51"/>
                  <a:gd name="T21" fmla="*/ 17 h 19"/>
                  <a:gd name="T22" fmla="*/ 45 w 51"/>
                  <a:gd name="T23" fmla="*/ 11 h 19"/>
                  <a:gd name="T24" fmla="*/ 51 w 51"/>
                  <a:gd name="T25" fmla="*/ 7 h 19"/>
                  <a:gd name="T26" fmla="*/ 51 w 51"/>
                  <a:gd name="T27" fmla="*/ 7 h 19"/>
                  <a:gd name="T28" fmla="*/ 44 w 51"/>
                  <a:gd name="T29" fmla="*/ 8 h 19"/>
                  <a:gd name="T30" fmla="*/ 36 w 51"/>
                  <a:gd name="T31" fmla="*/ 8 h 19"/>
                  <a:gd name="T32" fmla="*/ 29 w 51"/>
                  <a:gd name="T33" fmla="*/ 6 h 19"/>
                  <a:gd name="T34" fmla="*/ 22 w 51"/>
                  <a:gd name="T35" fmla="*/ 2 h 19"/>
                  <a:gd name="T36" fmla="*/ 22 w 51"/>
                  <a:gd name="T37" fmla="*/ 2 h 19"/>
                  <a:gd name="T38" fmla="*/ 21 w 51"/>
                  <a:gd name="T39" fmla="*/ 0 h 19"/>
                  <a:gd name="T40" fmla="*/ 0 w 51"/>
                  <a:gd name="T41" fmla="*/ 1 h 19"/>
                  <a:gd name="T42" fmla="*/ 0 w 51"/>
                  <a:gd name="T43" fmla="*/ 1 h 19"/>
                  <a:gd name="T44" fmla="*/ 11 w 51"/>
                  <a:gd name="T45" fmla="*/ 6 h 19"/>
                  <a:gd name="T46" fmla="*/ 21 w 51"/>
                  <a:gd name="T47" fmla="*/ 9 h 19"/>
                  <a:gd name="T48" fmla="*/ 21 w 51"/>
                  <a:gd name="T4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1" h="19">
                    <a:moveTo>
                      <a:pt x="21" y="9"/>
                    </a:moveTo>
                    <a:lnTo>
                      <a:pt x="21" y="9"/>
                    </a:lnTo>
                    <a:lnTo>
                      <a:pt x="21" y="12"/>
                    </a:lnTo>
                    <a:lnTo>
                      <a:pt x="21" y="16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7" y="18"/>
                    </a:lnTo>
                    <a:lnTo>
                      <a:pt x="31" y="19"/>
                    </a:lnTo>
                    <a:lnTo>
                      <a:pt x="37" y="18"/>
                    </a:lnTo>
                    <a:lnTo>
                      <a:pt x="39" y="17"/>
                    </a:lnTo>
                    <a:lnTo>
                      <a:pt x="39" y="17"/>
                    </a:lnTo>
                    <a:lnTo>
                      <a:pt x="45" y="11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44" y="8"/>
                    </a:lnTo>
                    <a:lnTo>
                      <a:pt x="36" y="8"/>
                    </a:lnTo>
                    <a:lnTo>
                      <a:pt x="29" y="6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" y="6"/>
                    </a:lnTo>
                    <a:lnTo>
                      <a:pt x="21" y="9"/>
                    </a:lnTo>
                    <a:lnTo>
                      <a:pt x="21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9" name="ïṧľíḑé">
                <a:extLst>
                  <a:ext uri="{FF2B5EF4-FFF2-40B4-BE49-F238E27FC236}">
                    <a16:creationId xmlns:a16="http://schemas.microsoft.com/office/drawing/2014/main" id="{04CBA489-43FB-D103-804F-D7BAB7C3CB91}"/>
                  </a:ext>
                </a:extLst>
              </p:cNvPr>
              <p:cNvSpPr/>
              <p:nvPr/>
            </p:nvSpPr>
            <p:spPr bwMode="auto">
              <a:xfrm>
                <a:off x="6213475" y="2046288"/>
                <a:ext cx="19050" cy="7937"/>
              </a:xfrm>
              <a:custGeom>
                <a:avLst/>
                <a:gdLst>
                  <a:gd name="T0" fmla="*/ 23 w 23"/>
                  <a:gd name="T1" fmla="*/ 0 h 9"/>
                  <a:gd name="T2" fmla="*/ 18 w 23"/>
                  <a:gd name="T3" fmla="*/ 1 h 9"/>
                  <a:gd name="T4" fmla="*/ 18 w 23"/>
                  <a:gd name="T5" fmla="*/ 1 h 9"/>
                  <a:gd name="T6" fmla="*/ 9 w 23"/>
                  <a:gd name="T7" fmla="*/ 3 h 9"/>
                  <a:gd name="T8" fmla="*/ 0 w 23"/>
                  <a:gd name="T9" fmla="*/ 9 h 9"/>
                  <a:gd name="T10" fmla="*/ 0 w 23"/>
                  <a:gd name="T11" fmla="*/ 9 h 9"/>
                  <a:gd name="T12" fmla="*/ 12 w 23"/>
                  <a:gd name="T13" fmla="*/ 4 h 9"/>
                  <a:gd name="T14" fmla="*/ 23 w 23"/>
                  <a:gd name="T15" fmla="*/ 0 h 9"/>
                  <a:gd name="T16" fmla="*/ 23 w 23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9">
                    <a:moveTo>
                      <a:pt x="23" y="0"/>
                    </a:moveTo>
                    <a:lnTo>
                      <a:pt x="18" y="1"/>
                    </a:lnTo>
                    <a:lnTo>
                      <a:pt x="18" y="1"/>
                    </a:lnTo>
                    <a:lnTo>
                      <a:pt x="9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12" y="4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0" name="ïśľîḋé">
                <a:extLst>
                  <a:ext uri="{FF2B5EF4-FFF2-40B4-BE49-F238E27FC236}">
                    <a16:creationId xmlns:a16="http://schemas.microsoft.com/office/drawing/2014/main" id="{BB8D4BC9-6025-96A0-3D93-8AB73A854522}"/>
                  </a:ext>
                </a:extLst>
              </p:cNvPr>
              <p:cNvSpPr/>
              <p:nvPr/>
            </p:nvSpPr>
            <p:spPr bwMode="auto">
              <a:xfrm>
                <a:off x="6715125" y="3271838"/>
                <a:ext cx="3175" cy="3175"/>
              </a:xfrm>
              <a:custGeom>
                <a:avLst/>
                <a:gdLst>
                  <a:gd name="T0" fmla="*/ 0 w 4"/>
                  <a:gd name="T1" fmla="*/ 5 h 5"/>
                  <a:gd name="T2" fmla="*/ 0 w 4"/>
                  <a:gd name="T3" fmla="*/ 5 h 5"/>
                  <a:gd name="T4" fmla="*/ 4 w 4"/>
                  <a:gd name="T5" fmla="*/ 5 h 5"/>
                  <a:gd name="T6" fmla="*/ 4 w 4"/>
                  <a:gd name="T7" fmla="*/ 5 h 5"/>
                  <a:gd name="T8" fmla="*/ 4 w 4"/>
                  <a:gd name="T9" fmla="*/ 0 h 5"/>
                  <a:gd name="T10" fmla="*/ 4 w 4"/>
                  <a:gd name="T11" fmla="*/ 0 h 5"/>
                  <a:gd name="T12" fmla="*/ 0 w 4"/>
                  <a:gd name="T13" fmla="*/ 5 h 5"/>
                  <a:gd name="T14" fmla="*/ 0 w 4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lnTo>
                      <a:pt x="0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1" name="íṥļíďè">
                <a:extLst>
                  <a:ext uri="{FF2B5EF4-FFF2-40B4-BE49-F238E27FC236}">
                    <a16:creationId xmlns:a16="http://schemas.microsoft.com/office/drawing/2014/main" id="{15C90CC8-0BDF-0854-1F6A-D68C8F391831}"/>
                  </a:ext>
                </a:extLst>
              </p:cNvPr>
              <p:cNvSpPr/>
              <p:nvPr/>
            </p:nvSpPr>
            <p:spPr bwMode="auto">
              <a:xfrm>
                <a:off x="5116513" y="2100264"/>
                <a:ext cx="2189164" cy="1466849"/>
              </a:xfrm>
              <a:custGeom>
                <a:avLst/>
                <a:gdLst>
                  <a:gd name="T0" fmla="*/ 1882 w 2758"/>
                  <a:gd name="T1" fmla="*/ 1679 h 1847"/>
                  <a:gd name="T2" fmla="*/ 1702 w 2758"/>
                  <a:gd name="T3" fmla="*/ 1609 h 1847"/>
                  <a:gd name="T4" fmla="*/ 1852 w 2758"/>
                  <a:gd name="T5" fmla="*/ 1467 h 1847"/>
                  <a:gd name="T6" fmla="*/ 2017 w 2758"/>
                  <a:gd name="T7" fmla="*/ 1466 h 1847"/>
                  <a:gd name="T8" fmla="*/ 2162 w 2758"/>
                  <a:gd name="T9" fmla="*/ 1594 h 1847"/>
                  <a:gd name="T10" fmla="*/ 2188 w 2758"/>
                  <a:gd name="T11" fmla="*/ 1346 h 1847"/>
                  <a:gd name="T12" fmla="*/ 2225 w 2758"/>
                  <a:gd name="T13" fmla="*/ 1208 h 1847"/>
                  <a:gd name="T14" fmla="*/ 2311 w 2758"/>
                  <a:gd name="T15" fmla="*/ 1122 h 1847"/>
                  <a:gd name="T16" fmla="*/ 2493 w 2758"/>
                  <a:gd name="T17" fmla="*/ 1039 h 1847"/>
                  <a:gd name="T18" fmla="*/ 2544 w 2758"/>
                  <a:gd name="T19" fmla="*/ 946 h 1847"/>
                  <a:gd name="T20" fmla="*/ 2461 w 2758"/>
                  <a:gd name="T21" fmla="*/ 872 h 1847"/>
                  <a:gd name="T22" fmla="*/ 2464 w 2758"/>
                  <a:gd name="T23" fmla="*/ 817 h 1847"/>
                  <a:gd name="T24" fmla="*/ 2696 w 2758"/>
                  <a:gd name="T25" fmla="*/ 696 h 1847"/>
                  <a:gd name="T26" fmla="*/ 2595 w 2758"/>
                  <a:gd name="T27" fmla="*/ 616 h 1847"/>
                  <a:gd name="T28" fmla="*/ 2538 w 2758"/>
                  <a:gd name="T29" fmla="*/ 552 h 1847"/>
                  <a:gd name="T30" fmla="*/ 2497 w 2758"/>
                  <a:gd name="T31" fmla="*/ 544 h 1847"/>
                  <a:gd name="T32" fmla="*/ 2440 w 2758"/>
                  <a:gd name="T33" fmla="*/ 537 h 1847"/>
                  <a:gd name="T34" fmla="*/ 2354 w 2758"/>
                  <a:gd name="T35" fmla="*/ 422 h 1847"/>
                  <a:gd name="T36" fmla="*/ 2212 w 2758"/>
                  <a:gd name="T37" fmla="*/ 412 h 1847"/>
                  <a:gd name="T38" fmla="*/ 2186 w 2758"/>
                  <a:gd name="T39" fmla="*/ 686 h 1847"/>
                  <a:gd name="T40" fmla="*/ 2081 w 2758"/>
                  <a:gd name="T41" fmla="*/ 728 h 1847"/>
                  <a:gd name="T42" fmla="*/ 1919 w 2758"/>
                  <a:gd name="T43" fmla="*/ 622 h 1847"/>
                  <a:gd name="T44" fmla="*/ 1788 w 2758"/>
                  <a:gd name="T45" fmla="*/ 531 h 1847"/>
                  <a:gd name="T46" fmla="*/ 1860 w 2758"/>
                  <a:gd name="T47" fmla="*/ 370 h 1847"/>
                  <a:gd name="T48" fmla="*/ 1982 w 2758"/>
                  <a:gd name="T49" fmla="*/ 215 h 1847"/>
                  <a:gd name="T50" fmla="*/ 2073 w 2758"/>
                  <a:gd name="T51" fmla="*/ 120 h 1847"/>
                  <a:gd name="T52" fmla="*/ 2000 w 2758"/>
                  <a:gd name="T53" fmla="*/ 167 h 1847"/>
                  <a:gd name="T54" fmla="*/ 1927 w 2758"/>
                  <a:gd name="T55" fmla="*/ 109 h 1847"/>
                  <a:gd name="T56" fmla="*/ 1852 w 2758"/>
                  <a:gd name="T57" fmla="*/ 58 h 1847"/>
                  <a:gd name="T58" fmla="*/ 1774 w 2758"/>
                  <a:gd name="T59" fmla="*/ 11 h 1847"/>
                  <a:gd name="T60" fmla="*/ 1798 w 2758"/>
                  <a:gd name="T61" fmla="*/ 103 h 1847"/>
                  <a:gd name="T62" fmla="*/ 1681 w 2758"/>
                  <a:gd name="T63" fmla="*/ 155 h 1847"/>
                  <a:gd name="T64" fmla="*/ 1462 w 2758"/>
                  <a:gd name="T65" fmla="*/ 159 h 1847"/>
                  <a:gd name="T66" fmla="*/ 1393 w 2758"/>
                  <a:gd name="T67" fmla="*/ 189 h 1847"/>
                  <a:gd name="T68" fmla="*/ 1294 w 2758"/>
                  <a:gd name="T69" fmla="*/ 139 h 1847"/>
                  <a:gd name="T70" fmla="*/ 1053 w 2758"/>
                  <a:gd name="T71" fmla="*/ 69 h 1847"/>
                  <a:gd name="T72" fmla="*/ 923 w 2758"/>
                  <a:gd name="T73" fmla="*/ 59 h 1847"/>
                  <a:gd name="T74" fmla="*/ 688 w 2758"/>
                  <a:gd name="T75" fmla="*/ 93 h 1847"/>
                  <a:gd name="T76" fmla="*/ 352 w 2758"/>
                  <a:gd name="T77" fmla="*/ 14 h 1847"/>
                  <a:gd name="T78" fmla="*/ 215 w 2758"/>
                  <a:gd name="T79" fmla="*/ 23 h 1847"/>
                  <a:gd name="T80" fmla="*/ 47 w 2758"/>
                  <a:gd name="T81" fmla="*/ 158 h 1847"/>
                  <a:gd name="T82" fmla="*/ 92 w 2758"/>
                  <a:gd name="T83" fmla="*/ 243 h 1847"/>
                  <a:gd name="T84" fmla="*/ 101 w 2758"/>
                  <a:gd name="T85" fmla="*/ 312 h 1847"/>
                  <a:gd name="T86" fmla="*/ 126 w 2758"/>
                  <a:gd name="T87" fmla="*/ 347 h 1847"/>
                  <a:gd name="T88" fmla="*/ 61 w 2758"/>
                  <a:gd name="T89" fmla="*/ 512 h 1847"/>
                  <a:gd name="T90" fmla="*/ 125 w 2758"/>
                  <a:gd name="T91" fmla="*/ 511 h 1847"/>
                  <a:gd name="T92" fmla="*/ 183 w 2758"/>
                  <a:gd name="T93" fmla="*/ 578 h 1847"/>
                  <a:gd name="T94" fmla="*/ 93 w 2758"/>
                  <a:gd name="T95" fmla="*/ 666 h 1847"/>
                  <a:gd name="T96" fmla="*/ 340 w 2758"/>
                  <a:gd name="T97" fmla="*/ 489 h 1847"/>
                  <a:gd name="T98" fmla="*/ 373 w 2758"/>
                  <a:gd name="T99" fmla="*/ 523 h 1847"/>
                  <a:gd name="T100" fmla="*/ 464 w 2758"/>
                  <a:gd name="T101" fmla="*/ 438 h 1847"/>
                  <a:gd name="T102" fmla="*/ 587 w 2758"/>
                  <a:gd name="T103" fmla="*/ 494 h 1847"/>
                  <a:gd name="T104" fmla="*/ 736 w 2758"/>
                  <a:gd name="T105" fmla="*/ 571 h 1847"/>
                  <a:gd name="T106" fmla="*/ 827 w 2758"/>
                  <a:gd name="T107" fmla="*/ 650 h 1847"/>
                  <a:gd name="T108" fmla="*/ 1043 w 2758"/>
                  <a:gd name="T109" fmla="*/ 856 h 1847"/>
                  <a:gd name="T110" fmla="*/ 981 w 2758"/>
                  <a:gd name="T111" fmla="*/ 860 h 1847"/>
                  <a:gd name="T112" fmla="*/ 1063 w 2758"/>
                  <a:gd name="T113" fmla="*/ 1116 h 1847"/>
                  <a:gd name="T114" fmla="*/ 1219 w 2758"/>
                  <a:gd name="T115" fmla="*/ 1389 h 1847"/>
                  <a:gd name="T116" fmla="*/ 1428 w 2758"/>
                  <a:gd name="T117" fmla="*/ 1585 h 1847"/>
                  <a:gd name="T118" fmla="*/ 1319 w 2758"/>
                  <a:gd name="T119" fmla="*/ 1409 h 1847"/>
                  <a:gd name="T120" fmla="*/ 1482 w 2758"/>
                  <a:gd name="T121" fmla="*/ 1647 h 1847"/>
                  <a:gd name="T122" fmla="*/ 1612 w 2758"/>
                  <a:gd name="T123" fmla="*/ 1782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58" h="1847">
                    <a:moveTo>
                      <a:pt x="1783" y="1828"/>
                    </a:moveTo>
                    <a:lnTo>
                      <a:pt x="1783" y="1828"/>
                    </a:lnTo>
                    <a:lnTo>
                      <a:pt x="1785" y="1825"/>
                    </a:lnTo>
                    <a:lnTo>
                      <a:pt x="1791" y="1822"/>
                    </a:lnTo>
                    <a:lnTo>
                      <a:pt x="1813" y="1814"/>
                    </a:lnTo>
                    <a:lnTo>
                      <a:pt x="1876" y="1792"/>
                    </a:lnTo>
                    <a:lnTo>
                      <a:pt x="1940" y="1771"/>
                    </a:lnTo>
                    <a:lnTo>
                      <a:pt x="1962" y="1763"/>
                    </a:lnTo>
                    <a:lnTo>
                      <a:pt x="1968" y="1759"/>
                    </a:lnTo>
                    <a:lnTo>
                      <a:pt x="1971" y="1757"/>
                    </a:lnTo>
                    <a:lnTo>
                      <a:pt x="1971" y="1757"/>
                    </a:lnTo>
                    <a:lnTo>
                      <a:pt x="1987" y="1729"/>
                    </a:lnTo>
                    <a:lnTo>
                      <a:pt x="2002" y="1701"/>
                    </a:lnTo>
                    <a:lnTo>
                      <a:pt x="2002" y="1701"/>
                    </a:lnTo>
                    <a:lnTo>
                      <a:pt x="2001" y="1697"/>
                    </a:lnTo>
                    <a:lnTo>
                      <a:pt x="1998" y="1691"/>
                    </a:lnTo>
                    <a:lnTo>
                      <a:pt x="1995" y="1687"/>
                    </a:lnTo>
                    <a:lnTo>
                      <a:pt x="1989" y="1682"/>
                    </a:lnTo>
                    <a:lnTo>
                      <a:pt x="1984" y="1679"/>
                    </a:lnTo>
                    <a:lnTo>
                      <a:pt x="1977" y="1675"/>
                    </a:lnTo>
                    <a:lnTo>
                      <a:pt x="1964" y="1671"/>
                    </a:lnTo>
                    <a:lnTo>
                      <a:pt x="1949" y="1667"/>
                    </a:lnTo>
                    <a:lnTo>
                      <a:pt x="1934" y="1665"/>
                    </a:lnTo>
                    <a:lnTo>
                      <a:pt x="1919" y="1665"/>
                    </a:lnTo>
                    <a:lnTo>
                      <a:pt x="1906" y="1666"/>
                    </a:lnTo>
                    <a:lnTo>
                      <a:pt x="1906" y="1666"/>
                    </a:lnTo>
                    <a:lnTo>
                      <a:pt x="1900" y="1667"/>
                    </a:lnTo>
                    <a:lnTo>
                      <a:pt x="1894" y="1670"/>
                    </a:lnTo>
                    <a:lnTo>
                      <a:pt x="1888" y="1673"/>
                    </a:lnTo>
                    <a:lnTo>
                      <a:pt x="1882" y="1679"/>
                    </a:lnTo>
                    <a:lnTo>
                      <a:pt x="1867" y="1692"/>
                    </a:lnTo>
                    <a:lnTo>
                      <a:pt x="1859" y="1699"/>
                    </a:lnTo>
                    <a:lnTo>
                      <a:pt x="1850" y="1706"/>
                    </a:lnTo>
                    <a:lnTo>
                      <a:pt x="1840" y="1712"/>
                    </a:lnTo>
                    <a:lnTo>
                      <a:pt x="1828" y="1716"/>
                    </a:lnTo>
                    <a:lnTo>
                      <a:pt x="1817" y="1720"/>
                    </a:lnTo>
                    <a:lnTo>
                      <a:pt x="1803" y="1722"/>
                    </a:lnTo>
                    <a:lnTo>
                      <a:pt x="1789" y="1721"/>
                    </a:lnTo>
                    <a:lnTo>
                      <a:pt x="1773" y="1717"/>
                    </a:lnTo>
                    <a:lnTo>
                      <a:pt x="1755" y="1712"/>
                    </a:lnTo>
                    <a:lnTo>
                      <a:pt x="1735" y="1701"/>
                    </a:lnTo>
                    <a:lnTo>
                      <a:pt x="1735" y="1701"/>
                    </a:lnTo>
                    <a:lnTo>
                      <a:pt x="1731" y="1698"/>
                    </a:lnTo>
                    <a:lnTo>
                      <a:pt x="1727" y="1695"/>
                    </a:lnTo>
                    <a:lnTo>
                      <a:pt x="1725" y="1691"/>
                    </a:lnTo>
                    <a:lnTo>
                      <a:pt x="1723" y="1687"/>
                    </a:lnTo>
                    <a:lnTo>
                      <a:pt x="1719" y="1676"/>
                    </a:lnTo>
                    <a:lnTo>
                      <a:pt x="1717" y="1667"/>
                    </a:lnTo>
                    <a:lnTo>
                      <a:pt x="1715" y="1656"/>
                    </a:lnTo>
                    <a:lnTo>
                      <a:pt x="1711" y="1647"/>
                    </a:lnTo>
                    <a:lnTo>
                      <a:pt x="1709" y="1641"/>
                    </a:lnTo>
                    <a:lnTo>
                      <a:pt x="1706" y="1637"/>
                    </a:lnTo>
                    <a:lnTo>
                      <a:pt x="1701" y="1633"/>
                    </a:lnTo>
                    <a:lnTo>
                      <a:pt x="1697" y="1629"/>
                    </a:lnTo>
                    <a:lnTo>
                      <a:pt x="1697" y="1629"/>
                    </a:lnTo>
                    <a:lnTo>
                      <a:pt x="1695" y="1627"/>
                    </a:lnTo>
                    <a:lnTo>
                      <a:pt x="1695" y="1624"/>
                    </a:lnTo>
                    <a:lnTo>
                      <a:pt x="1698" y="1618"/>
                    </a:lnTo>
                    <a:lnTo>
                      <a:pt x="1701" y="1611"/>
                    </a:lnTo>
                    <a:lnTo>
                      <a:pt x="1702" y="1609"/>
                    </a:lnTo>
                    <a:lnTo>
                      <a:pt x="1703" y="1606"/>
                    </a:lnTo>
                    <a:lnTo>
                      <a:pt x="1703" y="1606"/>
                    </a:lnTo>
                    <a:lnTo>
                      <a:pt x="1701" y="1576"/>
                    </a:lnTo>
                    <a:lnTo>
                      <a:pt x="1701" y="1560"/>
                    </a:lnTo>
                    <a:lnTo>
                      <a:pt x="1701" y="1547"/>
                    </a:lnTo>
                    <a:lnTo>
                      <a:pt x="1705" y="1533"/>
                    </a:lnTo>
                    <a:lnTo>
                      <a:pt x="1709" y="1519"/>
                    </a:lnTo>
                    <a:lnTo>
                      <a:pt x="1712" y="1514"/>
                    </a:lnTo>
                    <a:lnTo>
                      <a:pt x="1716" y="1508"/>
                    </a:lnTo>
                    <a:lnTo>
                      <a:pt x="1720" y="1502"/>
                    </a:lnTo>
                    <a:lnTo>
                      <a:pt x="1726" y="1497"/>
                    </a:lnTo>
                    <a:lnTo>
                      <a:pt x="1726" y="1497"/>
                    </a:lnTo>
                    <a:lnTo>
                      <a:pt x="1735" y="1491"/>
                    </a:lnTo>
                    <a:lnTo>
                      <a:pt x="1744" y="1486"/>
                    </a:lnTo>
                    <a:lnTo>
                      <a:pt x="1765" y="1476"/>
                    </a:lnTo>
                    <a:lnTo>
                      <a:pt x="1765" y="1476"/>
                    </a:lnTo>
                    <a:lnTo>
                      <a:pt x="1769" y="1475"/>
                    </a:lnTo>
                    <a:lnTo>
                      <a:pt x="1775" y="1474"/>
                    </a:lnTo>
                    <a:lnTo>
                      <a:pt x="1785" y="1475"/>
                    </a:lnTo>
                    <a:lnTo>
                      <a:pt x="1797" y="1475"/>
                    </a:lnTo>
                    <a:lnTo>
                      <a:pt x="1802" y="1474"/>
                    </a:lnTo>
                    <a:lnTo>
                      <a:pt x="1807" y="1473"/>
                    </a:lnTo>
                    <a:lnTo>
                      <a:pt x="1807" y="1473"/>
                    </a:lnTo>
                    <a:lnTo>
                      <a:pt x="1814" y="1470"/>
                    </a:lnTo>
                    <a:lnTo>
                      <a:pt x="1821" y="1469"/>
                    </a:lnTo>
                    <a:lnTo>
                      <a:pt x="1827" y="1468"/>
                    </a:lnTo>
                    <a:lnTo>
                      <a:pt x="1833" y="1467"/>
                    </a:lnTo>
                    <a:lnTo>
                      <a:pt x="1833" y="1467"/>
                    </a:lnTo>
                    <a:lnTo>
                      <a:pt x="1842" y="1466"/>
                    </a:lnTo>
                    <a:lnTo>
                      <a:pt x="1852" y="1467"/>
                    </a:lnTo>
                    <a:lnTo>
                      <a:pt x="1861" y="1468"/>
                    </a:lnTo>
                    <a:lnTo>
                      <a:pt x="1872" y="1472"/>
                    </a:lnTo>
                    <a:lnTo>
                      <a:pt x="1881" y="1474"/>
                    </a:lnTo>
                    <a:lnTo>
                      <a:pt x="1891" y="1475"/>
                    </a:lnTo>
                    <a:lnTo>
                      <a:pt x="1900" y="1475"/>
                    </a:lnTo>
                    <a:lnTo>
                      <a:pt x="1905" y="1474"/>
                    </a:lnTo>
                    <a:lnTo>
                      <a:pt x="1909" y="1473"/>
                    </a:lnTo>
                    <a:lnTo>
                      <a:pt x="1909" y="1473"/>
                    </a:lnTo>
                    <a:lnTo>
                      <a:pt x="1915" y="1469"/>
                    </a:lnTo>
                    <a:lnTo>
                      <a:pt x="1919" y="1465"/>
                    </a:lnTo>
                    <a:lnTo>
                      <a:pt x="1924" y="1460"/>
                    </a:lnTo>
                    <a:lnTo>
                      <a:pt x="1927" y="1455"/>
                    </a:lnTo>
                    <a:lnTo>
                      <a:pt x="1941" y="1431"/>
                    </a:lnTo>
                    <a:lnTo>
                      <a:pt x="1941" y="1431"/>
                    </a:lnTo>
                    <a:lnTo>
                      <a:pt x="1946" y="1424"/>
                    </a:lnTo>
                    <a:lnTo>
                      <a:pt x="1951" y="1419"/>
                    </a:lnTo>
                    <a:lnTo>
                      <a:pt x="1957" y="1416"/>
                    </a:lnTo>
                    <a:lnTo>
                      <a:pt x="1963" y="1414"/>
                    </a:lnTo>
                    <a:lnTo>
                      <a:pt x="1970" y="1412"/>
                    </a:lnTo>
                    <a:lnTo>
                      <a:pt x="1975" y="1412"/>
                    </a:lnTo>
                    <a:lnTo>
                      <a:pt x="1982" y="1414"/>
                    </a:lnTo>
                    <a:lnTo>
                      <a:pt x="1988" y="1416"/>
                    </a:lnTo>
                    <a:lnTo>
                      <a:pt x="1988" y="1416"/>
                    </a:lnTo>
                    <a:lnTo>
                      <a:pt x="1995" y="1420"/>
                    </a:lnTo>
                    <a:lnTo>
                      <a:pt x="2000" y="1426"/>
                    </a:lnTo>
                    <a:lnTo>
                      <a:pt x="2005" y="1433"/>
                    </a:lnTo>
                    <a:lnTo>
                      <a:pt x="2009" y="1441"/>
                    </a:lnTo>
                    <a:lnTo>
                      <a:pt x="2013" y="1449"/>
                    </a:lnTo>
                    <a:lnTo>
                      <a:pt x="2015" y="1458"/>
                    </a:lnTo>
                    <a:lnTo>
                      <a:pt x="2017" y="1466"/>
                    </a:lnTo>
                    <a:lnTo>
                      <a:pt x="2018" y="1475"/>
                    </a:lnTo>
                    <a:lnTo>
                      <a:pt x="2018" y="1475"/>
                    </a:lnTo>
                    <a:lnTo>
                      <a:pt x="2024" y="1472"/>
                    </a:lnTo>
                    <a:lnTo>
                      <a:pt x="2031" y="1469"/>
                    </a:lnTo>
                    <a:lnTo>
                      <a:pt x="2037" y="1467"/>
                    </a:lnTo>
                    <a:lnTo>
                      <a:pt x="2043" y="1465"/>
                    </a:lnTo>
                    <a:lnTo>
                      <a:pt x="2043" y="1465"/>
                    </a:lnTo>
                    <a:lnTo>
                      <a:pt x="2047" y="1476"/>
                    </a:lnTo>
                    <a:lnTo>
                      <a:pt x="2051" y="1486"/>
                    </a:lnTo>
                    <a:lnTo>
                      <a:pt x="2064" y="1506"/>
                    </a:lnTo>
                    <a:lnTo>
                      <a:pt x="2076" y="1525"/>
                    </a:lnTo>
                    <a:lnTo>
                      <a:pt x="2082" y="1535"/>
                    </a:lnTo>
                    <a:lnTo>
                      <a:pt x="2087" y="1546"/>
                    </a:lnTo>
                    <a:lnTo>
                      <a:pt x="2087" y="1546"/>
                    </a:lnTo>
                    <a:lnTo>
                      <a:pt x="2092" y="1556"/>
                    </a:lnTo>
                    <a:lnTo>
                      <a:pt x="2099" y="1566"/>
                    </a:lnTo>
                    <a:lnTo>
                      <a:pt x="2106" y="1575"/>
                    </a:lnTo>
                    <a:lnTo>
                      <a:pt x="2114" y="1583"/>
                    </a:lnTo>
                    <a:lnTo>
                      <a:pt x="2122" y="1591"/>
                    </a:lnTo>
                    <a:lnTo>
                      <a:pt x="2131" y="1598"/>
                    </a:lnTo>
                    <a:lnTo>
                      <a:pt x="2140" y="1605"/>
                    </a:lnTo>
                    <a:lnTo>
                      <a:pt x="2150" y="1610"/>
                    </a:lnTo>
                    <a:lnTo>
                      <a:pt x="2150" y="1610"/>
                    </a:lnTo>
                    <a:lnTo>
                      <a:pt x="2150" y="1607"/>
                    </a:lnTo>
                    <a:lnTo>
                      <a:pt x="2151" y="1605"/>
                    </a:lnTo>
                    <a:lnTo>
                      <a:pt x="2155" y="1602"/>
                    </a:lnTo>
                    <a:lnTo>
                      <a:pt x="2157" y="1600"/>
                    </a:lnTo>
                    <a:lnTo>
                      <a:pt x="2161" y="1599"/>
                    </a:lnTo>
                    <a:lnTo>
                      <a:pt x="2162" y="1597"/>
                    </a:lnTo>
                    <a:lnTo>
                      <a:pt x="2162" y="1594"/>
                    </a:lnTo>
                    <a:lnTo>
                      <a:pt x="2159" y="1592"/>
                    </a:lnTo>
                    <a:lnTo>
                      <a:pt x="2159" y="1592"/>
                    </a:lnTo>
                    <a:lnTo>
                      <a:pt x="2149" y="1586"/>
                    </a:lnTo>
                    <a:lnTo>
                      <a:pt x="2145" y="1584"/>
                    </a:lnTo>
                    <a:lnTo>
                      <a:pt x="2142" y="1580"/>
                    </a:lnTo>
                    <a:lnTo>
                      <a:pt x="2142" y="1580"/>
                    </a:lnTo>
                    <a:lnTo>
                      <a:pt x="2137" y="1564"/>
                    </a:lnTo>
                    <a:lnTo>
                      <a:pt x="2133" y="1547"/>
                    </a:lnTo>
                    <a:lnTo>
                      <a:pt x="2130" y="1531"/>
                    </a:lnTo>
                    <a:lnTo>
                      <a:pt x="2128" y="1514"/>
                    </a:lnTo>
                    <a:lnTo>
                      <a:pt x="2124" y="1480"/>
                    </a:lnTo>
                    <a:lnTo>
                      <a:pt x="2121" y="1444"/>
                    </a:lnTo>
                    <a:lnTo>
                      <a:pt x="2121" y="1444"/>
                    </a:lnTo>
                    <a:lnTo>
                      <a:pt x="2120" y="1440"/>
                    </a:lnTo>
                    <a:lnTo>
                      <a:pt x="2117" y="1434"/>
                    </a:lnTo>
                    <a:lnTo>
                      <a:pt x="2111" y="1425"/>
                    </a:lnTo>
                    <a:lnTo>
                      <a:pt x="2108" y="1420"/>
                    </a:lnTo>
                    <a:lnTo>
                      <a:pt x="2106" y="1416"/>
                    </a:lnTo>
                    <a:lnTo>
                      <a:pt x="2106" y="1410"/>
                    </a:lnTo>
                    <a:lnTo>
                      <a:pt x="2107" y="1405"/>
                    </a:lnTo>
                    <a:lnTo>
                      <a:pt x="2107" y="1405"/>
                    </a:lnTo>
                    <a:lnTo>
                      <a:pt x="2113" y="1393"/>
                    </a:lnTo>
                    <a:lnTo>
                      <a:pt x="2120" y="1384"/>
                    </a:lnTo>
                    <a:lnTo>
                      <a:pt x="2128" y="1376"/>
                    </a:lnTo>
                    <a:lnTo>
                      <a:pt x="2137" y="1369"/>
                    </a:lnTo>
                    <a:lnTo>
                      <a:pt x="2146" y="1364"/>
                    </a:lnTo>
                    <a:lnTo>
                      <a:pt x="2156" y="1359"/>
                    </a:lnTo>
                    <a:lnTo>
                      <a:pt x="2179" y="1351"/>
                    </a:lnTo>
                    <a:lnTo>
                      <a:pt x="2179" y="1351"/>
                    </a:lnTo>
                    <a:lnTo>
                      <a:pt x="2188" y="1346"/>
                    </a:lnTo>
                    <a:lnTo>
                      <a:pt x="2196" y="1341"/>
                    </a:lnTo>
                    <a:lnTo>
                      <a:pt x="2203" y="1334"/>
                    </a:lnTo>
                    <a:lnTo>
                      <a:pt x="2207" y="1326"/>
                    </a:lnTo>
                    <a:lnTo>
                      <a:pt x="2209" y="1317"/>
                    </a:lnTo>
                    <a:lnTo>
                      <a:pt x="2211" y="1308"/>
                    </a:lnTo>
                    <a:lnTo>
                      <a:pt x="2209" y="1300"/>
                    </a:lnTo>
                    <a:lnTo>
                      <a:pt x="2205" y="1291"/>
                    </a:lnTo>
                    <a:lnTo>
                      <a:pt x="2205" y="1291"/>
                    </a:lnTo>
                    <a:lnTo>
                      <a:pt x="2198" y="1279"/>
                    </a:lnTo>
                    <a:lnTo>
                      <a:pt x="2192" y="1268"/>
                    </a:lnTo>
                    <a:lnTo>
                      <a:pt x="2191" y="1261"/>
                    </a:lnTo>
                    <a:lnTo>
                      <a:pt x="2190" y="1256"/>
                    </a:lnTo>
                    <a:lnTo>
                      <a:pt x="2190" y="1249"/>
                    </a:lnTo>
                    <a:lnTo>
                      <a:pt x="2191" y="1243"/>
                    </a:lnTo>
                    <a:lnTo>
                      <a:pt x="2191" y="1243"/>
                    </a:lnTo>
                    <a:lnTo>
                      <a:pt x="2194" y="1242"/>
                    </a:lnTo>
                    <a:lnTo>
                      <a:pt x="2197" y="1241"/>
                    </a:lnTo>
                    <a:lnTo>
                      <a:pt x="2198" y="1238"/>
                    </a:lnTo>
                    <a:lnTo>
                      <a:pt x="2199" y="1236"/>
                    </a:lnTo>
                    <a:lnTo>
                      <a:pt x="2200" y="1233"/>
                    </a:lnTo>
                    <a:lnTo>
                      <a:pt x="2199" y="1227"/>
                    </a:lnTo>
                    <a:lnTo>
                      <a:pt x="2199" y="1227"/>
                    </a:lnTo>
                    <a:lnTo>
                      <a:pt x="2213" y="1228"/>
                    </a:lnTo>
                    <a:lnTo>
                      <a:pt x="2219" y="1228"/>
                    </a:lnTo>
                    <a:lnTo>
                      <a:pt x="2223" y="1226"/>
                    </a:lnTo>
                    <a:lnTo>
                      <a:pt x="2223" y="1226"/>
                    </a:lnTo>
                    <a:lnTo>
                      <a:pt x="2228" y="1221"/>
                    </a:lnTo>
                    <a:lnTo>
                      <a:pt x="2229" y="1217"/>
                    </a:lnTo>
                    <a:lnTo>
                      <a:pt x="2228" y="1212"/>
                    </a:lnTo>
                    <a:lnTo>
                      <a:pt x="2225" y="1208"/>
                    </a:lnTo>
                    <a:lnTo>
                      <a:pt x="2223" y="1203"/>
                    </a:lnTo>
                    <a:lnTo>
                      <a:pt x="2221" y="1199"/>
                    </a:lnTo>
                    <a:lnTo>
                      <a:pt x="2220" y="1194"/>
                    </a:lnTo>
                    <a:lnTo>
                      <a:pt x="2221" y="1188"/>
                    </a:lnTo>
                    <a:lnTo>
                      <a:pt x="2221" y="1188"/>
                    </a:lnTo>
                    <a:lnTo>
                      <a:pt x="2224" y="1184"/>
                    </a:lnTo>
                    <a:lnTo>
                      <a:pt x="2228" y="1179"/>
                    </a:lnTo>
                    <a:lnTo>
                      <a:pt x="2232" y="1177"/>
                    </a:lnTo>
                    <a:lnTo>
                      <a:pt x="2237" y="1176"/>
                    </a:lnTo>
                    <a:lnTo>
                      <a:pt x="2241" y="1175"/>
                    </a:lnTo>
                    <a:lnTo>
                      <a:pt x="2246" y="1175"/>
                    </a:lnTo>
                    <a:lnTo>
                      <a:pt x="2256" y="1176"/>
                    </a:lnTo>
                    <a:lnTo>
                      <a:pt x="2267" y="1177"/>
                    </a:lnTo>
                    <a:lnTo>
                      <a:pt x="2278" y="1178"/>
                    </a:lnTo>
                    <a:lnTo>
                      <a:pt x="2282" y="1178"/>
                    </a:lnTo>
                    <a:lnTo>
                      <a:pt x="2287" y="1178"/>
                    </a:lnTo>
                    <a:lnTo>
                      <a:pt x="2291" y="1176"/>
                    </a:lnTo>
                    <a:lnTo>
                      <a:pt x="2295" y="1174"/>
                    </a:lnTo>
                    <a:lnTo>
                      <a:pt x="2295" y="1174"/>
                    </a:lnTo>
                    <a:lnTo>
                      <a:pt x="2297" y="1171"/>
                    </a:lnTo>
                    <a:lnTo>
                      <a:pt x="2298" y="1169"/>
                    </a:lnTo>
                    <a:lnTo>
                      <a:pt x="2299" y="1163"/>
                    </a:lnTo>
                    <a:lnTo>
                      <a:pt x="2297" y="1150"/>
                    </a:lnTo>
                    <a:lnTo>
                      <a:pt x="2297" y="1142"/>
                    </a:lnTo>
                    <a:lnTo>
                      <a:pt x="2297" y="1135"/>
                    </a:lnTo>
                    <a:lnTo>
                      <a:pt x="2299" y="1129"/>
                    </a:lnTo>
                    <a:lnTo>
                      <a:pt x="2302" y="1127"/>
                    </a:lnTo>
                    <a:lnTo>
                      <a:pt x="2304" y="1125"/>
                    </a:lnTo>
                    <a:lnTo>
                      <a:pt x="2304" y="1125"/>
                    </a:lnTo>
                    <a:lnTo>
                      <a:pt x="2311" y="1122"/>
                    </a:lnTo>
                    <a:lnTo>
                      <a:pt x="2316" y="1121"/>
                    </a:lnTo>
                    <a:lnTo>
                      <a:pt x="2323" y="1120"/>
                    </a:lnTo>
                    <a:lnTo>
                      <a:pt x="2331" y="1120"/>
                    </a:lnTo>
                    <a:lnTo>
                      <a:pt x="2346" y="1121"/>
                    </a:lnTo>
                    <a:lnTo>
                      <a:pt x="2354" y="1121"/>
                    </a:lnTo>
                    <a:lnTo>
                      <a:pt x="2361" y="1120"/>
                    </a:lnTo>
                    <a:lnTo>
                      <a:pt x="2361" y="1120"/>
                    </a:lnTo>
                    <a:lnTo>
                      <a:pt x="2369" y="1119"/>
                    </a:lnTo>
                    <a:lnTo>
                      <a:pt x="2374" y="1116"/>
                    </a:lnTo>
                    <a:lnTo>
                      <a:pt x="2379" y="1111"/>
                    </a:lnTo>
                    <a:lnTo>
                      <a:pt x="2381" y="1107"/>
                    </a:lnTo>
                    <a:lnTo>
                      <a:pt x="2383" y="1101"/>
                    </a:lnTo>
                    <a:lnTo>
                      <a:pt x="2383" y="1095"/>
                    </a:lnTo>
                    <a:lnTo>
                      <a:pt x="2383" y="1082"/>
                    </a:lnTo>
                    <a:lnTo>
                      <a:pt x="2382" y="1069"/>
                    </a:lnTo>
                    <a:lnTo>
                      <a:pt x="2382" y="1055"/>
                    </a:lnTo>
                    <a:lnTo>
                      <a:pt x="2382" y="1050"/>
                    </a:lnTo>
                    <a:lnTo>
                      <a:pt x="2383" y="1044"/>
                    </a:lnTo>
                    <a:lnTo>
                      <a:pt x="2386" y="1039"/>
                    </a:lnTo>
                    <a:lnTo>
                      <a:pt x="2389" y="1035"/>
                    </a:lnTo>
                    <a:lnTo>
                      <a:pt x="2389" y="1035"/>
                    </a:lnTo>
                    <a:lnTo>
                      <a:pt x="2396" y="1030"/>
                    </a:lnTo>
                    <a:lnTo>
                      <a:pt x="2402" y="1027"/>
                    </a:lnTo>
                    <a:lnTo>
                      <a:pt x="2409" y="1025"/>
                    </a:lnTo>
                    <a:lnTo>
                      <a:pt x="2415" y="1023"/>
                    </a:lnTo>
                    <a:lnTo>
                      <a:pt x="2423" y="1023"/>
                    </a:lnTo>
                    <a:lnTo>
                      <a:pt x="2430" y="1023"/>
                    </a:lnTo>
                    <a:lnTo>
                      <a:pt x="2445" y="1027"/>
                    </a:lnTo>
                    <a:lnTo>
                      <a:pt x="2477" y="1036"/>
                    </a:lnTo>
                    <a:lnTo>
                      <a:pt x="2493" y="1039"/>
                    </a:lnTo>
                    <a:lnTo>
                      <a:pt x="2501" y="1039"/>
                    </a:lnTo>
                    <a:lnTo>
                      <a:pt x="2509" y="1039"/>
                    </a:lnTo>
                    <a:lnTo>
                      <a:pt x="2509" y="1039"/>
                    </a:lnTo>
                    <a:lnTo>
                      <a:pt x="2513" y="1038"/>
                    </a:lnTo>
                    <a:lnTo>
                      <a:pt x="2517" y="1035"/>
                    </a:lnTo>
                    <a:lnTo>
                      <a:pt x="2520" y="1030"/>
                    </a:lnTo>
                    <a:lnTo>
                      <a:pt x="2522" y="1026"/>
                    </a:lnTo>
                    <a:lnTo>
                      <a:pt x="2528" y="1016"/>
                    </a:lnTo>
                    <a:lnTo>
                      <a:pt x="2530" y="1012"/>
                    </a:lnTo>
                    <a:lnTo>
                      <a:pt x="2535" y="1009"/>
                    </a:lnTo>
                    <a:lnTo>
                      <a:pt x="2535" y="1009"/>
                    </a:lnTo>
                    <a:lnTo>
                      <a:pt x="2546" y="1003"/>
                    </a:lnTo>
                    <a:lnTo>
                      <a:pt x="2560" y="998"/>
                    </a:lnTo>
                    <a:lnTo>
                      <a:pt x="2587" y="989"/>
                    </a:lnTo>
                    <a:lnTo>
                      <a:pt x="2600" y="984"/>
                    </a:lnTo>
                    <a:lnTo>
                      <a:pt x="2604" y="980"/>
                    </a:lnTo>
                    <a:lnTo>
                      <a:pt x="2609" y="977"/>
                    </a:lnTo>
                    <a:lnTo>
                      <a:pt x="2612" y="972"/>
                    </a:lnTo>
                    <a:lnTo>
                      <a:pt x="2614" y="968"/>
                    </a:lnTo>
                    <a:lnTo>
                      <a:pt x="2615" y="962"/>
                    </a:lnTo>
                    <a:lnTo>
                      <a:pt x="2614" y="956"/>
                    </a:lnTo>
                    <a:lnTo>
                      <a:pt x="2614" y="956"/>
                    </a:lnTo>
                    <a:lnTo>
                      <a:pt x="2613" y="952"/>
                    </a:lnTo>
                    <a:lnTo>
                      <a:pt x="2611" y="948"/>
                    </a:lnTo>
                    <a:lnTo>
                      <a:pt x="2608" y="946"/>
                    </a:lnTo>
                    <a:lnTo>
                      <a:pt x="2604" y="945"/>
                    </a:lnTo>
                    <a:lnTo>
                      <a:pt x="2595" y="943"/>
                    </a:lnTo>
                    <a:lnTo>
                      <a:pt x="2583" y="944"/>
                    </a:lnTo>
                    <a:lnTo>
                      <a:pt x="2557" y="945"/>
                    </a:lnTo>
                    <a:lnTo>
                      <a:pt x="2544" y="946"/>
                    </a:lnTo>
                    <a:lnTo>
                      <a:pt x="2532" y="945"/>
                    </a:lnTo>
                    <a:lnTo>
                      <a:pt x="2532" y="945"/>
                    </a:lnTo>
                    <a:lnTo>
                      <a:pt x="2525" y="943"/>
                    </a:lnTo>
                    <a:lnTo>
                      <a:pt x="2514" y="937"/>
                    </a:lnTo>
                    <a:lnTo>
                      <a:pt x="2510" y="933"/>
                    </a:lnTo>
                    <a:lnTo>
                      <a:pt x="2504" y="929"/>
                    </a:lnTo>
                    <a:lnTo>
                      <a:pt x="2501" y="923"/>
                    </a:lnTo>
                    <a:lnTo>
                      <a:pt x="2497" y="918"/>
                    </a:lnTo>
                    <a:lnTo>
                      <a:pt x="2497" y="918"/>
                    </a:lnTo>
                    <a:lnTo>
                      <a:pt x="2496" y="915"/>
                    </a:lnTo>
                    <a:lnTo>
                      <a:pt x="2496" y="913"/>
                    </a:lnTo>
                    <a:lnTo>
                      <a:pt x="2498" y="907"/>
                    </a:lnTo>
                    <a:lnTo>
                      <a:pt x="2502" y="902"/>
                    </a:lnTo>
                    <a:lnTo>
                      <a:pt x="2506" y="895"/>
                    </a:lnTo>
                    <a:lnTo>
                      <a:pt x="2511" y="889"/>
                    </a:lnTo>
                    <a:lnTo>
                      <a:pt x="2513" y="884"/>
                    </a:lnTo>
                    <a:lnTo>
                      <a:pt x="2514" y="880"/>
                    </a:lnTo>
                    <a:lnTo>
                      <a:pt x="2513" y="878"/>
                    </a:lnTo>
                    <a:lnTo>
                      <a:pt x="2512" y="876"/>
                    </a:lnTo>
                    <a:lnTo>
                      <a:pt x="2511" y="872"/>
                    </a:lnTo>
                    <a:lnTo>
                      <a:pt x="2511" y="872"/>
                    </a:lnTo>
                    <a:lnTo>
                      <a:pt x="2506" y="870"/>
                    </a:lnTo>
                    <a:lnTo>
                      <a:pt x="2501" y="868"/>
                    </a:lnTo>
                    <a:lnTo>
                      <a:pt x="2494" y="867"/>
                    </a:lnTo>
                    <a:lnTo>
                      <a:pt x="2487" y="865"/>
                    </a:lnTo>
                    <a:lnTo>
                      <a:pt x="2480" y="867"/>
                    </a:lnTo>
                    <a:lnTo>
                      <a:pt x="2473" y="868"/>
                    </a:lnTo>
                    <a:lnTo>
                      <a:pt x="2467" y="870"/>
                    </a:lnTo>
                    <a:lnTo>
                      <a:pt x="2461" y="872"/>
                    </a:lnTo>
                    <a:lnTo>
                      <a:pt x="2461" y="872"/>
                    </a:lnTo>
                    <a:lnTo>
                      <a:pt x="2445" y="881"/>
                    </a:lnTo>
                    <a:lnTo>
                      <a:pt x="2437" y="886"/>
                    </a:lnTo>
                    <a:lnTo>
                      <a:pt x="2429" y="889"/>
                    </a:lnTo>
                    <a:lnTo>
                      <a:pt x="2420" y="890"/>
                    </a:lnTo>
                    <a:lnTo>
                      <a:pt x="2412" y="890"/>
                    </a:lnTo>
                    <a:lnTo>
                      <a:pt x="2405" y="889"/>
                    </a:lnTo>
                    <a:lnTo>
                      <a:pt x="2398" y="886"/>
                    </a:lnTo>
                    <a:lnTo>
                      <a:pt x="2398" y="886"/>
                    </a:lnTo>
                    <a:lnTo>
                      <a:pt x="2395" y="885"/>
                    </a:lnTo>
                    <a:lnTo>
                      <a:pt x="2394" y="881"/>
                    </a:lnTo>
                    <a:lnTo>
                      <a:pt x="2391" y="877"/>
                    </a:lnTo>
                    <a:lnTo>
                      <a:pt x="2391" y="870"/>
                    </a:lnTo>
                    <a:lnTo>
                      <a:pt x="2394" y="863"/>
                    </a:lnTo>
                    <a:lnTo>
                      <a:pt x="2398" y="856"/>
                    </a:lnTo>
                    <a:lnTo>
                      <a:pt x="2403" y="851"/>
                    </a:lnTo>
                    <a:lnTo>
                      <a:pt x="2410" y="845"/>
                    </a:lnTo>
                    <a:lnTo>
                      <a:pt x="2415" y="840"/>
                    </a:lnTo>
                    <a:lnTo>
                      <a:pt x="2415" y="840"/>
                    </a:lnTo>
                    <a:lnTo>
                      <a:pt x="2420" y="839"/>
                    </a:lnTo>
                    <a:lnTo>
                      <a:pt x="2424" y="839"/>
                    </a:lnTo>
                    <a:lnTo>
                      <a:pt x="2430" y="839"/>
                    </a:lnTo>
                    <a:lnTo>
                      <a:pt x="2435" y="839"/>
                    </a:lnTo>
                    <a:lnTo>
                      <a:pt x="2435" y="839"/>
                    </a:lnTo>
                    <a:lnTo>
                      <a:pt x="2439" y="837"/>
                    </a:lnTo>
                    <a:lnTo>
                      <a:pt x="2443" y="834"/>
                    </a:lnTo>
                    <a:lnTo>
                      <a:pt x="2451" y="827"/>
                    </a:lnTo>
                    <a:lnTo>
                      <a:pt x="2457" y="821"/>
                    </a:lnTo>
                    <a:lnTo>
                      <a:pt x="2461" y="818"/>
                    </a:lnTo>
                    <a:lnTo>
                      <a:pt x="2464" y="817"/>
                    </a:lnTo>
                    <a:lnTo>
                      <a:pt x="2464" y="817"/>
                    </a:lnTo>
                    <a:lnTo>
                      <a:pt x="2478" y="815"/>
                    </a:lnTo>
                    <a:lnTo>
                      <a:pt x="2490" y="814"/>
                    </a:lnTo>
                    <a:lnTo>
                      <a:pt x="2504" y="815"/>
                    </a:lnTo>
                    <a:lnTo>
                      <a:pt x="2517" y="818"/>
                    </a:lnTo>
                    <a:lnTo>
                      <a:pt x="2542" y="822"/>
                    </a:lnTo>
                    <a:lnTo>
                      <a:pt x="2554" y="824"/>
                    </a:lnTo>
                    <a:lnTo>
                      <a:pt x="2568" y="826"/>
                    </a:lnTo>
                    <a:lnTo>
                      <a:pt x="2568" y="826"/>
                    </a:lnTo>
                    <a:lnTo>
                      <a:pt x="2587" y="827"/>
                    </a:lnTo>
                    <a:lnTo>
                      <a:pt x="2596" y="827"/>
                    </a:lnTo>
                    <a:lnTo>
                      <a:pt x="2606" y="827"/>
                    </a:lnTo>
                    <a:lnTo>
                      <a:pt x="2617" y="826"/>
                    </a:lnTo>
                    <a:lnTo>
                      <a:pt x="2627" y="823"/>
                    </a:lnTo>
                    <a:lnTo>
                      <a:pt x="2636" y="819"/>
                    </a:lnTo>
                    <a:lnTo>
                      <a:pt x="2644" y="813"/>
                    </a:lnTo>
                    <a:lnTo>
                      <a:pt x="2644" y="813"/>
                    </a:lnTo>
                    <a:lnTo>
                      <a:pt x="2686" y="779"/>
                    </a:lnTo>
                    <a:lnTo>
                      <a:pt x="2727" y="746"/>
                    </a:lnTo>
                    <a:lnTo>
                      <a:pt x="2727" y="746"/>
                    </a:lnTo>
                    <a:lnTo>
                      <a:pt x="2738" y="737"/>
                    </a:lnTo>
                    <a:lnTo>
                      <a:pt x="2744" y="731"/>
                    </a:lnTo>
                    <a:lnTo>
                      <a:pt x="2750" y="724"/>
                    </a:lnTo>
                    <a:lnTo>
                      <a:pt x="2753" y="718"/>
                    </a:lnTo>
                    <a:lnTo>
                      <a:pt x="2757" y="711"/>
                    </a:lnTo>
                    <a:lnTo>
                      <a:pt x="2758" y="703"/>
                    </a:lnTo>
                    <a:lnTo>
                      <a:pt x="2758" y="694"/>
                    </a:lnTo>
                    <a:lnTo>
                      <a:pt x="2758" y="694"/>
                    </a:lnTo>
                    <a:lnTo>
                      <a:pt x="2737" y="695"/>
                    </a:lnTo>
                    <a:lnTo>
                      <a:pt x="2717" y="696"/>
                    </a:lnTo>
                    <a:lnTo>
                      <a:pt x="2696" y="696"/>
                    </a:lnTo>
                    <a:lnTo>
                      <a:pt x="2675" y="697"/>
                    </a:lnTo>
                    <a:lnTo>
                      <a:pt x="2675" y="697"/>
                    </a:lnTo>
                    <a:lnTo>
                      <a:pt x="2671" y="697"/>
                    </a:lnTo>
                    <a:lnTo>
                      <a:pt x="2667" y="695"/>
                    </a:lnTo>
                    <a:lnTo>
                      <a:pt x="2663" y="691"/>
                    </a:lnTo>
                    <a:lnTo>
                      <a:pt x="2660" y="688"/>
                    </a:lnTo>
                    <a:lnTo>
                      <a:pt x="2660" y="688"/>
                    </a:lnTo>
                    <a:lnTo>
                      <a:pt x="2669" y="686"/>
                    </a:lnTo>
                    <a:lnTo>
                      <a:pt x="2677" y="682"/>
                    </a:lnTo>
                    <a:lnTo>
                      <a:pt x="2679" y="680"/>
                    </a:lnTo>
                    <a:lnTo>
                      <a:pt x="2680" y="677"/>
                    </a:lnTo>
                    <a:lnTo>
                      <a:pt x="2680" y="673"/>
                    </a:lnTo>
                    <a:lnTo>
                      <a:pt x="2678" y="669"/>
                    </a:lnTo>
                    <a:lnTo>
                      <a:pt x="2678" y="669"/>
                    </a:lnTo>
                    <a:lnTo>
                      <a:pt x="2675" y="664"/>
                    </a:lnTo>
                    <a:lnTo>
                      <a:pt x="2670" y="662"/>
                    </a:lnTo>
                    <a:lnTo>
                      <a:pt x="2667" y="660"/>
                    </a:lnTo>
                    <a:lnTo>
                      <a:pt x="2662" y="658"/>
                    </a:lnTo>
                    <a:lnTo>
                      <a:pt x="2653" y="657"/>
                    </a:lnTo>
                    <a:lnTo>
                      <a:pt x="2641" y="656"/>
                    </a:lnTo>
                    <a:lnTo>
                      <a:pt x="2641" y="656"/>
                    </a:lnTo>
                    <a:lnTo>
                      <a:pt x="2634" y="654"/>
                    </a:lnTo>
                    <a:lnTo>
                      <a:pt x="2626" y="650"/>
                    </a:lnTo>
                    <a:lnTo>
                      <a:pt x="2619" y="646"/>
                    </a:lnTo>
                    <a:lnTo>
                      <a:pt x="2612" y="641"/>
                    </a:lnTo>
                    <a:lnTo>
                      <a:pt x="2606" y="636"/>
                    </a:lnTo>
                    <a:lnTo>
                      <a:pt x="2602" y="629"/>
                    </a:lnTo>
                    <a:lnTo>
                      <a:pt x="2598" y="622"/>
                    </a:lnTo>
                    <a:lnTo>
                      <a:pt x="2595" y="616"/>
                    </a:lnTo>
                    <a:lnTo>
                      <a:pt x="2595" y="616"/>
                    </a:lnTo>
                    <a:lnTo>
                      <a:pt x="2587" y="594"/>
                    </a:lnTo>
                    <a:lnTo>
                      <a:pt x="2581" y="583"/>
                    </a:lnTo>
                    <a:lnTo>
                      <a:pt x="2576" y="573"/>
                    </a:lnTo>
                    <a:lnTo>
                      <a:pt x="2576" y="573"/>
                    </a:lnTo>
                    <a:lnTo>
                      <a:pt x="2570" y="569"/>
                    </a:lnTo>
                    <a:lnTo>
                      <a:pt x="2563" y="565"/>
                    </a:lnTo>
                    <a:lnTo>
                      <a:pt x="2557" y="561"/>
                    </a:lnTo>
                    <a:lnTo>
                      <a:pt x="2556" y="558"/>
                    </a:lnTo>
                    <a:lnTo>
                      <a:pt x="2555" y="556"/>
                    </a:lnTo>
                    <a:lnTo>
                      <a:pt x="2555" y="556"/>
                    </a:lnTo>
                    <a:lnTo>
                      <a:pt x="2553" y="552"/>
                    </a:lnTo>
                    <a:lnTo>
                      <a:pt x="2552" y="548"/>
                    </a:lnTo>
                    <a:lnTo>
                      <a:pt x="2548" y="546"/>
                    </a:lnTo>
                    <a:lnTo>
                      <a:pt x="2545" y="544"/>
                    </a:lnTo>
                    <a:lnTo>
                      <a:pt x="2539" y="541"/>
                    </a:lnTo>
                    <a:lnTo>
                      <a:pt x="2536" y="539"/>
                    </a:lnTo>
                    <a:lnTo>
                      <a:pt x="2532" y="537"/>
                    </a:lnTo>
                    <a:lnTo>
                      <a:pt x="2532" y="537"/>
                    </a:lnTo>
                    <a:lnTo>
                      <a:pt x="2534" y="540"/>
                    </a:lnTo>
                    <a:lnTo>
                      <a:pt x="2532" y="542"/>
                    </a:lnTo>
                    <a:lnTo>
                      <a:pt x="2530" y="547"/>
                    </a:lnTo>
                    <a:lnTo>
                      <a:pt x="2527" y="552"/>
                    </a:lnTo>
                    <a:lnTo>
                      <a:pt x="2527" y="554"/>
                    </a:lnTo>
                    <a:lnTo>
                      <a:pt x="2529" y="556"/>
                    </a:lnTo>
                    <a:lnTo>
                      <a:pt x="2529" y="556"/>
                    </a:lnTo>
                    <a:lnTo>
                      <a:pt x="2531" y="557"/>
                    </a:lnTo>
                    <a:lnTo>
                      <a:pt x="2534" y="557"/>
                    </a:lnTo>
                    <a:lnTo>
                      <a:pt x="2536" y="555"/>
                    </a:lnTo>
                    <a:lnTo>
                      <a:pt x="2538" y="552"/>
                    </a:lnTo>
                    <a:lnTo>
                      <a:pt x="2538" y="552"/>
                    </a:lnTo>
                    <a:lnTo>
                      <a:pt x="2538" y="556"/>
                    </a:lnTo>
                    <a:lnTo>
                      <a:pt x="2536" y="558"/>
                    </a:lnTo>
                    <a:lnTo>
                      <a:pt x="2536" y="558"/>
                    </a:lnTo>
                    <a:lnTo>
                      <a:pt x="2543" y="557"/>
                    </a:lnTo>
                    <a:lnTo>
                      <a:pt x="2543" y="557"/>
                    </a:lnTo>
                    <a:lnTo>
                      <a:pt x="2540" y="559"/>
                    </a:lnTo>
                    <a:lnTo>
                      <a:pt x="2538" y="562"/>
                    </a:lnTo>
                    <a:lnTo>
                      <a:pt x="2536" y="563"/>
                    </a:lnTo>
                    <a:lnTo>
                      <a:pt x="2532" y="562"/>
                    </a:lnTo>
                    <a:lnTo>
                      <a:pt x="2532" y="562"/>
                    </a:lnTo>
                    <a:lnTo>
                      <a:pt x="2536" y="558"/>
                    </a:lnTo>
                    <a:lnTo>
                      <a:pt x="2536" y="558"/>
                    </a:lnTo>
                    <a:lnTo>
                      <a:pt x="2534" y="561"/>
                    </a:lnTo>
                    <a:lnTo>
                      <a:pt x="2531" y="564"/>
                    </a:lnTo>
                    <a:lnTo>
                      <a:pt x="2530" y="570"/>
                    </a:lnTo>
                    <a:lnTo>
                      <a:pt x="2530" y="575"/>
                    </a:lnTo>
                    <a:lnTo>
                      <a:pt x="2529" y="578"/>
                    </a:lnTo>
                    <a:lnTo>
                      <a:pt x="2527" y="580"/>
                    </a:lnTo>
                    <a:lnTo>
                      <a:pt x="2527" y="580"/>
                    </a:lnTo>
                    <a:lnTo>
                      <a:pt x="2523" y="580"/>
                    </a:lnTo>
                    <a:lnTo>
                      <a:pt x="2520" y="579"/>
                    </a:lnTo>
                    <a:lnTo>
                      <a:pt x="2517" y="577"/>
                    </a:lnTo>
                    <a:lnTo>
                      <a:pt x="2514" y="573"/>
                    </a:lnTo>
                    <a:lnTo>
                      <a:pt x="2509" y="565"/>
                    </a:lnTo>
                    <a:lnTo>
                      <a:pt x="2504" y="557"/>
                    </a:lnTo>
                    <a:lnTo>
                      <a:pt x="2504" y="557"/>
                    </a:lnTo>
                    <a:lnTo>
                      <a:pt x="2501" y="553"/>
                    </a:lnTo>
                    <a:lnTo>
                      <a:pt x="2498" y="549"/>
                    </a:lnTo>
                    <a:lnTo>
                      <a:pt x="2497" y="546"/>
                    </a:lnTo>
                    <a:lnTo>
                      <a:pt x="2497" y="544"/>
                    </a:lnTo>
                    <a:lnTo>
                      <a:pt x="2498" y="541"/>
                    </a:lnTo>
                    <a:lnTo>
                      <a:pt x="2499" y="539"/>
                    </a:lnTo>
                    <a:lnTo>
                      <a:pt x="2504" y="536"/>
                    </a:lnTo>
                    <a:lnTo>
                      <a:pt x="2515" y="528"/>
                    </a:lnTo>
                    <a:lnTo>
                      <a:pt x="2520" y="523"/>
                    </a:lnTo>
                    <a:lnTo>
                      <a:pt x="2522" y="520"/>
                    </a:lnTo>
                    <a:lnTo>
                      <a:pt x="2523" y="516"/>
                    </a:lnTo>
                    <a:lnTo>
                      <a:pt x="2523" y="516"/>
                    </a:lnTo>
                    <a:lnTo>
                      <a:pt x="2523" y="512"/>
                    </a:lnTo>
                    <a:lnTo>
                      <a:pt x="2523" y="507"/>
                    </a:lnTo>
                    <a:lnTo>
                      <a:pt x="2522" y="503"/>
                    </a:lnTo>
                    <a:lnTo>
                      <a:pt x="2521" y="498"/>
                    </a:lnTo>
                    <a:lnTo>
                      <a:pt x="2519" y="495"/>
                    </a:lnTo>
                    <a:lnTo>
                      <a:pt x="2515" y="491"/>
                    </a:lnTo>
                    <a:lnTo>
                      <a:pt x="2512" y="490"/>
                    </a:lnTo>
                    <a:lnTo>
                      <a:pt x="2507" y="488"/>
                    </a:lnTo>
                    <a:lnTo>
                      <a:pt x="2507" y="488"/>
                    </a:lnTo>
                    <a:lnTo>
                      <a:pt x="2503" y="488"/>
                    </a:lnTo>
                    <a:lnTo>
                      <a:pt x="2497" y="488"/>
                    </a:lnTo>
                    <a:lnTo>
                      <a:pt x="2493" y="489"/>
                    </a:lnTo>
                    <a:lnTo>
                      <a:pt x="2489" y="491"/>
                    </a:lnTo>
                    <a:lnTo>
                      <a:pt x="2482" y="497"/>
                    </a:lnTo>
                    <a:lnTo>
                      <a:pt x="2477" y="505"/>
                    </a:lnTo>
                    <a:lnTo>
                      <a:pt x="2467" y="522"/>
                    </a:lnTo>
                    <a:lnTo>
                      <a:pt x="2461" y="529"/>
                    </a:lnTo>
                    <a:lnTo>
                      <a:pt x="2457" y="531"/>
                    </a:lnTo>
                    <a:lnTo>
                      <a:pt x="2453" y="533"/>
                    </a:lnTo>
                    <a:lnTo>
                      <a:pt x="2453" y="533"/>
                    </a:lnTo>
                    <a:lnTo>
                      <a:pt x="2446" y="536"/>
                    </a:lnTo>
                    <a:lnTo>
                      <a:pt x="2440" y="537"/>
                    </a:lnTo>
                    <a:lnTo>
                      <a:pt x="2434" y="537"/>
                    </a:lnTo>
                    <a:lnTo>
                      <a:pt x="2428" y="536"/>
                    </a:lnTo>
                    <a:lnTo>
                      <a:pt x="2422" y="533"/>
                    </a:lnTo>
                    <a:lnTo>
                      <a:pt x="2416" y="530"/>
                    </a:lnTo>
                    <a:lnTo>
                      <a:pt x="2412" y="525"/>
                    </a:lnTo>
                    <a:lnTo>
                      <a:pt x="2407" y="521"/>
                    </a:lnTo>
                    <a:lnTo>
                      <a:pt x="2404" y="515"/>
                    </a:lnTo>
                    <a:lnTo>
                      <a:pt x="2401" y="508"/>
                    </a:lnTo>
                    <a:lnTo>
                      <a:pt x="2398" y="503"/>
                    </a:lnTo>
                    <a:lnTo>
                      <a:pt x="2396" y="495"/>
                    </a:lnTo>
                    <a:lnTo>
                      <a:pt x="2395" y="488"/>
                    </a:lnTo>
                    <a:lnTo>
                      <a:pt x="2394" y="481"/>
                    </a:lnTo>
                    <a:lnTo>
                      <a:pt x="2395" y="473"/>
                    </a:lnTo>
                    <a:lnTo>
                      <a:pt x="2396" y="466"/>
                    </a:lnTo>
                    <a:lnTo>
                      <a:pt x="2396" y="466"/>
                    </a:lnTo>
                    <a:lnTo>
                      <a:pt x="2390" y="466"/>
                    </a:lnTo>
                    <a:lnTo>
                      <a:pt x="2388" y="466"/>
                    </a:lnTo>
                    <a:lnTo>
                      <a:pt x="2387" y="466"/>
                    </a:lnTo>
                    <a:lnTo>
                      <a:pt x="2387" y="466"/>
                    </a:lnTo>
                    <a:lnTo>
                      <a:pt x="2383" y="462"/>
                    </a:lnTo>
                    <a:lnTo>
                      <a:pt x="2381" y="458"/>
                    </a:lnTo>
                    <a:lnTo>
                      <a:pt x="2380" y="454"/>
                    </a:lnTo>
                    <a:lnTo>
                      <a:pt x="2380" y="449"/>
                    </a:lnTo>
                    <a:lnTo>
                      <a:pt x="2381" y="440"/>
                    </a:lnTo>
                    <a:lnTo>
                      <a:pt x="2381" y="431"/>
                    </a:lnTo>
                    <a:lnTo>
                      <a:pt x="2381" y="431"/>
                    </a:lnTo>
                    <a:lnTo>
                      <a:pt x="2376" y="431"/>
                    </a:lnTo>
                    <a:lnTo>
                      <a:pt x="2371" y="431"/>
                    </a:lnTo>
                    <a:lnTo>
                      <a:pt x="2362" y="428"/>
                    </a:lnTo>
                    <a:lnTo>
                      <a:pt x="2354" y="422"/>
                    </a:lnTo>
                    <a:lnTo>
                      <a:pt x="2347" y="416"/>
                    </a:lnTo>
                    <a:lnTo>
                      <a:pt x="2339" y="409"/>
                    </a:lnTo>
                    <a:lnTo>
                      <a:pt x="2331" y="404"/>
                    </a:lnTo>
                    <a:lnTo>
                      <a:pt x="2322" y="399"/>
                    </a:lnTo>
                    <a:lnTo>
                      <a:pt x="2318" y="397"/>
                    </a:lnTo>
                    <a:lnTo>
                      <a:pt x="2312" y="396"/>
                    </a:lnTo>
                    <a:lnTo>
                      <a:pt x="2312" y="396"/>
                    </a:lnTo>
                    <a:lnTo>
                      <a:pt x="2307" y="396"/>
                    </a:lnTo>
                    <a:lnTo>
                      <a:pt x="2302" y="395"/>
                    </a:lnTo>
                    <a:lnTo>
                      <a:pt x="2299" y="396"/>
                    </a:lnTo>
                    <a:lnTo>
                      <a:pt x="2297" y="397"/>
                    </a:lnTo>
                    <a:lnTo>
                      <a:pt x="2295" y="398"/>
                    </a:lnTo>
                    <a:lnTo>
                      <a:pt x="2293" y="400"/>
                    </a:lnTo>
                    <a:lnTo>
                      <a:pt x="2293" y="400"/>
                    </a:lnTo>
                    <a:lnTo>
                      <a:pt x="2288" y="397"/>
                    </a:lnTo>
                    <a:lnTo>
                      <a:pt x="2283" y="392"/>
                    </a:lnTo>
                    <a:lnTo>
                      <a:pt x="2278" y="390"/>
                    </a:lnTo>
                    <a:lnTo>
                      <a:pt x="2272" y="387"/>
                    </a:lnTo>
                    <a:lnTo>
                      <a:pt x="2260" y="384"/>
                    </a:lnTo>
                    <a:lnTo>
                      <a:pt x="2253" y="383"/>
                    </a:lnTo>
                    <a:lnTo>
                      <a:pt x="2247" y="383"/>
                    </a:lnTo>
                    <a:lnTo>
                      <a:pt x="2240" y="384"/>
                    </a:lnTo>
                    <a:lnTo>
                      <a:pt x="2235" y="385"/>
                    </a:lnTo>
                    <a:lnTo>
                      <a:pt x="2230" y="388"/>
                    </a:lnTo>
                    <a:lnTo>
                      <a:pt x="2224" y="391"/>
                    </a:lnTo>
                    <a:lnTo>
                      <a:pt x="2220" y="395"/>
                    </a:lnTo>
                    <a:lnTo>
                      <a:pt x="2216" y="399"/>
                    </a:lnTo>
                    <a:lnTo>
                      <a:pt x="2214" y="405"/>
                    </a:lnTo>
                    <a:lnTo>
                      <a:pt x="2212" y="412"/>
                    </a:lnTo>
                    <a:lnTo>
                      <a:pt x="2212" y="412"/>
                    </a:lnTo>
                    <a:lnTo>
                      <a:pt x="2211" y="420"/>
                    </a:lnTo>
                    <a:lnTo>
                      <a:pt x="2209" y="428"/>
                    </a:lnTo>
                    <a:lnTo>
                      <a:pt x="2208" y="445"/>
                    </a:lnTo>
                    <a:lnTo>
                      <a:pt x="2207" y="461"/>
                    </a:lnTo>
                    <a:lnTo>
                      <a:pt x="2206" y="468"/>
                    </a:lnTo>
                    <a:lnTo>
                      <a:pt x="2203" y="475"/>
                    </a:lnTo>
                    <a:lnTo>
                      <a:pt x="2203" y="475"/>
                    </a:lnTo>
                    <a:lnTo>
                      <a:pt x="2196" y="489"/>
                    </a:lnTo>
                    <a:lnTo>
                      <a:pt x="2194" y="496"/>
                    </a:lnTo>
                    <a:lnTo>
                      <a:pt x="2192" y="501"/>
                    </a:lnTo>
                    <a:lnTo>
                      <a:pt x="2192" y="501"/>
                    </a:lnTo>
                    <a:lnTo>
                      <a:pt x="2191" y="512"/>
                    </a:lnTo>
                    <a:lnTo>
                      <a:pt x="2189" y="521"/>
                    </a:lnTo>
                    <a:lnTo>
                      <a:pt x="2182" y="538"/>
                    </a:lnTo>
                    <a:lnTo>
                      <a:pt x="2179" y="546"/>
                    </a:lnTo>
                    <a:lnTo>
                      <a:pt x="2177" y="555"/>
                    </a:lnTo>
                    <a:lnTo>
                      <a:pt x="2177" y="563"/>
                    </a:lnTo>
                    <a:lnTo>
                      <a:pt x="2178" y="566"/>
                    </a:lnTo>
                    <a:lnTo>
                      <a:pt x="2179" y="571"/>
                    </a:lnTo>
                    <a:lnTo>
                      <a:pt x="2179" y="571"/>
                    </a:lnTo>
                    <a:lnTo>
                      <a:pt x="2191" y="600"/>
                    </a:lnTo>
                    <a:lnTo>
                      <a:pt x="2197" y="616"/>
                    </a:lnTo>
                    <a:lnTo>
                      <a:pt x="2200" y="632"/>
                    </a:lnTo>
                    <a:lnTo>
                      <a:pt x="2200" y="640"/>
                    </a:lnTo>
                    <a:lnTo>
                      <a:pt x="2200" y="648"/>
                    </a:lnTo>
                    <a:lnTo>
                      <a:pt x="2200" y="656"/>
                    </a:lnTo>
                    <a:lnTo>
                      <a:pt x="2198" y="664"/>
                    </a:lnTo>
                    <a:lnTo>
                      <a:pt x="2196" y="671"/>
                    </a:lnTo>
                    <a:lnTo>
                      <a:pt x="2191" y="679"/>
                    </a:lnTo>
                    <a:lnTo>
                      <a:pt x="2186" y="686"/>
                    </a:lnTo>
                    <a:lnTo>
                      <a:pt x="2180" y="693"/>
                    </a:lnTo>
                    <a:lnTo>
                      <a:pt x="2180" y="693"/>
                    </a:lnTo>
                    <a:lnTo>
                      <a:pt x="2175" y="697"/>
                    </a:lnTo>
                    <a:lnTo>
                      <a:pt x="2173" y="703"/>
                    </a:lnTo>
                    <a:lnTo>
                      <a:pt x="2171" y="707"/>
                    </a:lnTo>
                    <a:lnTo>
                      <a:pt x="2169" y="714"/>
                    </a:lnTo>
                    <a:lnTo>
                      <a:pt x="2169" y="727"/>
                    </a:lnTo>
                    <a:lnTo>
                      <a:pt x="2169" y="740"/>
                    </a:lnTo>
                    <a:lnTo>
                      <a:pt x="2171" y="770"/>
                    </a:lnTo>
                    <a:lnTo>
                      <a:pt x="2170" y="785"/>
                    </a:lnTo>
                    <a:lnTo>
                      <a:pt x="2169" y="791"/>
                    </a:lnTo>
                    <a:lnTo>
                      <a:pt x="2167" y="798"/>
                    </a:lnTo>
                    <a:lnTo>
                      <a:pt x="2167" y="798"/>
                    </a:lnTo>
                    <a:lnTo>
                      <a:pt x="2164" y="804"/>
                    </a:lnTo>
                    <a:lnTo>
                      <a:pt x="2159" y="807"/>
                    </a:lnTo>
                    <a:lnTo>
                      <a:pt x="2155" y="810"/>
                    </a:lnTo>
                    <a:lnTo>
                      <a:pt x="2148" y="811"/>
                    </a:lnTo>
                    <a:lnTo>
                      <a:pt x="2141" y="810"/>
                    </a:lnTo>
                    <a:lnTo>
                      <a:pt x="2134" y="809"/>
                    </a:lnTo>
                    <a:lnTo>
                      <a:pt x="2129" y="805"/>
                    </a:lnTo>
                    <a:lnTo>
                      <a:pt x="2123" y="802"/>
                    </a:lnTo>
                    <a:lnTo>
                      <a:pt x="2123" y="802"/>
                    </a:lnTo>
                    <a:lnTo>
                      <a:pt x="2118" y="798"/>
                    </a:lnTo>
                    <a:lnTo>
                      <a:pt x="2115" y="793"/>
                    </a:lnTo>
                    <a:lnTo>
                      <a:pt x="2108" y="780"/>
                    </a:lnTo>
                    <a:lnTo>
                      <a:pt x="2108" y="780"/>
                    </a:lnTo>
                    <a:lnTo>
                      <a:pt x="2097" y="761"/>
                    </a:lnTo>
                    <a:lnTo>
                      <a:pt x="2091" y="749"/>
                    </a:lnTo>
                    <a:lnTo>
                      <a:pt x="2086" y="739"/>
                    </a:lnTo>
                    <a:lnTo>
                      <a:pt x="2081" y="728"/>
                    </a:lnTo>
                    <a:lnTo>
                      <a:pt x="2079" y="716"/>
                    </a:lnTo>
                    <a:lnTo>
                      <a:pt x="2078" y="711"/>
                    </a:lnTo>
                    <a:lnTo>
                      <a:pt x="2079" y="705"/>
                    </a:lnTo>
                    <a:lnTo>
                      <a:pt x="2080" y="699"/>
                    </a:lnTo>
                    <a:lnTo>
                      <a:pt x="2082" y="694"/>
                    </a:lnTo>
                    <a:lnTo>
                      <a:pt x="2082" y="694"/>
                    </a:lnTo>
                    <a:lnTo>
                      <a:pt x="2065" y="694"/>
                    </a:lnTo>
                    <a:lnTo>
                      <a:pt x="2049" y="696"/>
                    </a:lnTo>
                    <a:lnTo>
                      <a:pt x="2041" y="696"/>
                    </a:lnTo>
                    <a:lnTo>
                      <a:pt x="2033" y="695"/>
                    </a:lnTo>
                    <a:lnTo>
                      <a:pt x="2026" y="693"/>
                    </a:lnTo>
                    <a:lnTo>
                      <a:pt x="2022" y="689"/>
                    </a:lnTo>
                    <a:lnTo>
                      <a:pt x="2022" y="689"/>
                    </a:lnTo>
                    <a:lnTo>
                      <a:pt x="2016" y="686"/>
                    </a:lnTo>
                    <a:lnTo>
                      <a:pt x="2012" y="683"/>
                    </a:lnTo>
                    <a:lnTo>
                      <a:pt x="2001" y="680"/>
                    </a:lnTo>
                    <a:lnTo>
                      <a:pt x="1990" y="678"/>
                    </a:lnTo>
                    <a:lnTo>
                      <a:pt x="1980" y="677"/>
                    </a:lnTo>
                    <a:lnTo>
                      <a:pt x="1971" y="675"/>
                    </a:lnTo>
                    <a:lnTo>
                      <a:pt x="1962" y="674"/>
                    </a:lnTo>
                    <a:lnTo>
                      <a:pt x="1959" y="673"/>
                    </a:lnTo>
                    <a:lnTo>
                      <a:pt x="1956" y="671"/>
                    </a:lnTo>
                    <a:lnTo>
                      <a:pt x="1954" y="669"/>
                    </a:lnTo>
                    <a:lnTo>
                      <a:pt x="1952" y="665"/>
                    </a:lnTo>
                    <a:lnTo>
                      <a:pt x="1952" y="665"/>
                    </a:lnTo>
                    <a:lnTo>
                      <a:pt x="1950" y="658"/>
                    </a:lnTo>
                    <a:lnTo>
                      <a:pt x="1947" y="653"/>
                    </a:lnTo>
                    <a:lnTo>
                      <a:pt x="1940" y="640"/>
                    </a:lnTo>
                    <a:lnTo>
                      <a:pt x="1930" y="630"/>
                    </a:lnTo>
                    <a:lnTo>
                      <a:pt x="1919" y="622"/>
                    </a:lnTo>
                    <a:lnTo>
                      <a:pt x="1908" y="614"/>
                    </a:lnTo>
                    <a:lnTo>
                      <a:pt x="1896" y="606"/>
                    </a:lnTo>
                    <a:lnTo>
                      <a:pt x="1871" y="595"/>
                    </a:lnTo>
                    <a:lnTo>
                      <a:pt x="1871" y="595"/>
                    </a:lnTo>
                    <a:lnTo>
                      <a:pt x="1864" y="592"/>
                    </a:lnTo>
                    <a:lnTo>
                      <a:pt x="1856" y="591"/>
                    </a:lnTo>
                    <a:lnTo>
                      <a:pt x="1840" y="590"/>
                    </a:lnTo>
                    <a:lnTo>
                      <a:pt x="1832" y="589"/>
                    </a:lnTo>
                    <a:lnTo>
                      <a:pt x="1825" y="587"/>
                    </a:lnTo>
                    <a:lnTo>
                      <a:pt x="1819" y="583"/>
                    </a:lnTo>
                    <a:lnTo>
                      <a:pt x="1817" y="580"/>
                    </a:lnTo>
                    <a:lnTo>
                      <a:pt x="1815" y="577"/>
                    </a:lnTo>
                    <a:lnTo>
                      <a:pt x="1815" y="577"/>
                    </a:lnTo>
                    <a:lnTo>
                      <a:pt x="1814" y="573"/>
                    </a:lnTo>
                    <a:lnTo>
                      <a:pt x="1815" y="570"/>
                    </a:lnTo>
                    <a:lnTo>
                      <a:pt x="1822" y="564"/>
                    </a:lnTo>
                    <a:lnTo>
                      <a:pt x="1825" y="561"/>
                    </a:lnTo>
                    <a:lnTo>
                      <a:pt x="1827" y="557"/>
                    </a:lnTo>
                    <a:lnTo>
                      <a:pt x="1828" y="553"/>
                    </a:lnTo>
                    <a:lnTo>
                      <a:pt x="1827" y="547"/>
                    </a:lnTo>
                    <a:lnTo>
                      <a:pt x="1827" y="547"/>
                    </a:lnTo>
                    <a:lnTo>
                      <a:pt x="1824" y="541"/>
                    </a:lnTo>
                    <a:lnTo>
                      <a:pt x="1819" y="538"/>
                    </a:lnTo>
                    <a:lnTo>
                      <a:pt x="1815" y="536"/>
                    </a:lnTo>
                    <a:lnTo>
                      <a:pt x="1810" y="534"/>
                    </a:lnTo>
                    <a:lnTo>
                      <a:pt x="1805" y="533"/>
                    </a:lnTo>
                    <a:lnTo>
                      <a:pt x="1800" y="534"/>
                    </a:lnTo>
                    <a:lnTo>
                      <a:pt x="1789" y="537"/>
                    </a:lnTo>
                    <a:lnTo>
                      <a:pt x="1789" y="537"/>
                    </a:lnTo>
                    <a:lnTo>
                      <a:pt x="1788" y="531"/>
                    </a:lnTo>
                    <a:lnTo>
                      <a:pt x="1786" y="526"/>
                    </a:lnTo>
                    <a:lnTo>
                      <a:pt x="1783" y="522"/>
                    </a:lnTo>
                    <a:lnTo>
                      <a:pt x="1780" y="519"/>
                    </a:lnTo>
                    <a:lnTo>
                      <a:pt x="1773" y="511"/>
                    </a:lnTo>
                    <a:lnTo>
                      <a:pt x="1770" y="506"/>
                    </a:lnTo>
                    <a:lnTo>
                      <a:pt x="1769" y="501"/>
                    </a:lnTo>
                    <a:lnTo>
                      <a:pt x="1769" y="501"/>
                    </a:lnTo>
                    <a:lnTo>
                      <a:pt x="1772" y="492"/>
                    </a:lnTo>
                    <a:lnTo>
                      <a:pt x="1775" y="484"/>
                    </a:lnTo>
                    <a:lnTo>
                      <a:pt x="1780" y="478"/>
                    </a:lnTo>
                    <a:lnTo>
                      <a:pt x="1785" y="471"/>
                    </a:lnTo>
                    <a:lnTo>
                      <a:pt x="1798" y="459"/>
                    </a:lnTo>
                    <a:lnTo>
                      <a:pt x="1809" y="448"/>
                    </a:lnTo>
                    <a:lnTo>
                      <a:pt x="1809" y="448"/>
                    </a:lnTo>
                    <a:lnTo>
                      <a:pt x="1811" y="445"/>
                    </a:lnTo>
                    <a:lnTo>
                      <a:pt x="1813" y="441"/>
                    </a:lnTo>
                    <a:lnTo>
                      <a:pt x="1814" y="432"/>
                    </a:lnTo>
                    <a:lnTo>
                      <a:pt x="1814" y="423"/>
                    </a:lnTo>
                    <a:lnTo>
                      <a:pt x="1814" y="413"/>
                    </a:lnTo>
                    <a:lnTo>
                      <a:pt x="1813" y="403"/>
                    </a:lnTo>
                    <a:lnTo>
                      <a:pt x="1814" y="392"/>
                    </a:lnTo>
                    <a:lnTo>
                      <a:pt x="1815" y="389"/>
                    </a:lnTo>
                    <a:lnTo>
                      <a:pt x="1817" y="384"/>
                    </a:lnTo>
                    <a:lnTo>
                      <a:pt x="1821" y="381"/>
                    </a:lnTo>
                    <a:lnTo>
                      <a:pt x="1824" y="379"/>
                    </a:lnTo>
                    <a:lnTo>
                      <a:pt x="1824" y="379"/>
                    </a:lnTo>
                    <a:lnTo>
                      <a:pt x="1830" y="375"/>
                    </a:lnTo>
                    <a:lnTo>
                      <a:pt x="1835" y="373"/>
                    </a:lnTo>
                    <a:lnTo>
                      <a:pt x="1848" y="371"/>
                    </a:lnTo>
                    <a:lnTo>
                      <a:pt x="1860" y="370"/>
                    </a:lnTo>
                    <a:lnTo>
                      <a:pt x="1874" y="370"/>
                    </a:lnTo>
                    <a:lnTo>
                      <a:pt x="1886" y="370"/>
                    </a:lnTo>
                    <a:lnTo>
                      <a:pt x="1900" y="370"/>
                    </a:lnTo>
                    <a:lnTo>
                      <a:pt x="1913" y="368"/>
                    </a:lnTo>
                    <a:lnTo>
                      <a:pt x="1925" y="365"/>
                    </a:lnTo>
                    <a:lnTo>
                      <a:pt x="1925" y="365"/>
                    </a:lnTo>
                    <a:lnTo>
                      <a:pt x="1921" y="362"/>
                    </a:lnTo>
                    <a:lnTo>
                      <a:pt x="1917" y="356"/>
                    </a:lnTo>
                    <a:lnTo>
                      <a:pt x="1915" y="350"/>
                    </a:lnTo>
                    <a:lnTo>
                      <a:pt x="1914" y="345"/>
                    </a:lnTo>
                    <a:lnTo>
                      <a:pt x="1914" y="338"/>
                    </a:lnTo>
                    <a:lnTo>
                      <a:pt x="1915" y="332"/>
                    </a:lnTo>
                    <a:lnTo>
                      <a:pt x="1916" y="326"/>
                    </a:lnTo>
                    <a:lnTo>
                      <a:pt x="1918" y="322"/>
                    </a:lnTo>
                    <a:lnTo>
                      <a:pt x="1918" y="322"/>
                    </a:lnTo>
                    <a:lnTo>
                      <a:pt x="1929" y="309"/>
                    </a:lnTo>
                    <a:lnTo>
                      <a:pt x="1939" y="298"/>
                    </a:lnTo>
                    <a:lnTo>
                      <a:pt x="1948" y="285"/>
                    </a:lnTo>
                    <a:lnTo>
                      <a:pt x="1957" y="273"/>
                    </a:lnTo>
                    <a:lnTo>
                      <a:pt x="1957" y="273"/>
                    </a:lnTo>
                    <a:lnTo>
                      <a:pt x="1959" y="266"/>
                    </a:lnTo>
                    <a:lnTo>
                      <a:pt x="1962" y="258"/>
                    </a:lnTo>
                    <a:lnTo>
                      <a:pt x="1963" y="242"/>
                    </a:lnTo>
                    <a:lnTo>
                      <a:pt x="1964" y="234"/>
                    </a:lnTo>
                    <a:lnTo>
                      <a:pt x="1966" y="227"/>
                    </a:lnTo>
                    <a:lnTo>
                      <a:pt x="1970" y="222"/>
                    </a:lnTo>
                    <a:lnTo>
                      <a:pt x="1972" y="219"/>
                    </a:lnTo>
                    <a:lnTo>
                      <a:pt x="1975" y="217"/>
                    </a:lnTo>
                    <a:lnTo>
                      <a:pt x="1975" y="217"/>
                    </a:lnTo>
                    <a:lnTo>
                      <a:pt x="1982" y="215"/>
                    </a:lnTo>
                    <a:lnTo>
                      <a:pt x="1990" y="214"/>
                    </a:lnTo>
                    <a:lnTo>
                      <a:pt x="1997" y="214"/>
                    </a:lnTo>
                    <a:lnTo>
                      <a:pt x="2004" y="214"/>
                    </a:lnTo>
                    <a:lnTo>
                      <a:pt x="2018" y="216"/>
                    </a:lnTo>
                    <a:lnTo>
                      <a:pt x="2033" y="219"/>
                    </a:lnTo>
                    <a:lnTo>
                      <a:pt x="2048" y="222"/>
                    </a:lnTo>
                    <a:lnTo>
                      <a:pt x="2063" y="223"/>
                    </a:lnTo>
                    <a:lnTo>
                      <a:pt x="2070" y="223"/>
                    </a:lnTo>
                    <a:lnTo>
                      <a:pt x="2076" y="222"/>
                    </a:lnTo>
                    <a:lnTo>
                      <a:pt x="2083" y="219"/>
                    </a:lnTo>
                    <a:lnTo>
                      <a:pt x="2089" y="215"/>
                    </a:lnTo>
                    <a:lnTo>
                      <a:pt x="2089" y="215"/>
                    </a:lnTo>
                    <a:lnTo>
                      <a:pt x="2100" y="206"/>
                    </a:lnTo>
                    <a:lnTo>
                      <a:pt x="2107" y="200"/>
                    </a:lnTo>
                    <a:lnTo>
                      <a:pt x="2112" y="193"/>
                    </a:lnTo>
                    <a:lnTo>
                      <a:pt x="2116" y="186"/>
                    </a:lnTo>
                    <a:lnTo>
                      <a:pt x="2120" y="180"/>
                    </a:lnTo>
                    <a:lnTo>
                      <a:pt x="2120" y="173"/>
                    </a:lnTo>
                    <a:lnTo>
                      <a:pt x="2118" y="169"/>
                    </a:lnTo>
                    <a:lnTo>
                      <a:pt x="2117" y="166"/>
                    </a:lnTo>
                    <a:lnTo>
                      <a:pt x="2117" y="166"/>
                    </a:lnTo>
                    <a:lnTo>
                      <a:pt x="2115" y="163"/>
                    </a:lnTo>
                    <a:lnTo>
                      <a:pt x="2112" y="158"/>
                    </a:lnTo>
                    <a:lnTo>
                      <a:pt x="2104" y="152"/>
                    </a:lnTo>
                    <a:lnTo>
                      <a:pt x="2086" y="142"/>
                    </a:lnTo>
                    <a:lnTo>
                      <a:pt x="2079" y="136"/>
                    </a:lnTo>
                    <a:lnTo>
                      <a:pt x="2075" y="133"/>
                    </a:lnTo>
                    <a:lnTo>
                      <a:pt x="2074" y="130"/>
                    </a:lnTo>
                    <a:lnTo>
                      <a:pt x="2073" y="125"/>
                    </a:lnTo>
                    <a:lnTo>
                      <a:pt x="2073" y="120"/>
                    </a:lnTo>
                    <a:lnTo>
                      <a:pt x="2074" y="115"/>
                    </a:lnTo>
                    <a:lnTo>
                      <a:pt x="2078" y="108"/>
                    </a:lnTo>
                    <a:lnTo>
                      <a:pt x="2078" y="108"/>
                    </a:lnTo>
                    <a:lnTo>
                      <a:pt x="2067" y="105"/>
                    </a:lnTo>
                    <a:lnTo>
                      <a:pt x="2057" y="100"/>
                    </a:lnTo>
                    <a:lnTo>
                      <a:pt x="2047" y="98"/>
                    </a:lnTo>
                    <a:lnTo>
                      <a:pt x="2037" y="98"/>
                    </a:lnTo>
                    <a:lnTo>
                      <a:pt x="2026" y="99"/>
                    </a:lnTo>
                    <a:lnTo>
                      <a:pt x="2022" y="101"/>
                    </a:lnTo>
                    <a:lnTo>
                      <a:pt x="2017" y="103"/>
                    </a:lnTo>
                    <a:lnTo>
                      <a:pt x="2013" y="107"/>
                    </a:lnTo>
                    <a:lnTo>
                      <a:pt x="2008" y="111"/>
                    </a:lnTo>
                    <a:lnTo>
                      <a:pt x="2005" y="116"/>
                    </a:lnTo>
                    <a:lnTo>
                      <a:pt x="2001" y="123"/>
                    </a:lnTo>
                    <a:lnTo>
                      <a:pt x="2001" y="123"/>
                    </a:lnTo>
                    <a:lnTo>
                      <a:pt x="1999" y="123"/>
                    </a:lnTo>
                    <a:lnTo>
                      <a:pt x="1993" y="124"/>
                    </a:lnTo>
                    <a:lnTo>
                      <a:pt x="1989" y="126"/>
                    </a:lnTo>
                    <a:lnTo>
                      <a:pt x="1987" y="127"/>
                    </a:lnTo>
                    <a:lnTo>
                      <a:pt x="1985" y="128"/>
                    </a:lnTo>
                    <a:lnTo>
                      <a:pt x="1985" y="128"/>
                    </a:lnTo>
                    <a:lnTo>
                      <a:pt x="1985" y="132"/>
                    </a:lnTo>
                    <a:lnTo>
                      <a:pt x="1985" y="135"/>
                    </a:lnTo>
                    <a:lnTo>
                      <a:pt x="1987" y="141"/>
                    </a:lnTo>
                    <a:lnTo>
                      <a:pt x="1990" y="147"/>
                    </a:lnTo>
                    <a:lnTo>
                      <a:pt x="1995" y="151"/>
                    </a:lnTo>
                    <a:lnTo>
                      <a:pt x="1998" y="157"/>
                    </a:lnTo>
                    <a:lnTo>
                      <a:pt x="2000" y="161"/>
                    </a:lnTo>
                    <a:lnTo>
                      <a:pt x="2000" y="164"/>
                    </a:lnTo>
                    <a:lnTo>
                      <a:pt x="2000" y="167"/>
                    </a:lnTo>
                    <a:lnTo>
                      <a:pt x="1999" y="169"/>
                    </a:lnTo>
                    <a:lnTo>
                      <a:pt x="1997" y="173"/>
                    </a:lnTo>
                    <a:lnTo>
                      <a:pt x="1997" y="173"/>
                    </a:lnTo>
                    <a:lnTo>
                      <a:pt x="1992" y="177"/>
                    </a:lnTo>
                    <a:lnTo>
                      <a:pt x="1985" y="182"/>
                    </a:lnTo>
                    <a:lnTo>
                      <a:pt x="1979" y="184"/>
                    </a:lnTo>
                    <a:lnTo>
                      <a:pt x="1971" y="185"/>
                    </a:lnTo>
                    <a:lnTo>
                      <a:pt x="1964" y="185"/>
                    </a:lnTo>
                    <a:lnTo>
                      <a:pt x="1956" y="184"/>
                    </a:lnTo>
                    <a:lnTo>
                      <a:pt x="1948" y="182"/>
                    </a:lnTo>
                    <a:lnTo>
                      <a:pt x="1941" y="178"/>
                    </a:lnTo>
                    <a:lnTo>
                      <a:pt x="1941" y="178"/>
                    </a:lnTo>
                    <a:lnTo>
                      <a:pt x="1938" y="175"/>
                    </a:lnTo>
                    <a:lnTo>
                      <a:pt x="1935" y="172"/>
                    </a:lnTo>
                    <a:lnTo>
                      <a:pt x="1935" y="167"/>
                    </a:lnTo>
                    <a:lnTo>
                      <a:pt x="1935" y="166"/>
                    </a:lnTo>
                    <a:lnTo>
                      <a:pt x="1935" y="166"/>
                    </a:lnTo>
                    <a:lnTo>
                      <a:pt x="1944" y="163"/>
                    </a:lnTo>
                    <a:lnTo>
                      <a:pt x="1952" y="158"/>
                    </a:lnTo>
                    <a:lnTo>
                      <a:pt x="1958" y="152"/>
                    </a:lnTo>
                    <a:lnTo>
                      <a:pt x="1962" y="145"/>
                    </a:lnTo>
                    <a:lnTo>
                      <a:pt x="1964" y="138"/>
                    </a:lnTo>
                    <a:lnTo>
                      <a:pt x="1965" y="130"/>
                    </a:lnTo>
                    <a:lnTo>
                      <a:pt x="1965" y="122"/>
                    </a:lnTo>
                    <a:lnTo>
                      <a:pt x="1965" y="114"/>
                    </a:lnTo>
                    <a:lnTo>
                      <a:pt x="1965" y="114"/>
                    </a:lnTo>
                    <a:lnTo>
                      <a:pt x="1951" y="115"/>
                    </a:lnTo>
                    <a:lnTo>
                      <a:pt x="1939" y="114"/>
                    </a:lnTo>
                    <a:lnTo>
                      <a:pt x="1933" y="111"/>
                    </a:lnTo>
                    <a:lnTo>
                      <a:pt x="1927" y="109"/>
                    </a:lnTo>
                    <a:lnTo>
                      <a:pt x="1922" y="107"/>
                    </a:lnTo>
                    <a:lnTo>
                      <a:pt x="1916" y="102"/>
                    </a:lnTo>
                    <a:lnTo>
                      <a:pt x="1916" y="102"/>
                    </a:lnTo>
                    <a:lnTo>
                      <a:pt x="1916" y="101"/>
                    </a:lnTo>
                    <a:lnTo>
                      <a:pt x="1916" y="98"/>
                    </a:lnTo>
                    <a:lnTo>
                      <a:pt x="1916" y="95"/>
                    </a:lnTo>
                    <a:lnTo>
                      <a:pt x="1915" y="94"/>
                    </a:lnTo>
                    <a:lnTo>
                      <a:pt x="1915" y="94"/>
                    </a:lnTo>
                    <a:lnTo>
                      <a:pt x="1910" y="93"/>
                    </a:lnTo>
                    <a:lnTo>
                      <a:pt x="1907" y="92"/>
                    </a:lnTo>
                    <a:lnTo>
                      <a:pt x="1902" y="93"/>
                    </a:lnTo>
                    <a:lnTo>
                      <a:pt x="1899" y="94"/>
                    </a:lnTo>
                    <a:lnTo>
                      <a:pt x="1896" y="97"/>
                    </a:lnTo>
                    <a:lnTo>
                      <a:pt x="1891" y="99"/>
                    </a:lnTo>
                    <a:lnTo>
                      <a:pt x="1885" y="107"/>
                    </a:lnTo>
                    <a:lnTo>
                      <a:pt x="1885" y="107"/>
                    </a:lnTo>
                    <a:lnTo>
                      <a:pt x="1882" y="109"/>
                    </a:lnTo>
                    <a:lnTo>
                      <a:pt x="1877" y="109"/>
                    </a:lnTo>
                    <a:lnTo>
                      <a:pt x="1872" y="109"/>
                    </a:lnTo>
                    <a:lnTo>
                      <a:pt x="1867" y="107"/>
                    </a:lnTo>
                    <a:lnTo>
                      <a:pt x="1867" y="107"/>
                    </a:lnTo>
                    <a:lnTo>
                      <a:pt x="1863" y="103"/>
                    </a:lnTo>
                    <a:lnTo>
                      <a:pt x="1859" y="99"/>
                    </a:lnTo>
                    <a:lnTo>
                      <a:pt x="1858" y="93"/>
                    </a:lnTo>
                    <a:lnTo>
                      <a:pt x="1857" y="87"/>
                    </a:lnTo>
                    <a:lnTo>
                      <a:pt x="1857" y="75"/>
                    </a:lnTo>
                    <a:lnTo>
                      <a:pt x="1856" y="64"/>
                    </a:lnTo>
                    <a:lnTo>
                      <a:pt x="1856" y="64"/>
                    </a:lnTo>
                    <a:lnTo>
                      <a:pt x="1855" y="60"/>
                    </a:lnTo>
                    <a:lnTo>
                      <a:pt x="1852" y="58"/>
                    </a:lnTo>
                    <a:lnTo>
                      <a:pt x="1849" y="56"/>
                    </a:lnTo>
                    <a:lnTo>
                      <a:pt x="1848" y="52"/>
                    </a:lnTo>
                    <a:lnTo>
                      <a:pt x="1848" y="52"/>
                    </a:lnTo>
                    <a:lnTo>
                      <a:pt x="1847" y="44"/>
                    </a:lnTo>
                    <a:lnTo>
                      <a:pt x="1847" y="35"/>
                    </a:lnTo>
                    <a:lnTo>
                      <a:pt x="1847" y="17"/>
                    </a:lnTo>
                    <a:lnTo>
                      <a:pt x="1847" y="17"/>
                    </a:lnTo>
                    <a:lnTo>
                      <a:pt x="1842" y="18"/>
                    </a:lnTo>
                    <a:lnTo>
                      <a:pt x="1839" y="20"/>
                    </a:lnTo>
                    <a:lnTo>
                      <a:pt x="1831" y="26"/>
                    </a:lnTo>
                    <a:lnTo>
                      <a:pt x="1824" y="32"/>
                    </a:lnTo>
                    <a:lnTo>
                      <a:pt x="1817" y="37"/>
                    </a:lnTo>
                    <a:lnTo>
                      <a:pt x="1817" y="37"/>
                    </a:lnTo>
                    <a:lnTo>
                      <a:pt x="1818" y="28"/>
                    </a:lnTo>
                    <a:lnTo>
                      <a:pt x="1818" y="19"/>
                    </a:lnTo>
                    <a:lnTo>
                      <a:pt x="1818" y="15"/>
                    </a:lnTo>
                    <a:lnTo>
                      <a:pt x="1817" y="10"/>
                    </a:lnTo>
                    <a:lnTo>
                      <a:pt x="1815" y="7"/>
                    </a:lnTo>
                    <a:lnTo>
                      <a:pt x="1811" y="4"/>
                    </a:lnTo>
                    <a:lnTo>
                      <a:pt x="1811" y="4"/>
                    </a:lnTo>
                    <a:lnTo>
                      <a:pt x="1808" y="2"/>
                    </a:lnTo>
                    <a:lnTo>
                      <a:pt x="1805" y="3"/>
                    </a:lnTo>
                    <a:lnTo>
                      <a:pt x="1800" y="4"/>
                    </a:lnTo>
                    <a:lnTo>
                      <a:pt x="1797" y="8"/>
                    </a:lnTo>
                    <a:lnTo>
                      <a:pt x="1793" y="10"/>
                    </a:lnTo>
                    <a:lnTo>
                      <a:pt x="1789" y="12"/>
                    </a:lnTo>
                    <a:lnTo>
                      <a:pt x="1784" y="14"/>
                    </a:lnTo>
                    <a:lnTo>
                      <a:pt x="1778" y="12"/>
                    </a:lnTo>
                    <a:lnTo>
                      <a:pt x="1778" y="12"/>
                    </a:lnTo>
                    <a:lnTo>
                      <a:pt x="1774" y="11"/>
                    </a:lnTo>
                    <a:lnTo>
                      <a:pt x="1768" y="11"/>
                    </a:lnTo>
                    <a:lnTo>
                      <a:pt x="1764" y="11"/>
                    </a:lnTo>
                    <a:lnTo>
                      <a:pt x="1760" y="14"/>
                    </a:lnTo>
                    <a:lnTo>
                      <a:pt x="1760" y="14"/>
                    </a:lnTo>
                    <a:lnTo>
                      <a:pt x="1750" y="26"/>
                    </a:lnTo>
                    <a:lnTo>
                      <a:pt x="1741" y="40"/>
                    </a:lnTo>
                    <a:lnTo>
                      <a:pt x="1738" y="45"/>
                    </a:lnTo>
                    <a:lnTo>
                      <a:pt x="1735" y="52"/>
                    </a:lnTo>
                    <a:lnTo>
                      <a:pt x="1734" y="60"/>
                    </a:lnTo>
                    <a:lnTo>
                      <a:pt x="1735" y="68"/>
                    </a:lnTo>
                    <a:lnTo>
                      <a:pt x="1735" y="68"/>
                    </a:lnTo>
                    <a:lnTo>
                      <a:pt x="1736" y="69"/>
                    </a:lnTo>
                    <a:lnTo>
                      <a:pt x="1739" y="70"/>
                    </a:lnTo>
                    <a:lnTo>
                      <a:pt x="1742" y="72"/>
                    </a:lnTo>
                    <a:lnTo>
                      <a:pt x="1743" y="74"/>
                    </a:lnTo>
                    <a:lnTo>
                      <a:pt x="1743" y="74"/>
                    </a:lnTo>
                    <a:lnTo>
                      <a:pt x="1744" y="77"/>
                    </a:lnTo>
                    <a:lnTo>
                      <a:pt x="1744" y="81"/>
                    </a:lnTo>
                    <a:lnTo>
                      <a:pt x="1744" y="85"/>
                    </a:lnTo>
                    <a:lnTo>
                      <a:pt x="1745" y="86"/>
                    </a:lnTo>
                    <a:lnTo>
                      <a:pt x="1745" y="86"/>
                    </a:lnTo>
                    <a:lnTo>
                      <a:pt x="1751" y="90"/>
                    </a:lnTo>
                    <a:lnTo>
                      <a:pt x="1758" y="91"/>
                    </a:lnTo>
                    <a:lnTo>
                      <a:pt x="1773" y="91"/>
                    </a:lnTo>
                    <a:lnTo>
                      <a:pt x="1780" y="92"/>
                    </a:lnTo>
                    <a:lnTo>
                      <a:pt x="1785" y="93"/>
                    </a:lnTo>
                    <a:lnTo>
                      <a:pt x="1791" y="95"/>
                    </a:lnTo>
                    <a:lnTo>
                      <a:pt x="1796" y="100"/>
                    </a:lnTo>
                    <a:lnTo>
                      <a:pt x="1796" y="100"/>
                    </a:lnTo>
                    <a:lnTo>
                      <a:pt x="1798" y="103"/>
                    </a:lnTo>
                    <a:lnTo>
                      <a:pt x="1799" y="107"/>
                    </a:lnTo>
                    <a:lnTo>
                      <a:pt x="1800" y="115"/>
                    </a:lnTo>
                    <a:lnTo>
                      <a:pt x="1801" y="125"/>
                    </a:lnTo>
                    <a:lnTo>
                      <a:pt x="1803" y="133"/>
                    </a:lnTo>
                    <a:lnTo>
                      <a:pt x="1803" y="133"/>
                    </a:lnTo>
                    <a:lnTo>
                      <a:pt x="1791" y="133"/>
                    </a:lnTo>
                    <a:lnTo>
                      <a:pt x="1781" y="134"/>
                    </a:lnTo>
                    <a:lnTo>
                      <a:pt x="1777" y="136"/>
                    </a:lnTo>
                    <a:lnTo>
                      <a:pt x="1774" y="139"/>
                    </a:lnTo>
                    <a:lnTo>
                      <a:pt x="1768" y="144"/>
                    </a:lnTo>
                    <a:lnTo>
                      <a:pt x="1765" y="152"/>
                    </a:lnTo>
                    <a:lnTo>
                      <a:pt x="1763" y="161"/>
                    </a:lnTo>
                    <a:lnTo>
                      <a:pt x="1761" y="172"/>
                    </a:lnTo>
                    <a:lnTo>
                      <a:pt x="1761" y="184"/>
                    </a:lnTo>
                    <a:lnTo>
                      <a:pt x="1761" y="184"/>
                    </a:lnTo>
                    <a:lnTo>
                      <a:pt x="1760" y="188"/>
                    </a:lnTo>
                    <a:lnTo>
                      <a:pt x="1758" y="190"/>
                    </a:lnTo>
                    <a:lnTo>
                      <a:pt x="1756" y="190"/>
                    </a:lnTo>
                    <a:lnTo>
                      <a:pt x="1751" y="190"/>
                    </a:lnTo>
                    <a:lnTo>
                      <a:pt x="1743" y="189"/>
                    </a:lnTo>
                    <a:lnTo>
                      <a:pt x="1734" y="189"/>
                    </a:lnTo>
                    <a:lnTo>
                      <a:pt x="1734" y="189"/>
                    </a:lnTo>
                    <a:lnTo>
                      <a:pt x="1733" y="178"/>
                    </a:lnTo>
                    <a:lnTo>
                      <a:pt x="1730" y="169"/>
                    </a:lnTo>
                    <a:lnTo>
                      <a:pt x="1724" y="163"/>
                    </a:lnTo>
                    <a:lnTo>
                      <a:pt x="1717" y="157"/>
                    </a:lnTo>
                    <a:lnTo>
                      <a:pt x="1709" y="155"/>
                    </a:lnTo>
                    <a:lnTo>
                      <a:pt x="1700" y="152"/>
                    </a:lnTo>
                    <a:lnTo>
                      <a:pt x="1691" y="152"/>
                    </a:lnTo>
                    <a:lnTo>
                      <a:pt x="1681" y="155"/>
                    </a:lnTo>
                    <a:lnTo>
                      <a:pt x="1681" y="155"/>
                    </a:lnTo>
                    <a:lnTo>
                      <a:pt x="1678" y="156"/>
                    </a:lnTo>
                    <a:lnTo>
                      <a:pt x="1676" y="158"/>
                    </a:lnTo>
                    <a:lnTo>
                      <a:pt x="1676" y="160"/>
                    </a:lnTo>
                    <a:lnTo>
                      <a:pt x="1676" y="164"/>
                    </a:lnTo>
                    <a:lnTo>
                      <a:pt x="1676" y="169"/>
                    </a:lnTo>
                    <a:lnTo>
                      <a:pt x="1676" y="171"/>
                    </a:lnTo>
                    <a:lnTo>
                      <a:pt x="1675" y="172"/>
                    </a:lnTo>
                    <a:lnTo>
                      <a:pt x="1675" y="172"/>
                    </a:lnTo>
                    <a:lnTo>
                      <a:pt x="1653" y="178"/>
                    </a:lnTo>
                    <a:lnTo>
                      <a:pt x="1643" y="181"/>
                    </a:lnTo>
                    <a:lnTo>
                      <a:pt x="1632" y="183"/>
                    </a:lnTo>
                    <a:lnTo>
                      <a:pt x="1620" y="184"/>
                    </a:lnTo>
                    <a:lnTo>
                      <a:pt x="1610" y="184"/>
                    </a:lnTo>
                    <a:lnTo>
                      <a:pt x="1599" y="183"/>
                    </a:lnTo>
                    <a:lnTo>
                      <a:pt x="1589" y="181"/>
                    </a:lnTo>
                    <a:lnTo>
                      <a:pt x="1589" y="181"/>
                    </a:lnTo>
                    <a:lnTo>
                      <a:pt x="1581" y="177"/>
                    </a:lnTo>
                    <a:lnTo>
                      <a:pt x="1574" y="173"/>
                    </a:lnTo>
                    <a:lnTo>
                      <a:pt x="1561" y="161"/>
                    </a:lnTo>
                    <a:lnTo>
                      <a:pt x="1550" y="150"/>
                    </a:lnTo>
                    <a:lnTo>
                      <a:pt x="1544" y="147"/>
                    </a:lnTo>
                    <a:lnTo>
                      <a:pt x="1537" y="143"/>
                    </a:lnTo>
                    <a:lnTo>
                      <a:pt x="1537" y="143"/>
                    </a:lnTo>
                    <a:lnTo>
                      <a:pt x="1528" y="141"/>
                    </a:lnTo>
                    <a:lnTo>
                      <a:pt x="1518" y="141"/>
                    </a:lnTo>
                    <a:lnTo>
                      <a:pt x="1509" y="142"/>
                    </a:lnTo>
                    <a:lnTo>
                      <a:pt x="1499" y="144"/>
                    </a:lnTo>
                    <a:lnTo>
                      <a:pt x="1480" y="151"/>
                    </a:lnTo>
                    <a:lnTo>
                      <a:pt x="1462" y="159"/>
                    </a:lnTo>
                    <a:lnTo>
                      <a:pt x="1462" y="159"/>
                    </a:lnTo>
                    <a:lnTo>
                      <a:pt x="1457" y="161"/>
                    </a:lnTo>
                    <a:lnTo>
                      <a:pt x="1453" y="166"/>
                    </a:lnTo>
                    <a:lnTo>
                      <a:pt x="1450" y="169"/>
                    </a:lnTo>
                    <a:lnTo>
                      <a:pt x="1446" y="175"/>
                    </a:lnTo>
                    <a:lnTo>
                      <a:pt x="1444" y="181"/>
                    </a:lnTo>
                    <a:lnTo>
                      <a:pt x="1443" y="186"/>
                    </a:lnTo>
                    <a:lnTo>
                      <a:pt x="1442" y="199"/>
                    </a:lnTo>
                    <a:lnTo>
                      <a:pt x="1442" y="213"/>
                    </a:lnTo>
                    <a:lnTo>
                      <a:pt x="1442" y="227"/>
                    </a:lnTo>
                    <a:lnTo>
                      <a:pt x="1443" y="241"/>
                    </a:lnTo>
                    <a:lnTo>
                      <a:pt x="1442" y="255"/>
                    </a:lnTo>
                    <a:lnTo>
                      <a:pt x="1442" y="255"/>
                    </a:lnTo>
                    <a:lnTo>
                      <a:pt x="1442" y="256"/>
                    </a:lnTo>
                    <a:lnTo>
                      <a:pt x="1440" y="257"/>
                    </a:lnTo>
                    <a:lnTo>
                      <a:pt x="1433" y="260"/>
                    </a:lnTo>
                    <a:lnTo>
                      <a:pt x="1428" y="260"/>
                    </a:lnTo>
                    <a:lnTo>
                      <a:pt x="1424" y="260"/>
                    </a:lnTo>
                    <a:lnTo>
                      <a:pt x="1420" y="260"/>
                    </a:lnTo>
                    <a:lnTo>
                      <a:pt x="1417" y="258"/>
                    </a:lnTo>
                    <a:lnTo>
                      <a:pt x="1417" y="258"/>
                    </a:lnTo>
                    <a:lnTo>
                      <a:pt x="1412" y="254"/>
                    </a:lnTo>
                    <a:lnTo>
                      <a:pt x="1409" y="248"/>
                    </a:lnTo>
                    <a:lnTo>
                      <a:pt x="1407" y="242"/>
                    </a:lnTo>
                    <a:lnTo>
                      <a:pt x="1405" y="235"/>
                    </a:lnTo>
                    <a:lnTo>
                      <a:pt x="1402" y="223"/>
                    </a:lnTo>
                    <a:lnTo>
                      <a:pt x="1399" y="210"/>
                    </a:lnTo>
                    <a:lnTo>
                      <a:pt x="1399" y="210"/>
                    </a:lnTo>
                    <a:lnTo>
                      <a:pt x="1396" y="200"/>
                    </a:lnTo>
                    <a:lnTo>
                      <a:pt x="1393" y="189"/>
                    </a:lnTo>
                    <a:lnTo>
                      <a:pt x="1389" y="184"/>
                    </a:lnTo>
                    <a:lnTo>
                      <a:pt x="1386" y="181"/>
                    </a:lnTo>
                    <a:lnTo>
                      <a:pt x="1382" y="177"/>
                    </a:lnTo>
                    <a:lnTo>
                      <a:pt x="1377" y="175"/>
                    </a:lnTo>
                    <a:lnTo>
                      <a:pt x="1377" y="175"/>
                    </a:lnTo>
                    <a:lnTo>
                      <a:pt x="1368" y="174"/>
                    </a:lnTo>
                    <a:lnTo>
                      <a:pt x="1359" y="175"/>
                    </a:lnTo>
                    <a:lnTo>
                      <a:pt x="1350" y="177"/>
                    </a:lnTo>
                    <a:lnTo>
                      <a:pt x="1342" y="181"/>
                    </a:lnTo>
                    <a:lnTo>
                      <a:pt x="1342" y="181"/>
                    </a:lnTo>
                    <a:lnTo>
                      <a:pt x="1334" y="184"/>
                    </a:lnTo>
                    <a:lnTo>
                      <a:pt x="1326" y="185"/>
                    </a:lnTo>
                    <a:lnTo>
                      <a:pt x="1317" y="186"/>
                    </a:lnTo>
                    <a:lnTo>
                      <a:pt x="1309" y="186"/>
                    </a:lnTo>
                    <a:lnTo>
                      <a:pt x="1300" y="186"/>
                    </a:lnTo>
                    <a:lnTo>
                      <a:pt x="1292" y="184"/>
                    </a:lnTo>
                    <a:lnTo>
                      <a:pt x="1283" y="182"/>
                    </a:lnTo>
                    <a:lnTo>
                      <a:pt x="1275" y="177"/>
                    </a:lnTo>
                    <a:lnTo>
                      <a:pt x="1275" y="177"/>
                    </a:lnTo>
                    <a:lnTo>
                      <a:pt x="1271" y="175"/>
                    </a:lnTo>
                    <a:lnTo>
                      <a:pt x="1269" y="173"/>
                    </a:lnTo>
                    <a:lnTo>
                      <a:pt x="1267" y="169"/>
                    </a:lnTo>
                    <a:lnTo>
                      <a:pt x="1266" y="167"/>
                    </a:lnTo>
                    <a:lnTo>
                      <a:pt x="1266" y="164"/>
                    </a:lnTo>
                    <a:lnTo>
                      <a:pt x="1267" y="161"/>
                    </a:lnTo>
                    <a:lnTo>
                      <a:pt x="1269" y="156"/>
                    </a:lnTo>
                    <a:lnTo>
                      <a:pt x="1275" y="150"/>
                    </a:lnTo>
                    <a:lnTo>
                      <a:pt x="1280" y="145"/>
                    </a:lnTo>
                    <a:lnTo>
                      <a:pt x="1287" y="142"/>
                    </a:lnTo>
                    <a:lnTo>
                      <a:pt x="1294" y="139"/>
                    </a:lnTo>
                    <a:lnTo>
                      <a:pt x="1294" y="139"/>
                    </a:lnTo>
                    <a:lnTo>
                      <a:pt x="1289" y="133"/>
                    </a:lnTo>
                    <a:lnTo>
                      <a:pt x="1285" y="130"/>
                    </a:lnTo>
                    <a:lnTo>
                      <a:pt x="1280" y="126"/>
                    </a:lnTo>
                    <a:lnTo>
                      <a:pt x="1275" y="125"/>
                    </a:lnTo>
                    <a:lnTo>
                      <a:pt x="1270" y="124"/>
                    </a:lnTo>
                    <a:lnTo>
                      <a:pt x="1264" y="124"/>
                    </a:lnTo>
                    <a:lnTo>
                      <a:pt x="1253" y="125"/>
                    </a:lnTo>
                    <a:lnTo>
                      <a:pt x="1241" y="126"/>
                    </a:lnTo>
                    <a:lnTo>
                      <a:pt x="1229" y="127"/>
                    </a:lnTo>
                    <a:lnTo>
                      <a:pt x="1222" y="127"/>
                    </a:lnTo>
                    <a:lnTo>
                      <a:pt x="1217" y="127"/>
                    </a:lnTo>
                    <a:lnTo>
                      <a:pt x="1211" y="125"/>
                    </a:lnTo>
                    <a:lnTo>
                      <a:pt x="1205" y="123"/>
                    </a:lnTo>
                    <a:lnTo>
                      <a:pt x="1205" y="123"/>
                    </a:lnTo>
                    <a:lnTo>
                      <a:pt x="1203" y="120"/>
                    </a:lnTo>
                    <a:lnTo>
                      <a:pt x="1201" y="118"/>
                    </a:lnTo>
                    <a:lnTo>
                      <a:pt x="1198" y="116"/>
                    </a:lnTo>
                    <a:lnTo>
                      <a:pt x="1196" y="115"/>
                    </a:lnTo>
                    <a:lnTo>
                      <a:pt x="1196" y="115"/>
                    </a:lnTo>
                    <a:lnTo>
                      <a:pt x="1186" y="115"/>
                    </a:lnTo>
                    <a:lnTo>
                      <a:pt x="1177" y="115"/>
                    </a:lnTo>
                    <a:lnTo>
                      <a:pt x="1157" y="111"/>
                    </a:lnTo>
                    <a:lnTo>
                      <a:pt x="1140" y="107"/>
                    </a:lnTo>
                    <a:lnTo>
                      <a:pt x="1122" y="101"/>
                    </a:lnTo>
                    <a:lnTo>
                      <a:pt x="1105" y="94"/>
                    </a:lnTo>
                    <a:lnTo>
                      <a:pt x="1088" y="86"/>
                    </a:lnTo>
                    <a:lnTo>
                      <a:pt x="1055" y="70"/>
                    </a:lnTo>
                    <a:lnTo>
                      <a:pt x="1055" y="70"/>
                    </a:lnTo>
                    <a:lnTo>
                      <a:pt x="1053" y="69"/>
                    </a:lnTo>
                    <a:lnTo>
                      <a:pt x="1051" y="69"/>
                    </a:lnTo>
                    <a:lnTo>
                      <a:pt x="1044" y="70"/>
                    </a:lnTo>
                    <a:lnTo>
                      <a:pt x="1028" y="77"/>
                    </a:lnTo>
                    <a:lnTo>
                      <a:pt x="1019" y="81"/>
                    </a:lnTo>
                    <a:lnTo>
                      <a:pt x="1010" y="83"/>
                    </a:lnTo>
                    <a:lnTo>
                      <a:pt x="999" y="83"/>
                    </a:lnTo>
                    <a:lnTo>
                      <a:pt x="995" y="83"/>
                    </a:lnTo>
                    <a:lnTo>
                      <a:pt x="990" y="82"/>
                    </a:lnTo>
                    <a:lnTo>
                      <a:pt x="990" y="82"/>
                    </a:lnTo>
                    <a:lnTo>
                      <a:pt x="989" y="81"/>
                    </a:lnTo>
                    <a:lnTo>
                      <a:pt x="988" y="77"/>
                    </a:lnTo>
                    <a:lnTo>
                      <a:pt x="987" y="73"/>
                    </a:lnTo>
                    <a:lnTo>
                      <a:pt x="982" y="66"/>
                    </a:lnTo>
                    <a:lnTo>
                      <a:pt x="982" y="66"/>
                    </a:lnTo>
                    <a:lnTo>
                      <a:pt x="981" y="62"/>
                    </a:lnTo>
                    <a:lnTo>
                      <a:pt x="980" y="58"/>
                    </a:lnTo>
                    <a:lnTo>
                      <a:pt x="979" y="49"/>
                    </a:lnTo>
                    <a:lnTo>
                      <a:pt x="978" y="44"/>
                    </a:lnTo>
                    <a:lnTo>
                      <a:pt x="977" y="41"/>
                    </a:lnTo>
                    <a:lnTo>
                      <a:pt x="973" y="36"/>
                    </a:lnTo>
                    <a:lnTo>
                      <a:pt x="970" y="34"/>
                    </a:lnTo>
                    <a:lnTo>
                      <a:pt x="970" y="34"/>
                    </a:lnTo>
                    <a:lnTo>
                      <a:pt x="962" y="32"/>
                    </a:lnTo>
                    <a:lnTo>
                      <a:pt x="955" y="32"/>
                    </a:lnTo>
                    <a:lnTo>
                      <a:pt x="949" y="34"/>
                    </a:lnTo>
                    <a:lnTo>
                      <a:pt x="945" y="39"/>
                    </a:lnTo>
                    <a:lnTo>
                      <a:pt x="935" y="49"/>
                    </a:lnTo>
                    <a:lnTo>
                      <a:pt x="929" y="54"/>
                    </a:lnTo>
                    <a:lnTo>
                      <a:pt x="923" y="59"/>
                    </a:lnTo>
                    <a:lnTo>
                      <a:pt x="923" y="59"/>
                    </a:lnTo>
                    <a:lnTo>
                      <a:pt x="913" y="65"/>
                    </a:lnTo>
                    <a:lnTo>
                      <a:pt x="902" y="69"/>
                    </a:lnTo>
                    <a:lnTo>
                      <a:pt x="877" y="77"/>
                    </a:lnTo>
                    <a:lnTo>
                      <a:pt x="863" y="81"/>
                    </a:lnTo>
                    <a:lnTo>
                      <a:pt x="850" y="85"/>
                    </a:lnTo>
                    <a:lnTo>
                      <a:pt x="839" y="91"/>
                    </a:lnTo>
                    <a:lnTo>
                      <a:pt x="829" y="98"/>
                    </a:lnTo>
                    <a:lnTo>
                      <a:pt x="829" y="98"/>
                    </a:lnTo>
                    <a:lnTo>
                      <a:pt x="822" y="103"/>
                    </a:lnTo>
                    <a:lnTo>
                      <a:pt x="815" y="107"/>
                    </a:lnTo>
                    <a:lnTo>
                      <a:pt x="807" y="110"/>
                    </a:lnTo>
                    <a:lnTo>
                      <a:pt x="799" y="114"/>
                    </a:lnTo>
                    <a:lnTo>
                      <a:pt x="791" y="115"/>
                    </a:lnTo>
                    <a:lnTo>
                      <a:pt x="783" y="116"/>
                    </a:lnTo>
                    <a:lnTo>
                      <a:pt x="775" y="117"/>
                    </a:lnTo>
                    <a:lnTo>
                      <a:pt x="766" y="116"/>
                    </a:lnTo>
                    <a:lnTo>
                      <a:pt x="758" y="116"/>
                    </a:lnTo>
                    <a:lnTo>
                      <a:pt x="749" y="114"/>
                    </a:lnTo>
                    <a:lnTo>
                      <a:pt x="741" y="111"/>
                    </a:lnTo>
                    <a:lnTo>
                      <a:pt x="732" y="108"/>
                    </a:lnTo>
                    <a:lnTo>
                      <a:pt x="724" y="105"/>
                    </a:lnTo>
                    <a:lnTo>
                      <a:pt x="716" y="100"/>
                    </a:lnTo>
                    <a:lnTo>
                      <a:pt x="708" y="94"/>
                    </a:lnTo>
                    <a:lnTo>
                      <a:pt x="701" y="89"/>
                    </a:lnTo>
                    <a:lnTo>
                      <a:pt x="701" y="89"/>
                    </a:lnTo>
                    <a:lnTo>
                      <a:pt x="700" y="92"/>
                    </a:lnTo>
                    <a:lnTo>
                      <a:pt x="698" y="94"/>
                    </a:lnTo>
                    <a:lnTo>
                      <a:pt x="695" y="94"/>
                    </a:lnTo>
                    <a:lnTo>
                      <a:pt x="691" y="94"/>
                    </a:lnTo>
                    <a:lnTo>
                      <a:pt x="688" y="93"/>
                    </a:lnTo>
                    <a:lnTo>
                      <a:pt x="686" y="93"/>
                    </a:lnTo>
                    <a:lnTo>
                      <a:pt x="682" y="94"/>
                    </a:lnTo>
                    <a:lnTo>
                      <a:pt x="681" y="98"/>
                    </a:lnTo>
                    <a:lnTo>
                      <a:pt x="681" y="98"/>
                    </a:lnTo>
                    <a:lnTo>
                      <a:pt x="621" y="80"/>
                    </a:lnTo>
                    <a:lnTo>
                      <a:pt x="590" y="72"/>
                    </a:lnTo>
                    <a:lnTo>
                      <a:pt x="558" y="66"/>
                    </a:lnTo>
                    <a:lnTo>
                      <a:pt x="558" y="66"/>
                    </a:lnTo>
                    <a:lnTo>
                      <a:pt x="522" y="61"/>
                    </a:lnTo>
                    <a:lnTo>
                      <a:pt x="485" y="58"/>
                    </a:lnTo>
                    <a:lnTo>
                      <a:pt x="448" y="54"/>
                    </a:lnTo>
                    <a:lnTo>
                      <a:pt x="430" y="51"/>
                    </a:lnTo>
                    <a:lnTo>
                      <a:pt x="411" y="48"/>
                    </a:lnTo>
                    <a:lnTo>
                      <a:pt x="411" y="48"/>
                    </a:lnTo>
                    <a:lnTo>
                      <a:pt x="413" y="42"/>
                    </a:lnTo>
                    <a:lnTo>
                      <a:pt x="411" y="36"/>
                    </a:lnTo>
                    <a:lnTo>
                      <a:pt x="409" y="32"/>
                    </a:lnTo>
                    <a:lnTo>
                      <a:pt x="407" y="29"/>
                    </a:lnTo>
                    <a:lnTo>
                      <a:pt x="403" y="26"/>
                    </a:lnTo>
                    <a:lnTo>
                      <a:pt x="400" y="25"/>
                    </a:lnTo>
                    <a:lnTo>
                      <a:pt x="392" y="23"/>
                    </a:lnTo>
                    <a:lnTo>
                      <a:pt x="382" y="23"/>
                    </a:lnTo>
                    <a:lnTo>
                      <a:pt x="372" y="23"/>
                    </a:lnTo>
                    <a:lnTo>
                      <a:pt x="363" y="23"/>
                    </a:lnTo>
                    <a:lnTo>
                      <a:pt x="353" y="22"/>
                    </a:lnTo>
                    <a:lnTo>
                      <a:pt x="353" y="22"/>
                    </a:lnTo>
                    <a:lnTo>
                      <a:pt x="353" y="18"/>
                    </a:lnTo>
                    <a:lnTo>
                      <a:pt x="353" y="15"/>
                    </a:lnTo>
                    <a:lnTo>
                      <a:pt x="352" y="14"/>
                    </a:lnTo>
                    <a:lnTo>
                      <a:pt x="352" y="14"/>
                    </a:lnTo>
                    <a:lnTo>
                      <a:pt x="351" y="12"/>
                    </a:lnTo>
                    <a:lnTo>
                      <a:pt x="348" y="12"/>
                    </a:lnTo>
                    <a:lnTo>
                      <a:pt x="345" y="12"/>
                    </a:lnTo>
                    <a:lnTo>
                      <a:pt x="344" y="12"/>
                    </a:lnTo>
                    <a:lnTo>
                      <a:pt x="344" y="12"/>
                    </a:lnTo>
                    <a:lnTo>
                      <a:pt x="343" y="10"/>
                    </a:lnTo>
                    <a:lnTo>
                      <a:pt x="343" y="7"/>
                    </a:lnTo>
                    <a:lnTo>
                      <a:pt x="343" y="4"/>
                    </a:lnTo>
                    <a:lnTo>
                      <a:pt x="343" y="3"/>
                    </a:lnTo>
                    <a:lnTo>
                      <a:pt x="343" y="3"/>
                    </a:lnTo>
                    <a:lnTo>
                      <a:pt x="339" y="2"/>
                    </a:lnTo>
                    <a:lnTo>
                      <a:pt x="335" y="2"/>
                    </a:lnTo>
                    <a:lnTo>
                      <a:pt x="327" y="6"/>
                    </a:lnTo>
                    <a:lnTo>
                      <a:pt x="320" y="8"/>
                    </a:lnTo>
                    <a:lnTo>
                      <a:pt x="317" y="9"/>
                    </a:lnTo>
                    <a:lnTo>
                      <a:pt x="315" y="9"/>
                    </a:lnTo>
                    <a:lnTo>
                      <a:pt x="315" y="9"/>
                    </a:lnTo>
                    <a:lnTo>
                      <a:pt x="293" y="3"/>
                    </a:lnTo>
                    <a:lnTo>
                      <a:pt x="282" y="1"/>
                    </a:lnTo>
                    <a:lnTo>
                      <a:pt x="270" y="0"/>
                    </a:lnTo>
                    <a:lnTo>
                      <a:pt x="259" y="1"/>
                    </a:lnTo>
                    <a:lnTo>
                      <a:pt x="249" y="3"/>
                    </a:lnTo>
                    <a:lnTo>
                      <a:pt x="243" y="6"/>
                    </a:lnTo>
                    <a:lnTo>
                      <a:pt x="239" y="9"/>
                    </a:lnTo>
                    <a:lnTo>
                      <a:pt x="234" y="12"/>
                    </a:lnTo>
                    <a:lnTo>
                      <a:pt x="229" y="17"/>
                    </a:lnTo>
                    <a:lnTo>
                      <a:pt x="229" y="17"/>
                    </a:lnTo>
                    <a:lnTo>
                      <a:pt x="225" y="20"/>
                    </a:lnTo>
                    <a:lnTo>
                      <a:pt x="220" y="23"/>
                    </a:lnTo>
                    <a:lnTo>
                      <a:pt x="215" y="23"/>
                    </a:lnTo>
                    <a:lnTo>
                      <a:pt x="209" y="23"/>
                    </a:lnTo>
                    <a:lnTo>
                      <a:pt x="198" y="23"/>
                    </a:lnTo>
                    <a:lnTo>
                      <a:pt x="192" y="23"/>
                    </a:lnTo>
                    <a:lnTo>
                      <a:pt x="187" y="24"/>
                    </a:lnTo>
                    <a:lnTo>
                      <a:pt x="187" y="24"/>
                    </a:lnTo>
                    <a:lnTo>
                      <a:pt x="178" y="27"/>
                    </a:lnTo>
                    <a:lnTo>
                      <a:pt x="170" y="32"/>
                    </a:lnTo>
                    <a:lnTo>
                      <a:pt x="163" y="37"/>
                    </a:lnTo>
                    <a:lnTo>
                      <a:pt x="157" y="44"/>
                    </a:lnTo>
                    <a:lnTo>
                      <a:pt x="145" y="59"/>
                    </a:lnTo>
                    <a:lnTo>
                      <a:pt x="134" y="74"/>
                    </a:lnTo>
                    <a:lnTo>
                      <a:pt x="134" y="74"/>
                    </a:lnTo>
                    <a:lnTo>
                      <a:pt x="132" y="77"/>
                    </a:lnTo>
                    <a:lnTo>
                      <a:pt x="128" y="82"/>
                    </a:lnTo>
                    <a:lnTo>
                      <a:pt x="126" y="84"/>
                    </a:lnTo>
                    <a:lnTo>
                      <a:pt x="126" y="87"/>
                    </a:lnTo>
                    <a:lnTo>
                      <a:pt x="126" y="90"/>
                    </a:lnTo>
                    <a:lnTo>
                      <a:pt x="128" y="93"/>
                    </a:lnTo>
                    <a:lnTo>
                      <a:pt x="128" y="93"/>
                    </a:lnTo>
                    <a:lnTo>
                      <a:pt x="115" y="99"/>
                    </a:lnTo>
                    <a:lnTo>
                      <a:pt x="102" y="106"/>
                    </a:lnTo>
                    <a:lnTo>
                      <a:pt x="91" y="115"/>
                    </a:lnTo>
                    <a:lnTo>
                      <a:pt x="86" y="120"/>
                    </a:lnTo>
                    <a:lnTo>
                      <a:pt x="82" y="125"/>
                    </a:lnTo>
                    <a:lnTo>
                      <a:pt x="82" y="125"/>
                    </a:lnTo>
                    <a:lnTo>
                      <a:pt x="74" y="136"/>
                    </a:lnTo>
                    <a:lnTo>
                      <a:pt x="63" y="147"/>
                    </a:lnTo>
                    <a:lnTo>
                      <a:pt x="59" y="151"/>
                    </a:lnTo>
                    <a:lnTo>
                      <a:pt x="53" y="155"/>
                    </a:lnTo>
                    <a:lnTo>
                      <a:pt x="47" y="158"/>
                    </a:lnTo>
                    <a:lnTo>
                      <a:pt x="41" y="160"/>
                    </a:lnTo>
                    <a:lnTo>
                      <a:pt x="41" y="160"/>
                    </a:lnTo>
                    <a:lnTo>
                      <a:pt x="40" y="163"/>
                    </a:lnTo>
                    <a:lnTo>
                      <a:pt x="38" y="166"/>
                    </a:lnTo>
                    <a:lnTo>
                      <a:pt x="40" y="171"/>
                    </a:lnTo>
                    <a:lnTo>
                      <a:pt x="41" y="173"/>
                    </a:lnTo>
                    <a:lnTo>
                      <a:pt x="41" y="173"/>
                    </a:lnTo>
                    <a:lnTo>
                      <a:pt x="51" y="180"/>
                    </a:lnTo>
                    <a:lnTo>
                      <a:pt x="61" y="188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5" y="206"/>
                    </a:lnTo>
                    <a:lnTo>
                      <a:pt x="90" y="208"/>
                    </a:lnTo>
                    <a:lnTo>
                      <a:pt x="100" y="211"/>
                    </a:lnTo>
                    <a:lnTo>
                      <a:pt x="110" y="213"/>
                    </a:lnTo>
                    <a:lnTo>
                      <a:pt x="121" y="214"/>
                    </a:lnTo>
                    <a:lnTo>
                      <a:pt x="132" y="215"/>
                    </a:lnTo>
                    <a:lnTo>
                      <a:pt x="142" y="217"/>
                    </a:lnTo>
                    <a:lnTo>
                      <a:pt x="152" y="221"/>
                    </a:lnTo>
                    <a:lnTo>
                      <a:pt x="156" y="223"/>
                    </a:lnTo>
                    <a:lnTo>
                      <a:pt x="160" y="226"/>
                    </a:lnTo>
                    <a:lnTo>
                      <a:pt x="160" y="226"/>
                    </a:lnTo>
                    <a:lnTo>
                      <a:pt x="162" y="229"/>
                    </a:lnTo>
                    <a:lnTo>
                      <a:pt x="163" y="232"/>
                    </a:lnTo>
                    <a:lnTo>
                      <a:pt x="163" y="241"/>
                    </a:lnTo>
                    <a:lnTo>
                      <a:pt x="162" y="259"/>
                    </a:lnTo>
                    <a:lnTo>
                      <a:pt x="162" y="259"/>
                    </a:lnTo>
                    <a:lnTo>
                      <a:pt x="144" y="257"/>
                    </a:lnTo>
                    <a:lnTo>
                      <a:pt x="126" y="252"/>
                    </a:lnTo>
                    <a:lnTo>
                      <a:pt x="92" y="243"/>
                    </a:lnTo>
                    <a:lnTo>
                      <a:pt x="74" y="240"/>
                    </a:lnTo>
                    <a:lnTo>
                      <a:pt x="57" y="239"/>
                    </a:lnTo>
                    <a:lnTo>
                      <a:pt x="38" y="239"/>
                    </a:lnTo>
                    <a:lnTo>
                      <a:pt x="30" y="240"/>
                    </a:lnTo>
                    <a:lnTo>
                      <a:pt x="21" y="242"/>
                    </a:lnTo>
                    <a:lnTo>
                      <a:pt x="21" y="242"/>
                    </a:lnTo>
                    <a:lnTo>
                      <a:pt x="17" y="244"/>
                    </a:lnTo>
                    <a:lnTo>
                      <a:pt x="12" y="247"/>
                    </a:lnTo>
                    <a:lnTo>
                      <a:pt x="8" y="251"/>
                    </a:lnTo>
                    <a:lnTo>
                      <a:pt x="4" y="256"/>
                    </a:lnTo>
                    <a:lnTo>
                      <a:pt x="1" y="260"/>
                    </a:lnTo>
                    <a:lnTo>
                      <a:pt x="0" y="264"/>
                    </a:lnTo>
                    <a:lnTo>
                      <a:pt x="0" y="268"/>
                    </a:lnTo>
                    <a:lnTo>
                      <a:pt x="3" y="271"/>
                    </a:lnTo>
                    <a:lnTo>
                      <a:pt x="3" y="271"/>
                    </a:lnTo>
                    <a:lnTo>
                      <a:pt x="10" y="275"/>
                    </a:lnTo>
                    <a:lnTo>
                      <a:pt x="15" y="281"/>
                    </a:lnTo>
                    <a:lnTo>
                      <a:pt x="24" y="293"/>
                    </a:lnTo>
                    <a:lnTo>
                      <a:pt x="32" y="304"/>
                    </a:lnTo>
                    <a:lnTo>
                      <a:pt x="36" y="308"/>
                    </a:lnTo>
                    <a:lnTo>
                      <a:pt x="41" y="313"/>
                    </a:lnTo>
                    <a:lnTo>
                      <a:pt x="41" y="313"/>
                    </a:lnTo>
                    <a:lnTo>
                      <a:pt x="47" y="315"/>
                    </a:lnTo>
                    <a:lnTo>
                      <a:pt x="55" y="317"/>
                    </a:lnTo>
                    <a:lnTo>
                      <a:pt x="63" y="318"/>
                    </a:lnTo>
                    <a:lnTo>
                      <a:pt x="71" y="318"/>
                    </a:lnTo>
                    <a:lnTo>
                      <a:pt x="79" y="318"/>
                    </a:lnTo>
                    <a:lnTo>
                      <a:pt x="87" y="317"/>
                    </a:lnTo>
                    <a:lnTo>
                      <a:pt x="95" y="315"/>
                    </a:lnTo>
                    <a:lnTo>
                      <a:pt x="101" y="312"/>
                    </a:lnTo>
                    <a:lnTo>
                      <a:pt x="101" y="312"/>
                    </a:lnTo>
                    <a:lnTo>
                      <a:pt x="105" y="308"/>
                    </a:lnTo>
                    <a:lnTo>
                      <a:pt x="107" y="304"/>
                    </a:lnTo>
                    <a:lnTo>
                      <a:pt x="108" y="298"/>
                    </a:lnTo>
                    <a:lnTo>
                      <a:pt x="108" y="293"/>
                    </a:lnTo>
                    <a:lnTo>
                      <a:pt x="108" y="288"/>
                    </a:lnTo>
                    <a:lnTo>
                      <a:pt x="109" y="283"/>
                    </a:lnTo>
                    <a:lnTo>
                      <a:pt x="112" y="280"/>
                    </a:lnTo>
                    <a:lnTo>
                      <a:pt x="119" y="276"/>
                    </a:lnTo>
                    <a:lnTo>
                      <a:pt x="119" y="276"/>
                    </a:lnTo>
                    <a:lnTo>
                      <a:pt x="126" y="275"/>
                    </a:lnTo>
                    <a:lnTo>
                      <a:pt x="129" y="276"/>
                    </a:lnTo>
                    <a:lnTo>
                      <a:pt x="133" y="277"/>
                    </a:lnTo>
                    <a:lnTo>
                      <a:pt x="137" y="281"/>
                    </a:lnTo>
                    <a:lnTo>
                      <a:pt x="141" y="287"/>
                    </a:lnTo>
                    <a:lnTo>
                      <a:pt x="142" y="293"/>
                    </a:lnTo>
                    <a:lnTo>
                      <a:pt x="143" y="300"/>
                    </a:lnTo>
                    <a:lnTo>
                      <a:pt x="143" y="308"/>
                    </a:lnTo>
                    <a:lnTo>
                      <a:pt x="143" y="315"/>
                    </a:lnTo>
                    <a:lnTo>
                      <a:pt x="143" y="315"/>
                    </a:lnTo>
                    <a:lnTo>
                      <a:pt x="138" y="315"/>
                    </a:lnTo>
                    <a:lnTo>
                      <a:pt x="134" y="315"/>
                    </a:lnTo>
                    <a:lnTo>
                      <a:pt x="131" y="316"/>
                    </a:lnTo>
                    <a:lnTo>
                      <a:pt x="129" y="318"/>
                    </a:lnTo>
                    <a:lnTo>
                      <a:pt x="129" y="319"/>
                    </a:lnTo>
                    <a:lnTo>
                      <a:pt x="129" y="319"/>
                    </a:lnTo>
                    <a:lnTo>
                      <a:pt x="131" y="332"/>
                    </a:lnTo>
                    <a:lnTo>
                      <a:pt x="129" y="338"/>
                    </a:lnTo>
                    <a:lnTo>
                      <a:pt x="128" y="342"/>
                    </a:lnTo>
                    <a:lnTo>
                      <a:pt x="126" y="347"/>
                    </a:lnTo>
                    <a:lnTo>
                      <a:pt x="124" y="350"/>
                    </a:lnTo>
                    <a:lnTo>
                      <a:pt x="118" y="356"/>
                    </a:lnTo>
                    <a:lnTo>
                      <a:pt x="110" y="360"/>
                    </a:lnTo>
                    <a:lnTo>
                      <a:pt x="101" y="364"/>
                    </a:lnTo>
                    <a:lnTo>
                      <a:pt x="79" y="370"/>
                    </a:lnTo>
                    <a:lnTo>
                      <a:pt x="79" y="370"/>
                    </a:lnTo>
                    <a:lnTo>
                      <a:pt x="76" y="371"/>
                    </a:lnTo>
                    <a:lnTo>
                      <a:pt x="74" y="373"/>
                    </a:lnTo>
                    <a:lnTo>
                      <a:pt x="70" y="376"/>
                    </a:lnTo>
                    <a:lnTo>
                      <a:pt x="68" y="381"/>
                    </a:lnTo>
                    <a:lnTo>
                      <a:pt x="60" y="399"/>
                    </a:lnTo>
                    <a:lnTo>
                      <a:pt x="60" y="399"/>
                    </a:lnTo>
                    <a:lnTo>
                      <a:pt x="53" y="413"/>
                    </a:lnTo>
                    <a:lnTo>
                      <a:pt x="49" y="421"/>
                    </a:lnTo>
                    <a:lnTo>
                      <a:pt x="45" y="428"/>
                    </a:lnTo>
                    <a:lnTo>
                      <a:pt x="42" y="436"/>
                    </a:lnTo>
                    <a:lnTo>
                      <a:pt x="41" y="443"/>
                    </a:lnTo>
                    <a:lnTo>
                      <a:pt x="42" y="453"/>
                    </a:lnTo>
                    <a:lnTo>
                      <a:pt x="45" y="461"/>
                    </a:lnTo>
                    <a:lnTo>
                      <a:pt x="45" y="461"/>
                    </a:lnTo>
                    <a:lnTo>
                      <a:pt x="47" y="464"/>
                    </a:lnTo>
                    <a:lnTo>
                      <a:pt x="50" y="466"/>
                    </a:lnTo>
                    <a:lnTo>
                      <a:pt x="52" y="468"/>
                    </a:lnTo>
                    <a:lnTo>
                      <a:pt x="53" y="472"/>
                    </a:lnTo>
                    <a:lnTo>
                      <a:pt x="53" y="472"/>
                    </a:lnTo>
                    <a:lnTo>
                      <a:pt x="54" y="484"/>
                    </a:lnTo>
                    <a:lnTo>
                      <a:pt x="54" y="497"/>
                    </a:lnTo>
                    <a:lnTo>
                      <a:pt x="55" y="503"/>
                    </a:lnTo>
                    <a:lnTo>
                      <a:pt x="58" y="507"/>
                    </a:lnTo>
                    <a:lnTo>
                      <a:pt x="61" y="512"/>
                    </a:lnTo>
                    <a:lnTo>
                      <a:pt x="66" y="514"/>
                    </a:lnTo>
                    <a:lnTo>
                      <a:pt x="66" y="514"/>
                    </a:lnTo>
                    <a:lnTo>
                      <a:pt x="74" y="517"/>
                    </a:lnTo>
                    <a:lnTo>
                      <a:pt x="79" y="519"/>
                    </a:lnTo>
                    <a:lnTo>
                      <a:pt x="84" y="520"/>
                    </a:lnTo>
                    <a:lnTo>
                      <a:pt x="90" y="520"/>
                    </a:lnTo>
                    <a:lnTo>
                      <a:pt x="94" y="519"/>
                    </a:lnTo>
                    <a:lnTo>
                      <a:pt x="99" y="515"/>
                    </a:lnTo>
                    <a:lnTo>
                      <a:pt x="102" y="511"/>
                    </a:lnTo>
                    <a:lnTo>
                      <a:pt x="102" y="511"/>
                    </a:lnTo>
                    <a:lnTo>
                      <a:pt x="104" y="507"/>
                    </a:lnTo>
                    <a:lnTo>
                      <a:pt x="103" y="503"/>
                    </a:lnTo>
                    <a:lnTo>
                      <a:pt x="101" y="499"/>
                    </a:lnTo>
                    <a:lnTo>
                      <a:pt x="98" y="496"/>
                    </a:lnTo>
                    <a:lnTo>
                      <a:pt x="95" y="492"/>
                    </a:lnTo>
                    <a:lnTo>
                      <a:pt x="93" y="489"/>
                    </a:lnTo>
                    <a:lnTo>
                      <a:pt x="93" y="487"/>
                    </a:lnTo>
                    <a:lnTo>
                      <a:pt x="95" y="483"/>
                    </a:lnTo>
                    <a:lnTo>
                      <a:pt x="95" y="483"/>
                    </a:lnTo>
                    <a:lnTo>
                      <a:pt x="100" y="480"/>
                    </a:lnTo>
                    <a:lnTo>
                      <a:pt x="105" y="479"/>
                    </a:lnTo>
                    <a:lnTo>
                      <a:pt x="112" y="478"/>
                    </a:lnTo>
                    <a:lnTo>
                      <a:pt x="117" y="479"/>
                    </a:lnTo>
                    <a:lnTo>
                      <a:pt x="117" y="479"/>
                    </a:lnTo>
                    <a:lnTo>
                      <a:pt x="119" y="481"/>
                    </a:lnTo>
                    <a:lnTo>
                      <a:pt x="121" y="484"/>
                    </a:lnTo>
                    <a:lnTo>
                      <a:pt x="123" y="492"/>
                    </a:lnTo>
                    <a:lnTo>
                      <a:pt x="123" y="503"/>
                    </a:lnTo>
                    <a:lnTo>
                      <a:pt x="124" y="507"/>
                    </a:lnTo>
                    <a:lnTo>
                      <a:pt x="125" y="511"/>
                    </a:lnTo>
                    <a:lnTo>
                      <a:pt x="125" y="511"/>
                    </a:lnTo>
                    <a:lnTo>
                      <a:pt x="128" y="517"/>
                    </a:lnTo>
                    <a:lnTo>
                      <a:pt x="133" y="522"/>
                    </a:lnTo>
                    <a:lnTo>
                      <a:pt x="138" y="524"/>
                    </a:lnTo>
                    <a:lnTo>
                      <a:pt x="145" y="526"/>
                    </a:lnTo>
                    <a:lnTo>
                      <a:pt x="152" y="526"/>
                    </a:lnTo>
                    <a:lnTo>
                      <a:pt x="160" y="525"/>
                    </a:lnTo>
                    <a:lnTo>
                      <a:pt x="167" y="523"/>
                    </a:lnTo>
                    <a:lnTo>
                      <a:pt x="174" y="520"/>
                    </a:lnTo>
                    <a:lnTo>
                      <a:pt x="174" y="520"/>
                    </a:lnTo>
                    <a:lnTo>
                      <a:pt x="177" y="517"/>
                    </a:lnTo>
                    <a:lnTo>
                      <a:pt x="182" y="516"/>
                    </a:lnTo>
                    <a:lnTo>
                      <a:pt x="186" y="515"/>
                    </a:lnTo>
                    <a:lnTo>
                      <a:pt x="190" y="515"/>
                    </a:lnTo>
                    <a:lnTo>
                      <a:pt x="199" y="517"/>
                    </a:lnTo>
                    <a:lnTo>
                      <a:pt x="207" y="521"/>
                    </a:lnTo>
                    <a:lnTo>
                      <a:pt x="214" y="526"/>
                    </a:lnTo>
                    <a:lnTo>
                      <a:pt x="219" y="533"/>
                    </a:lnTo>
                    <a:lnTo>
                      <a:pt x="224" y="540"/>
                    </a:lnTo>
                    <a:lnTo>
                      <a:pt x="226" y="548"/>
                    </a:lnTo>
                    <a:lnTo>
                      <a:pt x="226" y="548"/>
                    </a:lnTo>
                    <a:lnTo>
                      <a:pt x="227" y="552"/>
                    </a:lnTo>
                    <a:lnTo>
                      <a:pt x="226" y="555"/>
                    </a:lnTo>
                    <a:lnTo>
                      <a:pt x="225" y="557"/>
                    </a:lnTo>
                    <a:lnTo>
                      <a:pt x="224" y="559"/>
                    </a:lnTo>
                    <a:lnTo>
                      <a:pt x="218" y="563"/>
                    </a:lnTo>
                    <a:lnTo>
                      <a:pt x="211" y="565"/>
                    </a:lnTo>
                    <a:lnTo>
                      <a:pt x="195" y="570"/>
                    </a:lnTo>
                    <a:lnTo>
                      <a:pt x="189" y="573"/>
                    </a:lnTo>
                    <a:lnTo>
                      <a:pt x="183" y="578"/>
                    </a:lnTo>
                    <a:lnTo>
                      <a:pt x="183" y="578"/>
                    </a:lnTo>
                    <a:lnTo>
                      <a:pt x="182" y="580"/>
                    </a:lnTo>
                    <a:lnTo>
                      <a:pt x="182" y="582"/>
                    </a:lnTo>
                    <a:lnTo>
                      <a:pt x="182" y="584"/>
                    </a:lnTo>
                    <a:lnTo>
                      <a:pt x="182" y="587"/>
                    </a:lnTo>
                    <a:lnTo>
                      <a:pt x="182" y="587"/>
                    </a:lnTo>
                    <a:lnTo>
                      <a:pt x="175" y="588"/>
                    </a:lnTo>
                    <a:lnTo>
                      <a:pt x="167" y="588"/>
                    </a:lnTo>
                    <a:lnTo>
                      <a:pt x="152" y="587"/>
                    </a:lnTo>
                    <a:lnTo>
                      <a:pt x="152" y="587"/>
                    </a:lnTo>
                    <a:lnTo>
                      <a:pt x="153" y="591"/>
                    </a:lnTo>
                    <a:lnTo>
                      <a:pt x="153" y="595"/>
                    </a:lnTo>
                    <a:lnTo>
                      <a:pt x="151" y="602"/>
                    </a:lnTo>
                    <a:lnTo>
                      <a:pt x="148" y="607"/>
                    </a:lnTo>
                    <a:lnTo>
                      <a:pt x="145" y="611"/>
                    </a:lnTo>
                    <a:lnTo>
                      <a:pt x="145" y="611"/>
                    </a:lnTo>
                    <a:lnTo>
                      <a:pt x="141" y="614"/>
                    </a:lnTo>
                    <a:lnTo>
                      <a:pt x="135" y="617"/>
                    </a:lnTo>
                    <a:lnTo>
                      <a:pt x="125" y="623"/>
                    </a:lnTo>
                    <a:lnTo>
                      <a:pt x="112" y="628"/>
                    </a:lnTo>
                    <a:lnTo>
                      <a:pt x="102" y="633"/>
                    </a:lnTo>
                    <a:lnTo>
                      <a:pt x="92" y="639"/>
                    </a:lnTo>
                    <a:lnTo>
                      <a:pt x="88" y="642"/>
                    </a:lnTo>
                    <a:lnTo>
                      <a:pt x="85" y="647"/>
                    </a:lnTo>
                    <a:lnTo>
                      <a:pt x="83" y="652"/>
                    </a:lnTo>
                    <a:lnTo>
                      <a:pt x="82" y="658"/>
                    </a:lnTo>
                    <a:lnTo>
                      <a:pt x="83" y="665"/>
                    </a:lnTo>
                    <a:lnTo>
                      <a:pt x="84" y="673"/>
                    </a:lnTo>
                    <a:lnTo>
                      <a:pt x="84" y="673"/>
                    </a:lnTo>
                    <a:lnTo>
                      <a:pt x="93" y="666"/>
                    </a:lnTo>
                    <a:lnTo>
                      <a:pt x="101" y="658"/>
                    </a:lnTo>
                    <a:lnTo>
                      <a:pt x="109" y="653"/>
                    </a:lnTo>
                    <a:lnTo>
                      <a:pt x="113" y="652"/>
                    </a:lnTo>
                    <a:lnTo>
                      <a:pt x="118" y="650"/>
                    </a:lnTo>
                    <a:lnTo>
                      <a:pt x="118" y="650"/>
                    </a:lnTo>
                    <a:lnTo>
                      <a:pt x="127" y="650"/>
                    </a:lnTo>
                    <a:lnTo>
                      <a:pt x="135" y="649"/>
                    </a:lnTo>
                    <a:lnTo>
                      <a:pt x="143" y="647"/>
                    </a:lnTo>
                    <a:lnTo>
                      <a:pt x="151" y="645"/>
                    </a:lnTo>
                    <a:lnTo>
                      <a:pt x="166" y="638"/>
                    </a:lnTo>
                    <a:lnTo>
                      <a:pt x="179" y="630"/>
                    </a:lnTo>
                    <a:lnTo>
                      <a:pt x="207" y="613"/>
                    </a:lnTo>
                    <a:lnTo>
                      <a:pt x="220" y="604"/>
                    </a:lnTo>
                    <a:lnTo>
                      <a:pt x="235" y="596"/>
                    </a:lnTo>
                    <a:lnTo>
                      <a:pt x="235" y="596"/>
                    </a:lnTo>
                    <a:lnTo>
                      <a:pt x="239" y="594"/>
                    </a:lnTo>
                    <a:lnTo>
                      <a:pt x="241" y="590"/>
                    </a:lnTo>
                    <a:lnTo>
                      <a:pt x="244" y="582"/>
                    </a:lnTo>
                    <a:lnTo>
                      <a:pt x="247" y="574"/>
                    </a:lnTo>
                    <a:lnTo>
                      <a:pt x="249" y="571"/>
                    </a:lnTo>
                    <a:lnTo>
                      <a:pt x="251" y="570"/>
                    </a:lnTo>
                    <a:lnTo>
                      <a:pt x="251" y="570"/>
                    </a:lnTo>
                    <a:lnTo>
                      <a:pt x="267" y="565"/>
                    </a:lnTo>
                    <a:lnTo>
                      <a:pt x="282" y="558"/>
                    </a:lnTo>
                    <a:lnTo>
                      <a:pt x="294" y="550"/>
                    </a:lnTo>
                    <a:lnTo>
                      <a:pt x="306" y="541"/>
                    </a:lnTo>
                    <a:lnTo>
                      <a:pt x="315" y="530"/>
                    </a:lnTo>
                    <a:lnTo>
                      <a:pt x="324" y="517"/>
                    </a:lnTo>
                    <a:lnTo>
                      <a:pt x="332" y="504"/>
                    </a:lnTo>
                    <a:lnTo>
                      <a:pt x="340" y="489"/>
                    </a:lnTo>
                    <a:lnTo>
                      <a:pt x="340" y="489"/>
                    </a:lnTo>
                    <a:lnTo>
                      <a:pt x="345" y="479"/>
                    </a:lnTo>
                    <a:lnTo>
                      <a:pt x="353" y="470"/>
                    </a:lnTo>
                    <a:lnTo>
                      <a:pt x="363" y="462"/>
                    </a:lnTo>
                    <a:lnTo>
                      <a:pt x="373" y="454"/>
                    </a:lnTo>
                    <a:lnTo>
                      <a:pt x="394" y="437"/>
                    </a:lnTo>
                    <a:lnTo>
                      <a:pt x="405" y="429"/>
                    </a:lnTo>
                    <a:lnTo>
                      <a:pt x="415" y="420"/>
                    </a:lnTo>
                    <a:lnTo>
                      <a:pt x="415" y="420"/>
                    </a:lnTo>
                    <a:lnTo>
                      <a:pt x="417" y="417"/>
                    </a:lnTo>
                    <a:lnTo>
                      <a:pt x="418" y="417"/>
                    </a:lnTo>
                    <a:lnTo>
                      <a:pt x="422" y="418"/>
                    </a:lnTo>
                    <a:lnTo>
                      <a:pt x="424" y="422"/>
                    </a:lnTo>
                    <a:lnTo>
                      <a:pt x="425" y="426"/>
                    </a:lnTo>
                    <a:lnTo>
                      <a:pt x="426" y="432"/>
                    </a:lnTo>
                    <a:lnTo>
                      <a:pt x="427" y="437"/>
                    </a:lnTo>
                    <a:lnTo>
                      <a:pt x="426" y="441"/>
                    </a:lnTo>
                    <a:lnTo>
                      <a:pt x="425" y="443"/>
                    </a:lnTo>
                    <a:lnTo>
                      <a:pt x="425" y="443"/>
                    </a:lnTo>
                    <a:lnTo>
                      <a:pt x="417" y="450"/>
                    </a:lnTo>
                    <a:lnTo>
                      <a:pt x="409" y="457"/>
                    </a:lnTo>
                    <a:lnTo>
                      <a:pt x="403" y="465"/>
                    </a:lnTo>
                    <a:lnTo>
                      <a:pt x="397" y="473"/>
                    </a:lnTo>
                    <a:lnTo>
                      <a:pt x="386" y="491"/>
                    </a:lnTo>
                    <a:lnTo>
                      <a:pt x="374" y="508"/>
                    </a:lnTo>
                    <a:lnTo>
                      <a:pt x="374" y="508"/>
                    </a:lnTo>
                    <a:lnTo>
                      <a:pt x="373" y="512"/>
                    </a:lnTo>
                    <a:lnTo>
                      <a:pt x="372" y="515"/>
                    </a:lnTo>
                    <a:lnTo>
                      <a:pt x="372" y="519"/>
                    </a:lnTo>
                    <a:lnTo>
                      <a:pt x="373" y="523"/>
                    </a:lnTo>
                    <a:lnTo>
                      <a:pt x="374" y="526"/>
                    </a:lnTo>
                    <a:lnTo>
                      <a:pt x="376" y="531"/>
                    </a:lnTo>
                    <a:lnTo>
                      <a:pt x="380" y="533"/>
                    </a:lnTo>
                    <a:lnTo>
                      <a:pt x="383" y="536"/>
                    </a:lnTo>
                    <a:lnTo>
                      <a:pt x="383" y="536"/>
                    </a:lnTo>
                    <a:lnTo>
                      <a:pt x="389" y="538"/>
                    </a:lnTo>
                    <a:lnTo>
                      <a:pt x="394" y="538"/>
                    </a:lnTo>
                    <a:lnTo>
                      <a:pt x="401" y="537"/>
                    </a:lnTo>
                    <a:lnTo>
                      <a:pt x="407" y="534"/>
                    </a:lnTo>
                    <a:lnTo>
                      <a:pt x="411" y="532"/>
                    </a:lnTo>
                    <a:lnTo>
                      <a:pt x="416" y="529"/>
                    </a:lnTo>
                    <a:lnTo>
                      <a:pt x="421" y="524"/>
                    </a:lnTo>
                    <a:lnTo>
                      <a:pt x="424" y="520"/>
                    </a:lnTo>
                    <a:lnTo>
                      <a:pt x="424" y="520"/>
                    </a:lnTo>
                    <a:lnTo>
                      <a:pt x="431" y="508"/>
                    </a:lnTo>
                    <a:lnTo>
                      <a:pt x="436" y="496"/>
                    </a:lnTo>
                    <a:lnTo>
                      <a:pt x="439" y="490"/>
                    </a:lnTo>
                    <a:lnTo>
                      <a:pt x="443" y="484"/>
                    </a:lnTo>
                    <a:lnTo>
                      <a:pt x="448" y="480"/>
                    </a:lnTo>
                    <a:lnTo>
                      <a:pt x="455" y="474"/>
                    </a:lnTo>
                    <a:lnTo>
                      <a:pt x="455" y="474"/>
                    </a:lnTo>
                    <a:lnTo>
                      <a:pt x="456" y="473"/>
                    </a:lnTo>
                    <a:lnTo>
                      <a:pt x="456" y="471"/>
                    </a:lnTo>
                    <a:lnTo>
                      <a:pt x="456" y="464"/>
                    </a:lnTo>
                    <a:lnTo>
                      <a:pt x="456" y="458"/>
                    </a:lnTo>
                    <a:lnTo>
                      <a:pt x="456" y="455"/>
                    </a:lnTo>
                    <a:lnTo>
                      <a:pt x="457" y="453"/>
                    </a:lnTo>
                    <a:lnTo>
                      <a:pt x="457" y="453"/>
                    </a:lnTo>
                    <a:lnTo>
                      <a:pt x="460" y="446"/>
                    </a:lnTo>
                    <a:lnTo>
                      <a:pt x="464" y="438"/>
                    </a:lnTo>
                    <a:lnTo>
                      <a:pt x="467" y="423"/>
                    </a:lnTo>
                    <a:lnTo>
                      <a:pt x="471" y="417"/>
                    </a:lnTo>
                    <a:lnTo>
                      <a:pt x="474" y="413"/>
                    </a:lnTo>
                    <a:lnTo>
                      <a:pt x="475" y="410"/>
                    </a:lnTo>
                    <a:lnTo>
                      <a:pt x="479" y="409"/>
                    </a:lnTo>
                    <a:lnTo>
                      <a:pt x="481" y="409"/>
                    </a:lnTo>
                    <a:lnTo>
                      <a:pt x="484" y="409"/>
                    </a:lnTo>
                    <a:lnTo>
                      <a:pt x="484" y="409"/>
                    </a:lnTo>
                    <a:lnTo>
                      <a:pt x="489" y="410"/>
                    </a:lnTo>
                    <a:lnTo>
                      <a:pt x="492" y="413"/>
                    </a:lnTo>
                    <a:lnTo>
                      <a:pt x="494" y="415"/>
                    </a:lnTo>
                    <a:lnTo>
                      <a:pt x="497" y="418"/>
                    </a:lnTo>
                    <a:lnTo>
                      <a:pt x="499" y="425"/>
                    </a:lnTo>
                    <a:lnTo>
                      <a:pt x="500" y="433"/>
                    </a:lnTo>
                    <a:lnTo>
                      <a:pt x="500" y="453"/>
                    </a:lnTo>
                    <a:lnTo>
                      <a:pt x="500" y="462"/>
                    </a:lnTo>
                    <a:lnTo>
                      <a:pt x="501" y="471"/>
                    </a:lnTo>
                    <a:lnTo>
                      <a:pt x="501" y="471"/>
                    </a:lnTo>
                    <a:lnTo>
                      <a:pt x="502" y="476"/>
                    </a:lnTo>
                    <a:lnTo>
                      <a:pt x="505" y="481"/>
                    </a:lnTo>
                    <a:lnTo>
                      <a:pt x="508" y="484"/>
                    </a:lnTo>
                    <a:lnTo>
                      <a:pt x="512" y="488"/>
                    </a:lnTo>
                    <a:lnTo>
                      <a:pt x="521" y="491"/>
                    </a:lnTo>
                    <a:lnTo>
                      <a:pt x="530" y="495"/>
                    </a:lnTo>
                    <a:lnTo>
                      <a:pt x="530" y="495"/>
                    </a:lnTo>
                    <a:lnTo>
                      <a:pt x="541" y="497"/>
                    </a:lnTo>
                    <a:lnTo>
                      <a:pt x="552" y="498"/>
                    </a:lnTo>
                    <a:lnTo>
                      <a:pt x="564" y="497"/>
                    </a:lnTo>
                    <a:lnTo>
                      <a:pt x="575" y="495"/>
                    </a:lnTo>
                    <a:lnTo>
                      <a:pt x="587" y="494"/>
                    </a:lnTo>
                    <a:lnTo>
                      <a:pt x="599" y="492"/>
                    </a:lnTo>
                    <a:lnTo>
                      <a:pt x="610" y="494"/>
                    </a:lnTo>
                    <a:lnTo>
                      <a:pt x="623" y="495"/>
                    </a:lnTo>
                    <a:lnTo>
                      <a:pt x="623" y="495"/>
                    </a:lnTo>
                    <a:lnTo>
                      <a:pt x="625" y="495"/>
                    </a:lnTo>
                    <a:lnTo>
                      <a:pt x="628" y="492"/>
                    </a:lnTo>
                    <a:lnTo>
                      <a:pt x="630" y="489"/>
                    </a:lnTo>
                    <a:lnTo>
                      <a:pt x="632" y="488"/>
                    </a:lnTo>
                    <a:lnTo>
                      <a:pt x="632" y="488"/>
                    </a:lnTo>
                    <a:lnTo>
                      <a:pt x="641" y="486"/>
                    </a:lnTo>
                    <a:lnTo>
                      <a:pt x="650" y="486"/>
                    </a:lnTo>
                    <a:lnTo>
                      <a:pt x="658" y="488"/>
                    </a:lnTo>
                    <a:lnTo>
                      <a:pt x="666" y="490"/>
                    </a:lnTo>
                    <a:lnTo>
                      <a:pt x="681" y="498"/>
                    </a:lnTo>
                    <a:lnTo>
                      <a:pt x="696" y="507"/>
                    </a:lnTo>
                    <a:lnTo>
                      <a:pt x="696" y="507"/>
                    </a:lnTo>
                    <a:lnTo>
                      <a:pt x="700" y="511"/>
                    </a:lnTo>
                    <a:lnTo>
                      <a:pt x="703" y="514"/>
                    </a:lnTo>
                    <a:lnTo>
                      <a:pt x="706" y="517"/>
                    </a:lnTo>
                    <a:lnTo>
                      <a:pt x="707" y="522"/>
                    </a:lnTo>
                    <a:lnTo>
                      <a:pt x="711" y="532"/>
                    </a:lnTo>
                    <a:lnTo>
                      <a:pt x="712" y="541"/>
                    </a:lnTo>
                    <a:lnTo>
                      <a:pt x="714" y="552"/>
                    </a:lnTo>
                    <a:lnTo>
                      <a:pt x="716" y="556"/>
                    </a:lnTo>
                    <a:lnTo>
                      <a:pt x="718" y="561"/>
                    </a:lnTo>
                    <a:lnTo>
                      <a:pt x="721" y="564"/>
                    </a:lnTo>
                    <a:lnTo>
                      <a:pt x="725" y="567"/>
                    </a:lnTo>
                    <a:lnTo>
                      <a:pt x="730" y="570"/>
                    </a:lnTo>
                    <a:lnTo>
                      <a:pt x="736" y="571"/>
                    </a:lnTo>
                    <a:lnTo>
                      <a:pt x="736" y="571"/>
                    </a:lnTo>
                    <a:lnTo>
                      <a:pt x="745" y="572"/>
                    </a:lnTo>
                    <a:lnTo>
                      <a:pt x="755" y="571"/>
                    </a:lnTo>
                    <a:lnTo>
                      <a:pt x="764" y="569"/>
                    </a:lnTo>
                    <a:lnTo>
                      <a:pt x="773" y="566"/>
                    </a:lnTo>
                    <a:lnTo>
                      <a:pt x="782" y="564"/>
                    </a:lnTo>
                    <a:lnTo>
                      <a:pt x="790" y="563"/>
                    </a:lnTo>
                    <a:lnTo>
                      <a:pt x="799" y="563"/>
                    </a:lnTo>
                    <a:lnTo>
                      <a:pt x="807" y="565"/>
                    </a:lnTo>
                    <a:lnTo>
                      <a:pt x="807" y="565"/>
                    </a:lnTo>
                    <a:lnTo>
                      <a:pt x="813" y="569"/>
                    </a:lnTo>
                    <a:lnTo>
                      <a:pt x="817" y="573"/>
                    </a:lnTo>
                    <a:lnTo>
                      <a:pt x="821" y="580"/>
                    </a:lnTo>
                    <a:lnTo>
                      <a:pt x="823" y="587"/>
                    </a:lnTo>
                    <a:lnTo>
                      <a:pt x="824" y="595"/>
                    </a:lnTo>
                    <a:lnTo>
                      <a:pt x="824" y="602"/>
                    </a:lnTo>
                    <a:lnTo>
                      <a:pt x="823" y="610"/>
                    </a:lnTo>
                    <a:lnTo>
                      <a:pt x="822" y="617"/>
                    </a:lnTo>
                    <a:lnTo>
                      <a:pt x="822" y="617"/>
                    </a:lnTo>
                    <a:lnTo>
                      <a:pt x="819" y="617"/>
                    </a:lnTo>
                    <a:lnTo>
                      <a:pt x="816" y="617"/>
                    </a:lnTo>
                    <a:lnTo>
                      <a:pt x="814" y="619"/>
                    </a:lnTo>
                    <a:lnTo>
                      <a:pt x="814" y="619"/>
                    </a:lnTo>
                    <a:lnTo>
                      <a:pt x="809" y="622"/>
                    </a:lnTo>
                    <a:lnTo>
                      <a:pt x="808" y="628"/>
                    </a:lnTo>
                    <a:lnTo>
                      <a:pt x="808" y="632"/>
                    </a:lnTo>
                    <a:lnTo>
                      <a:pt x="809" y="637"/>
                    </a:lnTo>
                    <a:lnTo>
                      <a:pt x="809" y="637"/>
                    </a:lnTo>
                    <a:lnTo>
                      <a:pt x="815" y="642"/>
                    </a:lnTo>
                    <a:lnTo>
                      <a:pt x="821" y="647"/>
                    </a:lnTo>
                    <a:lnTo>
                      <a:pt x="827" y="650"/>
                    </a:lnTo>
                    <a:lnTo>
                      <a:pt x="834" y="653"/>
                    </a:lnTo>
                    <a:lnTo>
                      <a:pt x="848" y="656"/>
                    </a:lnTo>
                    <a:lnTo>
                      <a:pt x="855" y="658"/>
                    </a:lnTo>
                    <a:lnTo>
                      <a:pt x="861" y="661"/>
                    </a:lnTo>
                    <a:lnTo>
                      <a:pt x="861" y="661"/>
                    </a:lnTo>
                    <a:lnTo>
                      <a:pt x="865" y="664"/>
                    </a:lnTo>
                    <a:lnTo>
                      <a:pt x="869" y="666"/>
                    </a:lnTo>
                    <a:lnTo>
                      <a:pt x="875" y="674"/>
                    </a:lnTo>
                    <a:lnTo>
                      <a:pt x="880" y="682"/>
                    </a:lnTo>
                    <a:lnTo>
                      <a:pt x="883" y="693"/>
                    </a:lnTo>
                    <a:lnTo>
                      <a:pt x="890" y="713"/>
                    </a:lnTo>
                    <a:lnTo>
                      <a:pt x="895" y="722"/>
                    </a:lnTo>
                    <a:lnTo>
                      <a:pt x="899" y="731"/>
                    </a:lnTo>
                    <a:lnTo>
                      <a:pt x="899" y="731"/>
                    </a:lnTo>
                    <a:lnTo>
                      <a:pt x="906" y="740"/>
                    </a:lnTo>
                    <a:lnTo>
                      <a:pt x="914" y="748"/>
                    </a:lnTo>
                    <a:lnTo>
                      <a:pt x="923" y="754"/>
                    </a:lnTo>
                    <a:lnTo>
                      <a:pt x="933" y="760"/>
                    </a:lnTo>
                    <a:lnTo>
                      <a:pt x="954" y="770"/>
                    </a:lnTo>
                    <a:lnTo>
                      <a:pt x="964" y="774"/>
                    </a:lnTo>
                    <a:lnTo>
                      <a:pt x="974" y="780"/>
                    </a:lnTo>
                    <a:lnTo>
                      <a:pt x="974" y="780"/>
                    </a:lnTo>
                    <a:lnTo>
                      <a:pt x="990" y="791"/>
                    </a:lnTo>
                    <a:lnTo>
                      <a:pt x="1005" y="804"/>
                    </a:lnTo>
                    <a:lnTo>
                      <a:pt x="1019" y="818"/>
                    </a:lnTo>
                    <a:lnTo>
                      <a:pt x="1030" y="832"/>
                    </a:lnTo>
                    <a:lnTo>
                      <a:pt x="1030" y="832"/>
                    </a:lnTo>
                    <a:lnTo>
                      <a:pt x="1034" y="839"/>
                    </a:lnTo>
                    <a:lnTo>
                      <a:pt x="1038" y="847"/>
                    </a:lnTo>
                    <a:lnTo>
                      <a:pt x="1043" y="856"/>
                    </a:lnTo>
                    <a:lnTo>
                      <a:pt x="1048" y="865"/>
                    </a:lnTo>
                    <a:lnTo>
                      <a:pt x="1048" y="865"/>
                    </a:lnTo>
                    <a:lnTo>
                      <a:pt x="1049" y="868"/>
                    </a:lnTo>
                    <a:lnTo>
                      <a:pt x="1049" y="870"/>
                    </a:lnTo>
                    <a:lnTo>
                      <a:pt x="1047" y="875"/>
                    </a:lnTo>
                    <a:lnTo>
                      <a:pt x="1045" y="879"/>
                    </a:lnTo>
                    <a:lnTo>
                      <a:pt x="1044" y="882"/>
                    </a:lnTo>
                    <a:lnTo>
                      <a:pt x="1044" y="885"/>
                    </a:lnTo>
                    <a:lnTo>
                      <a:pt x="1044" y="885"/>
                    </a:lnTo>
                    <a:lnTo>
                      <a:pt x="1034" y="878"/>
                    </a:lnTo>
                    <a:lnTo>
                      <a:pt x="1023" y="871"/>
                    </a:lnTo>
                    <a:lnTo>
                      <a:pt x="1005" y="854"/>
                    </a:lnTo>
                    <a:lnTo>
                      <a:pt x="996" y="846"/>
                    </a:lnTo>
                    <a:lnTo>
                      <a:pt x="987" y="838"/>
                    </a:lnTo>
                    <a:lnTo>
                      <a:pt x="977" y="830"/>
                    </a:lnTo>
                    <a:lnTo>
                      <a:pt x="965" y="824"/>
                    </a:lnTo>
                    <a:lnTo>
                      <a:pt x="965" y="824"/>
                    </a:lnTo>
                    <a:lnTo>
                      <a:pt x="962" y="823"/>
                    </a:lnTo>
                    <a:lnTo>
                      <a:pt x="960" y="824"/>
                    </a:lnTo>
                    <a:lnTo>
                      <a:pt x="957" y="827"/>
                    </a:lnTo>
                    <a:lnTo>
                      <a:pt x="956" y="829"/>
                    </a:lnTo>
                    <a:lnTo>
                      <a:pt x="956" y="829"/>
                    </a:lnTo>
                    <a:lnTo>
                      <a:pt x="954" y="834"/>
                    </a:lnTo>
                    <a:lnTo>
                      <a:pt x="954" y="837"/>
                    </a:lnTo>
                    <a:lnTo>
                      <a:pt x="955" y="839"/>
                    </a:lnTo>
                    <a:lnTo>
                      <a:pt x="957" y="842"/>
                    </a:lnTo>
                    <a:lnTo>
                      <a:pt x="964" y="845"/>
                    </a:lnTo>
                    <a:lnTo>
                      <a:pt x="968" y="847"/>
                    </a:lnTo>
                    <a:lnTo>
                      <a:pt x="968" y="847"/>
                    </a:lnTo>
                    <a:lnTo>
                      <a:pt x="981" y="860"/>
                    </a:lnTo>
                    <a:lnTo>
                      <a:pt x="995" y="872"/>
                    </a:lnTo>
                    <a:lnTo>
                      <a:pt x="1010" y="885"/>
                    </a:lnTo>
                    <a:lnTo>
                      <a:pt x="1024" y="897"/>
                    </a:lnTo>
                    <a:lnTo>
                      <a:pt x="1037" y="910"/>
                    </a:lnTo>
                    <a:lnTo>
                      <a:pt x="1043" y="917"/>
                    </a:lnTo>
                    <a:lnTo>
                      <a:pt x="1048" y="923"/>
                    </a:lnTo>
                    <a:lnTo>
                      <a:pt x="1052" y="931"/>
                    </a:lnTo>
                    <a:lnTo>
                      <a:pt x="1055" y="939"/>
                    </a:lnTo>
                    <a:lnTo>
                      <a:pt x="1056" y="947"/>
                    </a:lnTo>
                    <a:lnTo>
                      <a:pt x="1057" y="955"/>
                    </a:lnTo>
                    <a:lnTo>
                      <a:pt x="1057" y="955"/>
                    </a:lnTo>
                    <a:lnTo>
                      <a:pt x="1056" y="972"/>
                    </a:lnTo>
                    <a:lnTo>
                      <a:pt x="1053" y="989"/>
                    </a:lnTo>
                    <a:lnTo>
                      <a:pt x="1046" y="1023"/>
                    </a:lnTo>
                    <a:lnTo>
                      <a:pt x="1043" y="1041"/>
                    </a:lnTo>
                    <a:lnTo>
                      <a:pt x="1043" y="1058"/>
                    </a:lnTo>
                    <a:lnTo>
                      <a:pt x="1043" y="1066"/>
                    </a:lnTo>
                    <a:lnTo>
                      <a:pt x="1044" y="1074"/>
                    </a:lnTo>
                    <a:lnTo>
                      <a:pt x="1046" y="1080"/>
                    </a:lnTo>
                    <a:lnTo>
                      <a:pt x="1049" y="1088"/>
                    </a:lnTo>
                    <a:lnTo>
                      <a:pt x="1049" y="1088"/>
                    </a:lnTo>
                    <a:lnTo>
                      <a:pt x="1051" y="1092"/>
                    </a:lnTo>
                    <a:lnTo>
                      <a:pt x="1051" y="1096"/>
                    </a:lnTo>
                    <a:lnTo>
                      <a:pt x="1049" y="1104"/>
                    </a:lnTo>
                    <a:lnTo>
                      <a:pt x="1051" y="1108"/>
                    </a:lnTo>
                    <a:lnTo>
                      <a:pt x="1053" y="1110"/>
                    </a:lnTo>
                    <a:lnTo>
                      <a:pt x="1056" y="1111"/>
                    </a:lnTo>
                    <a:lnTo>
                      <a:pt x="1063" y="1112"/>
                    </a:lnTo>
                    <a:lnTo>
                      <a:pt x="1063" y="1112"/>
                    </a:lnTo>
                    <a:lnTo>
                      <a:pt x="1063" y="1116"/>
                    </a:lnTo>
                    <a:lnTo>
                      <a:pt x="1063" y="1118"/>
                    </a:lnTo>
                    <a:lnTo>
                      <a:pt x="1064" y="1121"/>
                    </a:lnTo>
                    <a:lnTo>
                      <a:pt x="1065" y="1124"/>
                    </a:lnTo>
                    <a:lnTo>
                      <a:pt x="1070" y="1127"/>
                    </a:lnTo>
                    <a:lnTo>
                      <a:pt x="1071" y="1129"/>
                    </a:lnTo>
                    <a:lnTo>
                      <a:pt x="1072" y="1132"/>
                    </a:lnTo>
                    <a:lnTo>
                      <a:pt x="1072" y="1132"/>
                    </a:lnTo>
                    <a:lnTo>
                      <a:pt x="1073" y="1142"/>
                    </a:lnTo>
                    <a:lnTo>
                      <a:pt x="1073" y="1152"/>
                    </a:lnTo>
                    <a:lnTo>
                      <a:pt x="1072" y="1172"/>
                    </a:lnTo>
                    <a:lnTo>
                      <a:pt x="1071" y="1183"/>
                    </a:lnTo>
                    <a:lnTo>
                      <a:pt x="1071" y="1193"/>
                    </a:lnTo>
                    <a:lnTo>
                      <a:pt x="1072" y="1202"/>
                    </a:lnTo>
                    <a:lnTo>
                      <a:pt x="1074" y="1212"/>
                    </a:lnTo>
                    <a:lnTo>
                      <a:pt x="1074" y="1212"/>
                    </a:lnTo>
                    <a:lnTo>
                      <a:pt x="1080" y="1228"/>
                    </a:lnTo>
                    <a:lnTo>
                      <a:pt x="1087" y="1244"/>
                    </a:lnTo>
                    <a:lnTo>
                      <a:pt x="1095" y="1258"/>
                    </a:lnTo>
                    <a:lnTo>
                      <a:pt x="1099" y="1265"/>
                    </a:lnTo>
                    <a:lnTo>
                      <a:pt x="1105" y="1270"/>
                    </a:lnTo>
                    <a:lnTo>
                      <a:pt x="1105" y="1270"/>
                    </a:lnTo>
                    <a:lnTo>
                      <a:pt x="1119" y="1284"/>
                    </a:lnTo>
                    <a:lnTo>
                      <a:pt x="1134" y="1296"/>
                    </a:lnTo>
                    <a:lnTo>
                      <a:pt x="1163" y="1321"/>
                    </a:lnTo>
                    <a:lnTo>
                      <a:pt x="1178" y="1333"/>
                    </a:lnTo>
                    <a:lnTo>
                      <a:pt x="1193" y="1345"/>
                    </a:lnTo>
                    <a:lnTo>
                      <a:pt x="1208" y="1359"/>
                    </a:lnTo>
                    <a:lnTo>
                      <a:pt x="1220" y="1374"/>
                    </a:lnTo>
                    <a:lnTo>
                      <a:pt x="1220" y="1374"/>
                    </a:lnTo>
                    <a:lnTo>
                      <a:pt x="1219" y="1389"/>
                    </a:lnTo>
                    <a:lnTo>
                      <a:pt x="1219" y="1402"/>
                    </a:lnTo>
                    <a:lnTo>
                      <a:pt x="1221" y="1416"/>
                    </a:lnTo>
                    <a:lnTo>
                      <a:pt x="1226" y="1428"/>
                    </a:lnTo>
                    <a:lnTo>
                      <a:pt x="1231" y="1440"/>
                    </a:lnTo>
                    <a:lnTo>
                      <a:pt x="1238" y="1452"/>
                    </a:lnTo>
                    <a:lnTo>
                      <a:pt x="1245" y="1463"/>
                    </a:lnTo>
                    <a:lnTo>
                      <a:pt x="1254" y="1474"/>
                    </a:lnTo>
                    <a:lnTo>
                      <a:pt x="1273" y="1495"/>
                    </a:lnTo>
                    <a:lnTo>
                      <a:pt x="1293" y="1517"/>
                    </a:lnTo>
                    <a:lnTo>
                      <a:pt x="1312" y="1539"/>
                    </a:lnTo>
                    <a:lnTo>
                      <a:pt x="1321" y="1550"/>
                    </a:lnTo>
                    <a:lnTo>
                      <a:pt x="1328" y="1561"/>
                    </a:lnTo>
                    <a:lnTo>
                      <a:pt x="1328" y="1561"/>
                    </a:lnTo>
                    <a:lnTo>
                      <a:pt x="1335" y="1571"/>
                    </a:lnTo>
                    <a:lnTo>
                      <a:pt x="1344" y="1579"/>
                    </a:lnTo>
                    <a:lnTo>
                      <a:pt x="1354" y="1585"/>
                    </a:lnTo>
                    <a:lnTo>
                      <a:pt x="1366" y="1591"/>
                    </a:lnTo>
                    <a:lnTo>
                      <a:pt x="1378" y="1596"/>
                    </a:lnTo>
                    <a:lnTo>
                      <a:pt x="1391" y="1599"/>
                    </a:lnTo>
                    <a:lnTo>
                      <a:pt x="1403" y="1601"/>
                    </a:lnTo>
                    <a:lnTo>
                      <a:pt x="1417" y="1604"/>
                    </a:lnTo>
                    <a:lnTo>
                      <a:pt x="1417" y="1604"/>
                    </a:lnTo>
                    <a:lnTo>
                      <a:pt x="1420" y="1602"/>
                    </a:lnTo>
                    <a:lnTo>
                      <a:pt x="1426" y="1598"/>
                    </a:lnTo>
                    <a:lnTo>
                      <a:pt x="1428" y="1596"/>
                    </a:lnTo>
                    <a:lnTo>
                      <a:pt x="1429" y="1593"/>
                    </a:lnTo>
                    <a:lnTo>
                      <a:pt x="1430" y="1590"/>
                    </a:lnTo>
                    <a:lnTo>
                      <a:pt x="1429" y="1586"/>
                    </a:lnTo>
                    <a:lnTo>
                      <a:pt x="1429" y="1586"/>
                    </a:lnTo>
                    <a:lnTo>
                      <a:pt x="1428" y="1585"/>
                    </a:lnTo>
                    <a:lnTo>
                      <a:pt x="1426" y="1585"/>
                    </a:lnTo>
                    <a:lnTo>
                      <a:pt x="1421" y="1585"/>
                    </a:lnTo>
                    <a:lnTo>
                      <a:pt x="1417" y="1585"/>
                    </a:lnTo>
                    <a:lnTo>
                      <a:pt x="1412" y="1584"/>
                    </a:lnTo>
                    <a:lnTo>
                      <a:pt x="1412" y="1584"/>
                    </a:lnTo>
                    <a:lnTo>
                      <a:pt x="1404" y="1580"/>
                    </a:lnTo>
                    <a:lnTo>
                      <a:pt x="1397" y="1574"/>
                    </a:lnTo>
                    <a:lnTo>
                      <a:pt x="1385" y="1560"/>
                    </a:lnTo>
                    <a:lnTo>
                      <a:pt x="1361" y="1531"/>
                    </a:lnTo>
                    <a:lnTo>
                      <a:pt x="1361" y="1531"/>
                    </a:lnTo>
                    <a:lnTo>
                      <a:pt x="1358" y="1528"/>
                    </a:lnTo>
                    <a:lnTo>
                      <a:pt x="1352" y="1527"/>
                    </a:lnTo>
                    <a:lnTo>
                      <a:pt x="1347" y="1525"/>
                    </a:lnTo>
                    <a:lnTo>
                      <a:pt x="1344" y="1524"/>
                    </a:lnTo>
                    <a:lnTo>
                      <a:pt x="1344" y="1524"/>
                    </a:lnTo>
                    <a:lnTo>
                      <a:pt x="1336" y="1511"/>
                    </a:lnTo>
                    <a:lnTo>
                      <a:pt x="1328" y="1499"/>
                    </a:lnTo>
                    <a:lnTo>
                      <a:pt x="1321" y="1485"/>
                    </a:lnTo>
                    <a:lnTo>
                      <a:pt x="1314" y="1473"/>
                    </a:lnTo>
                    <a:lnTo>
                      <a:pt x="1310" y="1458"/>
                    </a:lnTo>
                    <a:lnTo>
                      <a:pt x="1306" y="1444"/>
                    </a:lnTo>
                    <a:lnTo>
                      <a:pt x="1305" y="1430"/>
                    </a:lnTo>
                    <a:lnTo>
                      <a:pt x="1304" y="1415"/>
                    </a:lnTo>
                    <a:lnTo>
                      <a:pt x="1304" y="1415"/>
                    </a:lnTo>
                    <a:lnTo>
                      <a:pt x="1305" y="1411"/>
                    </a:lnTo>
                    <a:lnTo>
                      <a:pt x="1308" y="1408"/>
                    </a:lnTo>
                    <a:lnTo>
                      <a:pt x="1311" y="1406"/>
                    </a:lnTo>
                    <a:lnTo>
                      <a:pt x="1312" y="1406"/>
                    </a:lnTo>
                    <a:lnTo>
                      <a:pt x="1312" y="1406"/>
                    </a:lnTo>
                    <a:lnTo>
                      <a:pt x="1319" y="1409"/>
                    </a:lnTo>
                    <a:lnTo>
                      <a:pt x="1325" y="1412"/>
                    </a:lnTo>
                    <a:lnTo>
                      <a:pt x="1329" y="1417"/>
                    </a:lnTo>
                    <a:lnTo>
                      <a:pt x="1334" y="1422"/>
                    </a:lnTo>
                    <a:lnTo>
                      <a:pt x="1339" y="1434"/>
                    </a:lnTo>
                    <a:lnTo>
                      <a:pt x="1344" y="1447"/>
                    </a:lnTo>
                    <a:lnTo>
                      <a:pt x="1352" y="1474"/>
                    </a:lnTo>
                    <a:lnTo>
                      <a:pt x="1357" y="1486"/>
                    </a:lnTo>
                    <a:lnTo>
                      <a:pt x="1360" y="1493"/>
                    </a:lnTo>
                    <a:lnTo>
                      <a:pt x="1363" y="1499"/>
                    </a:lnTo>
                    <a:lnTo>
                      <a:pt x="1363" y="1499"/>
                    </a:lnTo>
                    <a:lnTo>
                      <a:pt x="1371" y="1509"/>
                    </a:lnTo>
                    <a:lnTo>
                      <a:pt x="1379" y="1517"/>
                    </a:lnTo>
                    <a:lnTo>
                      <a:pt x="1384" y="1522"/>
                    </a:lnTo>
                    <a:lnTo>
                      <a:pt x="1388" y="1524"/>
                    </a:lnTo>
                    <a:lnTo>
                      <a:pt x="1394" y="1527"/>
                    </a:lnTo>
                    <a:lnTo>
                      <a:pt x="1400" y="1530"/>
                    </a:lnTo>
                    <a:lnTo>
                      <a:pt x="1400" y="1530"/>
                    </a:lnTo>
                    <a:lnTo>
                      <a:pt x="1405" y="1531"/>
                    </a:lnTo>
                    <a:lnTo>
                      <a:pt x="1410" y="1533"/>
                    </a:lnTo>
                    <a:lnTo>
                      <a:pt x="1419" y="1540"/>
                    </a:lnTo>
                    <a:lnTo>
                      <a:pt x="1426" y="1548"/>
                    </a:lnTo>
                    <a:lnTo>
                      <a:pt x="1433" y="1557"/>
                    </a:lnTo>
                    <a:lnTo>
                      <a:pt x="1445" y="1576"/>
                    </a:lnTo>
                    <a:lnTo>
                      <a:pt x="1452" y="1586"/>
                    </a:lnTo>
                    <a:lnTo>
                      <a:pt x="1459" y="1597"/>
                    </a:lnTo>
                    <a:lnTo>
                      <a:pt x="1459" y="1597"/>
                    </a:lnTo>
                    <a:lnTo>
                      <a:pt x="1467" y="1609"/>
                    </a:lnTo>
                    <a:lnTo>
                      <a:pt x="1473" y="1622"/>
                    </a:lnTo>
                    <a:lnTo>
                      <a:pt x="1477" y="1634"/>
                    </a:lnTo>
                    <a:lnTo>
                      <a:pt x="1482" y="1647"/>
                    </a:lnTo>
                    <a:lnTo>
                      <a:pt x="1485" y="1660"/>
                    </a:lnTo>
                    <a:lnTo>
                      <a:pt x="1491" y="1673"/>
                    </a:lnTo>
                    <a:lnTo>
                      <a:pt x="1496" y="1685"/>
                    </a:lnTo>
                    <a:lnTo>
                      <a:pt x="1504" y="1697"/>
                    </a:lnTo>
                    <a:lnTo>
                      <a:pt x="1504" y="1697"/>
                    </a:lnTo>
                    <a:lnTo>
                      <a:pt x="1509" y="1691"/>
                    </a:lnTo>
                    <a:lnTo>
                      <a:pt x="1509" y="1691"/>
                    </a:lnTo>
                    <a:lnTo>
                      <a:pt x="1509" y="1700"/>
                    </a:lnTo>
                    <a:lnTo>
                      <a:pt x="1508" y="1710"/>
                    </a:lnTo>
                    <a:lnTo>
                      <a:pt x="1508" y="1718"/>
                    </a:lnTo>
                    <a:lnTo>
                      <a:pt x="1509" y="1722"/>
                    </a:lnTo>
                    <a:lnTo>
                      <a:pt x="1510" y="1725"/>
                    </a:lnTo>
                    <a:lnTo>
                      <a:pt x="1510" y="1725"/>
                    </a:lnTo>
                    <a:lnTo>
                      <a:pt x="1518" y="1732"/>
                    </a:lnTo>
                    <a:lnTo>
                      <a:pt x="1525" y="1738"/>
                    </a:lnTo>
                    <a:lnTo>
                      <a:pt x="1533" y="1742"/>
                    </a:lnTo>
                    <a:lnTo>
                      <a:pt x="1541" y="1746"/>
                    </a:lnTo>
                    <a:lnTo>
                      <a:pt x="1550" y="1747"/>
                    </a:lnTo>
                    <a:lnTo>
                      <a:pt x="1559" y="1747"/>
                    </a:lnTo>
                    <a:lnTo>
                      <a:pt x="1568" y="1746"/>
                    </a:lnTo>
                    <a:lnTo>
                      <a:pt x="1577" y="1742"/>
                    </a:lnTo>
                    <a:lnTo>
                      <a:pt x="1577" y="1742"/>
                    </a:lnTo>
                    <a:lnTo>
                      <a:pt x="1583" y="1755"/>
                    </a:lnTo>
                    <a:lnTo>
                      <a:pt x="1589" y="1766"/>
                    </a:lnTo>
                    <a:lnTo>
                      <a:pt x="1593" y="1771"/>
                    </a:lnTo>
                    <a:lnTo>
                      <a:pt x="1596" y="1775"/>
                    </a:lnTo>
                    <a:lnTo>
                      <a:pt x="1602" y="1779"/>
                    </a:lnTo>
                    <a:lnTo>
                      <a:pt x="1608" y="1781"/>
                    </a:lnTo>
                    <a:lnTo>
                      <a:pt x="1608" y="1781"/>
                    </a:lnTo>
                    <a:lnTo>
                      <a:pt x="1612" y="1782"/>
                    </a:lnTo>
                    <a:lnTo>
                      <a:pt x="1618" y="1782"/>
                    </a:lnTo>
                    <a:lnTo>
                      <a:pt x="1628" y="1781"/>
                    </a:lnTo>
                    <a:lnTo>
                      <a:pt x="1637" y="1780"/>
                    </a:lnTo>
                    <a:lnTo>
                      <a:pt x="1641" y="1780"/>
                    </a:lnTo>
                    <a:lnTo>
                      <a:pt x="1643" y="1781"/>
                    </a:lnTo>
                    <a:lnTo>
                      <a:pt x="1643" y="1781"/>
                    </a:lnTo>
                    <a:lnTo>
                      <a:pt x="1651" y="1788"/>
                    </a:lnTo>
                    <a:lnTo>
                      <a:pt x="1659" y="1795"/>
                    </a:lnTo>
                    <a:lnTo>
                      <a:pt x="1667" y="1800"/>
                    </a:lnTo>
                    <a:lnTo>
                      <a:pt x="1675" y="1806"/>
                    </a:lnTo>
                    <a:lnTo>
                      <a:pt x="1691" y="1814"/>
                    </a:lnTo>
                    <a:lnTo>
                      <a:pt x="1708" y="1821"/>
                    </a:lnTo>
                    <a:lnTo>
                      <a:pt x="1741" y="1832"/>
                    </a:lnTo>
                    <a:lnTo>
                      <a:pt x="1758" y="1838"/>
                    </a:lnTo>
                    <a:lnTo>
                      <a:pt x="1774" y="1847"/>
                    </a:lnTo>
                    <a:lnTo>
                      <a:pt x="1774" y="1847"/>
                    </a:lnTo>
                    <a:lnTo>
                      <a:pt x="1811" y="1836"/>
                    </a:lnTo>
                    <a:lnTo>
                      <a:pt x="1811" y="1836"/>
                    </a:lnTo>
                    <a:lnTo>
                      <a:pt x="1806" y="1832"/>
                    </a:lnTo>
                    <a:lnTo>
                      <a:pt x="1799" y="1830"/>
                    </a:lnTo>
                    <a:lnTo>
                      <a:pt x="1791" y="1828"/>
                    </a:lnTo>
                    <a:lnTo>
                      <a:pt x="1783" y="1828"/>
                    </a:lnTo>
                    <a:lnTo>
                      <a:pt x="1783" y="18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2" name="îṧ1iďè">
                <a:extLst>
                  <a:ext uri="{FF2B5EF4-FFF2-40B4-BE49-F238E27FC236}">
                    <a16:creationId xmlns:a16="http://schemas.microsoft.com/office/drawing/2014/main" id="{A72DB0B0-8E5E-BD33-E5FA-F8B424B7B110}"/>
                  </a:ext>
                </a:extLst>
              </p:cNvPr>
              <p:cNvSpPr/>
              <p:nvPr/>
            </p:nvSpPr>
            <p:spPr bwMode="auto">
              <a:xfrm>
                <a:off x="7126288" y="2543175"/>
                <a:ext cx="7938" cy="4762"/>
              </a:xfrm>
              <a:custGeom>
                <a:avLst/>
                <a:gdLst>
                  <a:gd name="T0" fmla="*/ 0 w 11"/>
                  <a:gd name="T1" fmla="*/ 5 h 6"/>
                  <a:gd name="T2" fmla="*/ 0 w 11"/>
                  <a:gd name="T3" fmla="*/ 5 h 6"/>
                  <a:gd name="T4" fmla="*/ 4 w 11"/>
                  <a:gd name="T5" fmla="*/ 6 h 6"/>
                  <a:gd name="T6" fmla="*/ 6 w 11"/>
                  <a:gd name="T7" fmla="*/ 5 h 6"/>
                  <a:gd name="T8" fmla="*/ 8 w 11"/>
                  <a:gd name="T9" fmla="*/ 2 h 6"/>
                  <a:gd name="T10" fmla="*/ 11 w 11"/>
                  <a:gd name="T11" fmla="*/ 0 h 6"/>
                  <a:gd name="T12" fmla="*/ 11 w 11"/>
                  <a:gd name="T13" fmla="*/ 0 h 6"/>
                  <a:gd name="T14" fmla="*/ 4 w 11"/>
                  <a:gd name="T15" fmla="*/ 1 h 6"/>
                  <a:gd name="T16" fmla="*/ 4 w 11"/>
                  <a:gd name="T17" fmla="*/ 1 h 6"/>
                  <a:gd name="T18" fmla="*/ 0 w 11"/>
                  <a:gd name="T19" fmla="*/ 5 h 6"/>
                  <a:gd name="T20" fmla="*/ 0 w 11"/>
                  <a:gd name="T2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0" y="5"/>
                    </a:moveTo>
                    <a:lnTo>
                      <a:pt x="0" y="5"/>
                    </a:lnTo>
                    <a:lnTo>
                      <a:pt x="4" y="6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3" name="iś1ïdè">
                <a:extLst>
                  <a:ext uri="{FF2B5EF4-FFF2-40B4-BE49-F238E27FC236}">
                    <a16:creationId xmlns:a16="http://schemas.microsoft.com/office/drawing/2014/main" id="{B747518C-9B0D-17D3-08D1-97E35534C09D}"/>
                  </a:ext>
                </a:extLst>
              </p:cNvPr>
              <p:cNvSpPr/>
              <p:nvPr/>
            </p:nvSpPr>
            <p:spPr bwMode="auto">
              <a:xfrm>
                <a:off x="6699250" y="2300288"/>
                <a:ext cx="131763" cy="76200"/>
              </a:xfrm>
              <a:custGeom>
                <a:avLst/>
                <a:gdLst>
                  <a:gd name="T0" fmla="*/ 16 w 168"/>
                  <a:gd name="T1" fmla="*/ 93 h 98"/>
                  <a:gd name="T2" fmla="*/ 25 w 168"/>
                  <a:gd name="T3" fmla="*/ 95 h 98"/>
                  <a:gd name="T4" fmla="*/ 33 w 168"/>
                  <a:gd name="T5" fmla="*/ 91 h 98"/>
                  <a:gd name="T6" fmla="*/ 46 w 168"/>
                  <a:gd name="T7" fmla="*/ 84 h 98"/>
                  <a:gd name="T8" fmla="*/ 50 w 168"/>
                  <a:gd name="T9" fmla="*/ 83 h 98"/>
                  <a:gd name="T10" fmla="*/ 79 w 168"/>
                  <a:gd name="T11" fmla="*/ 88 h 98"/>
                  <a:gd name="T12" fmla="*/ 124 w 168"/>
                  <a:gd name="T13" fmla="*/ 98 h 98"/>
                  <a:gd name="T14" fmla="*/ 147 w 168"/>
                  <a:gd name="T15" fmla="*/ 98 h 98"/>
                  <a:gd name="T16" fmla="*/ 161 w 168"/>
                  <a:gd name="T17" fmla="*/ 93 h 98"/>
                  <a:gd name="T18" fmla="*/ 168 w 168"/>
                  <a:gd name="T19" fmla="*/ 90 h 98"/>
                  <a:gd name="T20" fmla="*/ 157 w 168"/>
                  <a:gd name="T21" fmla="*/ 81 h 98"/>
                  <a:gd name="T22" fmla="*/ 155 w 168"/>
                  <a:gd name="T23" fmla="*/ 80 h 98"/>
                  <a:gd name="T24" fmla="*/ 149 w 168"/>
                  <a:gd name="T25" fmla="*/ 83 h 98"/>
                  <a:gd name="T26" fmla="*/ 148 w 168"/>
                  <a:gd name="T27" fmla="*/ 85 h 98"/>
                  <a:gd name="T28" fmla="*/ 148 w 168"/>
                  <a:gd name="T29" fmla="*/ 73 h 98"/>
                  <a:gd name="T30" fmla="*/ 147 w 168"/>
                  <a:gd name="T31" fmla="*/ 72 h 98"/>
                  <a:gd name="T32" fmla="*/ 118 w 168"/>
                  <a:gd name="T33" fmla="*/ 67 h 98"/>
                  <a:gd name="T34" fmla="*/ 97 w 168"/>
                  <a:gd name="T35" fmla="*/ 64 h 98"/>
                  <a:gd name="T36" fmla="*/ 91 w 168"/>
                  <a:gd name="T37" fmla="*/ 62 h 98"/>
                  <a:gd name="T38" fmla="*/ 71 w 168"/>
                  <a:gd name="T39" fmla="*/ 46 h 98"/>
                  <a:gd name="T40" fmla="*/ 45 w 168"/>
                  <a:gd name="T41" fmla="*/ 16 h 98"/>
                  <a:gd name="T42" fmla="*/ 31 w 168"/>
                  <a:gd name="T43" fmla="*/ 6 h 98"/>
                  <a:gd name="T44" fmla="*/ 21 w 168"/>
                  <a:gd name="T45" fmla="*/ 1 h 98"/>
                  <a:gd name="T46" fmla="*/ 15 w 168"/>
                  <a:gd name="T47" fmla="*/ 0 h 98"/>
                  <a:gd name="T48" fmla="*/ 12 w 168"/>
                  <a:gd name="T49" fmla="*/ 1 h 98"/>
                  <a:gd name="T50" fmla="*/ 9 w 168"/>
                  <a:gd name="T51" fmla="*/ 6 h 98"/>
                  <a:gd name="T52" fmla="*/ 11 w 168"/>
                  <a:gd name="T53" fmla="*/ 21 h 98"/>
                  <a:gd name="T54" fmla="*/ 11 w 168"/>
                  <a:gd name="T55" fmla="*/ 39 h 98"/>
                  <a:gd name="T56" fmla="*/ 6 w 168"/>
                  <a:gd name="T57" fmla="*/ 52 h 98"/>
                  <a:gd name="T58" fmla="*/ 4 w 168"/>
                  <a:gd name="T59" fmla="*/ 57 h 98"/>
                  <a:gd name="T60" fmla="*/ 0 w 168"/>
                  <a:gd name="T61" fmla="*/ 66 h 98"/>
                  <a:gd name="T62" fmla="*/ 3 w 168"/>
                  <a:gd name="T63" fmla="*/ 76 h 98"/>
                  <a:gd name="T64" fmla="*/ 8 w 168"/>
                  <a:gd name="T65" fmla="*/ 87 h 98"/>
                  <a:gd name="T66" fmla="*/ 16 w 168"/>
                  <a:gd name="T67" fmla="*/ 9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8" h="98">
                    <a:moveTo>
                      <a:pt x="16" y="93"/>
                    </a:moveTo>
                    <a:lnTo>
                      <a:pt x="16" y="93"/>
                    </a:lnTo>
                    <a:lnTo>
                      <a:pt x="21" y="95"/>
                    </a:lnTo>
                    <a:lnTo>
                      <a:pt x="25" y="95"/>
                    </a:lnTo>
                    <a:lnTo>
                      <a:pt x="30" y="93"/>
                    </a:lnTo>
                    <a:lnTo>
                      <a:pt x="33" y="91"/>
                    </a:lnTo>
                    <a:lnTo>
                      <a:pt x="42" y="85"/>
                    </a:lnTo>
                    <a:lnTo>
                      <a:pt x="46" y="84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64" y="84"/>
                    </a:lnTo>
                    <a:lnTo>
                      <a:pt x="79" y="88"/>
                    </a:lnTo>
                    <a:lnTo>
                      <a:pt x="110" y="95"/>
                    </a:lnTo>
                    <a:lnTo>
                      <a:pt x="124" y="98"/>
                    </a:lnTo>
                    <a:lnTo>
                      <a:pt x="140" y="98"/>
                    </a:lnTo>
                    <a:lnTo>
                      <a:pt x="147" y="98"/>
                    </a:lnTo>
                    <a:lnTo>
                      <a:pt x="154" y="96"/>
                    </a:lnTo>
                    <a:lnTo>
                      <a:pt x="161" y="93"/>
                    </a:lnTo>
                    <a:lnTo>
                      <a:pt x="168" y="90"/>
                    </a:lnTo>
                    <a:lnTo>
                      <a:pt x="168" y="90"/>
                    </a:lnTo>
                    <a:lnTo>
                      <a:pt x="163" y="85"/>
                    </a:lnTo>
                    <a:lnTo>
                      <a:pt x="157" y="81"/>
                    </a:lnTo>
                    <a:lnTo>
                      <a:pt x="157" y="81"/>
                    </a:lnTo>
                    <a:lnTo>
                      <a:pt x="155" y="80"/>
                    </a:lnTo>
                    <a:lnTo>
                      <a:pt x="152" y="81"/>
                    </a:lnTo>
                    <a:lnTo>
                      <a:pt x="149" y="83"/>
                    </a:lnTo>
                    <a:lnTo>
                      <a:pt x="148" y="85"/>
                    </a:lnTo>
                    <a:lnTo>
                      <a:pt x="148" y="85"/>
                    </a:lnTo>
                    <a:lnTo>
                      <a:pt x="148" y="76"/>
                    </a:lnTo>
                    <a:lnTo>
                      <a:pt x="148" y="73"/>
                    </a:lnTo>
                    <a:lnTo>
                      <a:pt x="147" y="72"/>
                    </a:lnTo>
                    <a:lnTo>
                      <a:pt x="147" y="72"/>
                    </a:lnTo>
                    <a:lnTo>
                      <a:pt x="132" y="69"/>
                    </a:lnTo>
                    <a:lnTo>
                      <a:pt x="118" y="67"/>
                    </a:lnTo>
                    <a:lnTo>
                      <a:pt x="104" y="65"/>
                    </a:lnTo>
                    <a:lnTo>
                      <a:pt x="97" y="64"/>
                    </a:lnTo>
                    <a:lnTo>
                      <a:pt x="91" y="62"/>
                    </a:lnTo>
                    <a:lnTo>
                      <a:pt x="91" y="62"/>
                    </a:lnTo>
                    <a:lnTo>
                      <a:pt x="81" y="55"/>
                    </a:lnTo>
                    <a:lnTo>
                      <a:pt x="71" y="46"/>
                    </a:lnTo>
                    <a:lnTo>
                      <a:pt x="54" y="25"/>
                    </a:lnTo>
                    <a:lnTo>
                      <a:pt x="45" y="16"/>
                    </a:lnTo>
                    <a:lnTo>
                      <a:pt x="36" y="8"/>
                    </a:lnTo>
                    <a:lnTo>
                      <a:pt x="31" y="6"/>
                    </a:lnTo>
                    <a:lnTo>
                      <a:pt x="25" y="2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9" y="13"/>
                    </a:lnTo>
                    <a:lnTo>
                      <a:pt x="11" y="21"/>
                    </a:lnTo>
                    <a:lnTo>
                      <a:pt x="11" y="30"/>
                    </a:lnTo>
                    <a:lnTo>
                      <a:pt x="11" y="39"/>
                    </a:lnTo>
                    <a:lnTo>
                      <a:pt x="8" y="48"/>
                    </a:lnTo>
                    <a:lnTo>
                      <a:pt x="6" y="52"/>
                    </a:lnTo>
                    <a:lnTo>
                      <a:pt x="4" y="57"/>
                    </a:lnTo>
                    <a:lnTo>
                      <a:pt x="4" y="57"/>
                    </a:lnTo>
                    <a:lnTo>
                      <a:pt x="2" y="62"/>
                    </a:lnTo>
                    <a:lnTo>
                      <a:pt x="0" y="66"/>
                    </a:lnTo>
                    <a:lnTo>
                      <a:pt x="2" y="71"/>
                    </a:lnTo>
                    <a:lnTo>
                      <a:pt x="3" y="76"/>
                    </a:lnTo>
                    <a:lnTo>
                      <a:pt x="6" y="82"/>
                    </a:lnTo>
                    <a:lnTo>
                      <a:pt x="8" y="87"/>
                    </a:lnTo>
                    <a:lnTo>
                      <a:pt x="13" y="90"/>
                    </a:lnTo>
                    <a:lnTo>
                      <a:pt x="16" y="93"/>
                    </a:lnTo>
                    <a:lnTo>
                      <a:pt x="16" y="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4" name="îs1iḓe">
                <a:extLst>
                  <a:ext uri="{FF2B5EF4-FFF2-40B4-BE49-F238E27FC236}">
                    <a16:creationId xmlns:a16="http://schemas.microsoft.com/office/drawing/2014/main" id="{971C6914-D078-AE87-121E-EC48D53AEB24}"/>
                  </a:ext>
                </a:extLst>
              </p:cNvPr>
              <p:cNvSpPr/>
              <p:nvPr/>
            </p:nvSpPr>
            <p:spPr bwMode="auto">
              <a:xfrm>
                <a:off x="6113463" y="2027238"/>
                <a:ext cx="6350" cy="3175"/>
              </a:xfrm>
              <a:custGeom>
                <a:avLst/>
                <a:gdLst>
                  <a:gd name="T0" fmla="*/ 8 w 8"/>
                  <a:gd name="T1" fmla="*/ 0 h 4"/>
                  <a:gd name="T2" fmla="*/ 0 w 8"/>
                  <a:gd name="T3" fmla="*/ 2 h 4"/>
                  <a:gd name="T4" fmla="*/ 0 w 8"/>
                  <a:gd name="T5" fmla="*/ 2 h 4"/>
                  <a:gd name="T6" fmla="*/ 3 w 8"/>
                  <a:gd name="T7" fmla="*/ 3 h 4"/>
                  <a:gd name="T8" fmla="*/ 4 w 8"/>
                  <a:gd name="T9" fmla="*/ 4 h 4"/>
                  <a:gd name="T10" fmla="*/ 6 w 8"/>
                  <a:gd name="T11" fmla="*/ 3 h 4"/>
                  <a:gd name="T12" fmla="*/ 8 w 8"/>
                  <a:gd name="T13" fmla="*/ 0 h 4"/>
                  <a:gd name="T14" fmla="*/ 8 w 8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5" name="îśḻïḋe">
                <a:extLst>
                  <a:ext uri="{FF2B5EF4-FFF2-40B4-BE49-F238E27FC236}">
                    <a16:creationId xmlns:a16="http://schemas.microsoft.com/office/drawing/2014/main" id="{295420E2-D11C-376C-6176-E68D1968F94F}"/>
                  </a:ext>
                </a:extLst>
              </p:cNvPr>
              <p:cNvSpPr/>
              <p:nvPr/>
            </p:nvSpPr>
            <p:spPr bwMode="auto">
              <a:xfrm>
                <a:off x="5940425" y="1992313"/>
                <a:ext cx="168275" cy="133350"/>
              </a:xfrm>
              <a:custGeom>
                <a:avLst/>
                <a:gdLst>
                  <a:gd name="T0" fmla="*/ 15 w 212"/>
                  <a:gd name="T1" fmla="*/ 110 h 169"/>
                  <a:gd name="T2" fmla="*/ 22 w 212"/>
                  <a:gd name="T3" fmla="*/ 127 h 169"/>
                  <a:gd name="T4" fmla="*/ 29 w 212"/>
                  <a:gd name="T5" fmla="*/ 152 h 169"/>
                  <a:gd name="T6" fmla="*/ 38 w 212"/>
                  <a:gd name="T7" fmla="*/ 164 h 169"/>
                  <a:gd name="T8" fmla="*/ 46 w 212"/>
                  <a:gd name="T9" fmla="*/ 168 h 169"/>
                  <a:gd name="T10" fmla="*/ 54 w 212"/>
                  <a:gd name="T11" fmla="*/ 169 h 169"/>
                  <a:gd name="T12" fmla="*/ 67 w 212"/>
                  <a:gd name="T13" fmla="*/ 166 h 169"/>
                  <a:gd name="T14" fmla="*/ 79 w 212"/>
                  <a:gd name="T15" fmla="*/ 160 h 169"/>
                  <a:gd name="T16" fmla="*/ 93 w 212"/>
                  <a:gd name="T17" fmla="*/ 144 h 169"/>
                  <a:gd name="T18" fmla="*/ 113 w 212"/>
                  <a:gd name="T19" fmla="*/ 122 h 169"/>
                  <a:gd name="T20" fmla="*/ 124 w 212"/>
                  <a:gd name="T21" fmla="*/ 115 h 169"/>
                  <a:gd name="T22" fmla="*/ 138 w 212"/>
                  <a:gd name="T23" fmla="*/ 112 h 169"/>
                  <a:gd name="T24" fmla="*/ 151 w 212"/>
                  <a:gd name="T25" fmla="*/ 110 h 169"/>
                  <a:gd name="T26" fmla="*/ 175 w 212"/>
                  <a:gd name="T27" fmla="*/ 102 h 169"/>
                  <a:gd name="T28" fmla="*/ 195 w 212"/>
                  <a:gd name="T29" fmla="*/ 85 h 169"/>
                  <a:gd name="T30" fmla="*/ 207 w 212"/>
                  <a:gd name="T31" fmla="*/ 62 h 169"/>
                  <a:gd name="T32" fmla="*/ 212 w 212"/>
                  <a:gd name="T33" fmla="*/ 48 h 169"/>
                  <a:gd name="T34" fmla="*/ 206 w 212"/>
                  <a:gd name="T35" fmla="*/ 47 h 169"/>
                  <a:gd name="T36" fmla="*/ 201 w 212"/>
                  <a:gd name="T37" fmla="*/ 39 h 169"/>
                  <a:gd name="T38" fmla="*/ 197 w 212"/>
                  <a:gd name="T39" fmla="*/ 25 h 169"/>
                  <a:gd name="T40" fmla="*/ 191 w 212"/>
                  <a:gd name="T41" fmla="*/ 20 h 169"/>
                  <a:gd name="T42" fmla="*/ 188 w 212"/>
                  <a:gd name="T43" fmla="*/ 19 h 169"/>
                  <a:gd name="T44" fmla="*/ 174 w 212"/>
                  <a:gd name="T45" fmla="*/ 20 h 169"/>
                  <a:gd name="T46" fmla="*/ 157 w 212"/>
                  <a:gd name="T47" fmla="*/ 28 h 169"/>
                  <a:gd name="T48" fmla="*/ 152 w 212"/>
                  <a:gd name="T49" fmla="*/ 29 h 169"/>
                  <a:gd name="T50" fmla="*/ 142 w 212"/>
                  <a:gd name="T51" fmla="*/ 29 h 169"/>
                  <a:gd name="T52" fmla="*/ 140 w 212"/>
                  <a:gd name="T53" fmla="*/ 28 h 169"/>
                  <a:gd name="T54" fmla="*/ 134 w 212"/>
                  <a:gd name="T55" fmla="*/ 19 h 169"/>
                  <a:gd name="T56" fmla="*/ 119 w 212"/>
                  <a:gd name="T57" fmla="*/ 8 h 169"/>
                  <a:gd name="T58" fmla="*/ 113 w 212"/>
                  <a:gd name="T59" fmla="*/ 5 h 169"/>
                  <a:gd name="T60" fmla="*/ 92 w 212"/>
                  <a:gd name="T61" fmla="*/ 0 h 169"/>
                  <a:gd name="T62" fmla="*/ 71 w 212"/>
                  <a:gd name="T63" fmla="*/ 3 h 169"/>
                  <a:gd name="T64" fmla="*/ 50 w 212"/>
                  <a:gd name="T65" fmla="*/ 8 h 169"/>
                  <a:gd name="T66" fmla="*/ 32 w 212"/>
                  <a:gd name="T67" fmla="*/ 16 h 169"/>
                  <a:gd name="T68" fmla="*/ 30 w 212"/>
                  <a:gd name="T69" fmla="*/ 20 h 169"/>
                  <a:gd name="T70" fmla="*/ 26 w 212"/>
                  <a:gd name="T71" fmla="*/ 35 h 169"/>
                  <a:gd name="T72" fmla="*/ 24 w 212"/>
                  <a:gd name="T73" fmla="*/ 53 h 169"/>
                  <a:gd name="T74" fmla="*/ 23 w 212"/>
                  <a:gd name="T75" fmla="*/ 56 h 169"/>
                  <a:gd name="T76" fmla="*/ 14 w 212"/>
                  <a:gd name="T77" fmla="*/ 65 h 169"/>
                  <a:gd name="T78" fmla="*/ 2 w 212"/>
                  <a:gd name="T79" fmla="*/ 77 h 169"/>
                  <a:gd name="T80" fmla="*/ 0 w 212"/>
                  <a:gd name="T81" fmla="*/ 87 h 169"/>
                  <a:gd name="T82" fmla="*/ 1 w 212"/>
                  <a:gd name="T83" fmla="*/ 94 h 169"/>
                  <a:gd name="T84" fmla="*/ 8 w 212"/>
                  <a:gd name="T85" fmla="*/ 102 h 169"/>
                  <a:gd name="T86" fmla="*/ 15 w 212"/>
                  <a:gd name="T87" fmla="*/ 11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2" h="169">
                    <a:moveTo>
                      <a:pt x="15" y="110"/>
                    </a:moveTo>
                    <a:lnTo>
                      <a:pt x="15" y="110"/>
                    </a:lnTo>
                    <a:lnTo>
                      <a:pt x="19" y="118"/>
                    </a:lnTo>
                    <a:lnTo>
                      <a:pt x="22" y="127"/>
                    </a:lnTo>
                    <a:lnTo>
                      <a:pt x="26" y="144"/>
                    </a:lnTo>
                    <a:lnTo>
                      <a:pt x="29" y="152"/>
                    </a:lnTo>
                    <a:lnTo>
                      <a:pt x="32" y="159"/>
                    </a:lnTo>
                    <a:lnTo>
                      <a:pt x="38" y="164"/>
                    </a:lnTo>
                    <a:lnTo>
                      <a:pt x="41" y="165"/>
                    </a:lnTo>
                    <a:lnTo>
                      <a:pt x="46" y="168"/>
                    </a:lnTo>
                    <a:lnTo>
                      <a:pt x="46" y="168"/>
                    </a:lnTo>
                    <a:lnTo>
                      <a:pt x="54" y="169"/>
                    </a:lnTo>
                    <a:lnTo>
                      <a:pt x="60" y="169"/>
                    </a:lnTo>
                    <a:lnTo>
                      <a:pt x="67" y="166"/>
                    </a:lnTo>
                    <a:lnTo>
                      <a:pt x="73" y="164"/>
                    </a:lnTo>
                    <a:lnTo>
                      <a:pt x="79" y="160"/>
                    </a:lnTo>
                    <a:lnTo>
                      <a:pt x="83" y="155"/>
                    </a:lnTo>
                    <a:lnTo>
                      <a:pt x="93" y="144"/>
                    </a:lnTo>
                    <a:lnTo>
                      <a:pt x="102" y="132"/>
                    </a:lnTo>
                    <a:lnTo>
                      <a:pt x="113" y="122"/>
                    </a:lnTo>
                    <a:lnTo>
                      <a:pt x="118" y="118"/>
                    </a:lnTo>
                    <a:lnTo>
                      <a:pt x="124" y="115"/>
                    </a:lnTo>
                    <a:lnTo>
                      <a:pt x="131" y="113"/>
                    </a:lnTo>
                    <a:lnTo>
                      <a:pt x="138" y="112"/>
                    </a:lnTo>
                    <a:lnTo>
                      <a:pt x="138" y="112"/>
                    </a:lnTo>
                    <a:lnTo>
                      <a:pt x="151" y="110"/>
                    </a:lnTo>
                    <a:lnTo>
                      <a:pt x="165" y="106"/>
                    </a:lnTo>
                    <a:lnTo>
                      <a:pt x="175" y="102"/>
                    </a:lnTo>
                    <a:lnTo>
                      <a:pt x="185" y="94"/>
                    </a:lnTo>
                    <a:lnTo>
                      <a:pt x="195" y="85"/>
                    </a:lnTo>
                    <a:lnTo>
                      <a:pt x="201" y="74"/>
                    </a:lnTo>
                    <a:lnTo>
                      <a:pt x="207" y="62"/>
                    </a:lnTo>
                    <a:lnTo>
                      <a:pt x="212" y="48"/>
                    </a:lnTo>
                    <a:lnTo>
                      <a:pt x="212" y="48"/>
                    </a:lnTo>
                    <a:lnTo>
                      <a:pt x="212" y="48"/>
                    </a:lnTo>
                    <a:lnTo>
                      <a:pt x="206" y="47"/>
                    </a:lnTo>
                    <a:lnTo>
                      <a:pt x="203" y="44"/>
                    </a:lnTo>
                    <a:lnTo>
                      <a:pt x="201" y="39"/>
                    </a:lnTo>
                    <a:lnTo>
                      <a:pt x="199" y="35"/>
                    </a:lnTo>
                    <a:lnTo>
                      <a:pt x="197" y="25"/>
                    </a:lnTo>
                    <a:lnTo>
                      <a:pt x="195" y="22"/>
                    </a:lnTo>
                    <a:lnTo>
                      <a:pt x="191" y="20"/>
                    </a:lnTo>
                    <a:lnTo>
                      <a:pt x="191" y="20"/>
                    </a:lnTo>
                    <a:lnTo>
                      <a:pt x="188" y="19"/>
                    </a:lnTo>
                    <a:lnTo>
                      <a:pt x="183" y="17"/>
                    </a:lnTo>
                    <a:lnTo>
                      <a:pt x="174" y="20"/>
                    </a:lnTo>
                    <a:lnTo>
                      <a:pt x="166" y="23"/>
                    </a:lnTo>
                    <a:lnTo>
                      <a:pt x="157" y="28"/>
                    </a:lnTo>
                    <a:lnTo>
                      <a:pt x="157" y="28"/>
                    </a:lnTo>
                    <a:lnTo>
                      <a:pt x="152" y="29"/>
                    </a:lnTo>
                    <a:lnTo>
                      <a:pt x="147" y="30"/>
                    </a:lnTo>
                    <a:lnTo>
                      <a:pt x="142" y="29"/>
                    </a:lnTo>
                    <a:lnTo>
                      <a:pt x="140" y="28"/>
                    </a:lnTo>
                    <a:lnTo>
                      <a:pt x="140" y="28"/>
                    </a:lnTo>
                    <a:lnTo>
                      <a:pt x="138" y="23"/>
                    </a:lnTo>
                    <a:lnTo>
                      <a:pt x="134" y="19"/>
                    </a:lnTo>
                    <a:lnTo>
                      <a:pt x="127" y="13"/>
                    </a:lnTo>
                    <a:lnTo>
                      <a:pt x="119" y="8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02" y="3"/>
                    </a:lnTo>
                    <a:lnTo>
                      <a:pt x="92" y="0"/>
                    </a:lnTo>
                    <a:lnTo>
                      <a:pt x="82" y="0"/>
                    </a:lnTo>
                    <a:lnTo>
                      <a:pt x="71" y="3"/>
                    </a:lnTo>
                    <a:lnTo>
                      <a:pt x="60" y="5"/>
                    </a:lnTo>
                    <a:lnTo>
                      <a:pt x="50" y="8"/>
                    </a:lnTo>
                    <a:lnTo>
                      <a:pt x="41" y="12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0" y="20"/>
                    </a:lnTo>
                    <a:lnTo>
                      <a:pt x="27" y="23"/>
                    </a:lnTo>
                    <a:lnTo>
                      <a:pt x="26" y="35"/>
                    </a:lnTo>
                    <a:lnTo>
                      <a:pt x="25" y="47"/>
                    </a:lnTo>
                    <a:lnTo>
                      <a:pt x="24" y="53"/>
                    </a:lnTo>
                    <a:lnTo>
                      <a:pt x="23" y="56"/>
                    </a:lnTo>
                    <a:lnTo>
                      <a:pt x="23" y="56"/>
                    </a:lnTo>
                    <a:lnTo>
                      <a:pt x="18" y="62"/>
                    </a:lnTo>
                    <a:lnTo>
                      <a:pt x="14" y="65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1"/>
                    </a:lnTo>
                    <a:lnTo>
                      <a:pt x="0" y="87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5" y="98"/>
                    </a:lnTo>
                    <a:lnTo>
                      <a:pt x="8" y="102"/>
                    </a:lnTo>
                    <a:lnTo>
                      <a:pt x="11" y="105"/>
                    </a:lnTo>
                    <a:lnTo>
                      <a:pt x="15" y="110"/>
                    </a:lnTo>
                    <a:lnTo>
                      <a:pt x="15" y="1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6" name="îṩļîḋè">
                <a:extLst>
                  <a:ext uri="{FF2B5EF4-FFF2-40B4-BE49-F238E27FC236}">
                    <a16:creationId xmlns:a16="http://schemas.microsoft.com/office/drawing/2014/main" id="{1BDBBC5F-8B60-50B2-3F71-EA6214B20ECA}"/>
                  </a:ext>
                </a:extLst>
              </p:cNvPr>
              <p:cNvSpPr/>
              <p:nvPr/>
            </p:nvSpPr>
            <p:spPr bwMode="auto">
              <a:xfrm>
                <a:off x="6108700" y="2025650"/>
                <a:ext cx="4763" cy="4762"/>
              </a:xfrm>
              <a:custGeom>
                <a:avLst/>
                <a:gdLst>
                  <a:gd name="T0" fmla="*/ 1 w 6"/>
                  <a:gd name="T1" fmla="*/ 1 h 5"/>
                  <a:gd name="T2" fmla="*/ 1 w 6"/>
                  <a:gd name="T3" fmla="*/ 1 h 5"/>
                  <a:gd name="T4" fmla="*/ 0 w 6"/>
                  <a:gd name="T5" fmla="*/ 5 h 5"/>
                  <a:gd name="T6" fmla="*/ 6 w 6"/>
                  <a:gd name="T7" fmla="*/ 3 h 5"/>
                  <a:gd name="T8" fmla="*/ 6 w 6"/>
                  <a:gd name="T9" fmla="*/ 3 h 5"/>
                  <a:gd name="T10" fmla="*/ 3 w 6"/>
                  <a:gd name="T11" fmla="*/ 0 h 5"/>
                  <a:gd name="T12" fmla="*/ 2 w 6"/>
                  <a:gd name="T13" fmla="*/ 0 h 5"/>
                  <a:gd name="T14" fmla="*/ 1 w 6"/>
                  <a:gd name="T15" fmla="*/ 1 h 5"/>
                  <a:gd name="T16" fmla="*/ 1 w 6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7" name="iṥḻîḍê">
                <a:extLst>
                  <a:ext uri="{FF2B5EF4-FFF2-40B4-BE49-F238E27FC236}">
                    <a16:creationId xmlns:a16="http://schemas.microsoft.com/office/drawing/2014/main" id="{1AD8A921-B7DF-53B8-48E8-902A98231331}"/>
                  </a:ext>
                </a:extLst>
              </p:cNvPr>
              <p:cNvSpPr/>
              <p:nvPr/>
            </p:nvSpPr>
            <p:spPr bwMode="auto">
              <a:xfrm>
                <a:off x="6189663" y="2047875"/>
                <a:ext cx="38100" cy="6350"/>
              </a:xfrm>
              <a:custGeom>
                <a:avLst/>
                <a:gdLst>
                  <a:gd name="T0" fmla="*/ 30 w 48"/>
                  <a:gd name="T1" fmla="*/ 8 h 9"/>
                  <a:gd name="T2" fmla="*/ 30 w 48"/>
                  <a:gd name="T3" fmla="*/ 8 h 9"/>
                  <a:gd name="T4" fmla="*/ 39 w 48"/>
                  <a:gd name="T5" fmla="*/ 2 h 9"/>
                  <a:gd name="T6" fmla="*/ 48 w 48"/>
                  <a:gd name="T7" fmla="*/ 0 h 9"/>
                  <a:gd name="T8" fmla="*/ 0 w 48"/>
                  <a:gd name="T9" fmla="*/ 1 h 9"/>
                  <a:gd name="T10" fmla="*/ 0 w 48"/>
                  <a:gd name="T11" fmla="*/ 1 h 9"/>
                  <a:gd name="T12" fmla="*/ 1 w 48"/>
                  <a:gd name="T13" fmla="*/ 3 h 9"/>
                  <a:gd name="T14" fmla="*/ 1 w 48"/>
                  <a:gd name="T15" fmla="*/ 3 h 9"/>
                  <a:gd name="T16" fmla="*/ 8 w 48"/>
                  <a:gd name="T17" fmla="*/ 7 h 9"/>
                  <a:gd name="T18" fmla="*/ 15 w 48"/>
                  <a:gd name="T19" fmla="*/ 9 h 9"/>
                  <a:gd name="T20" fmla="*/ 23 w 48"/>
                  <a:gd name="T21" fmla="*/ 9 h 9"/>
                  <a:gd name="T22" fmla="*/ 30 w 48"/>
                  <a:gd name="T23" fmla="*/ 8 h 9"/>
                  <a:gd name="T24" fmla="*/ 30 w 48"/>
                  <a:gd name="T2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9">
                    <a:moveTo>
                      <a:pt x="30" y="8"/>
                    </a:moveTo>
                    <a:lnTo>
                      <a:pt x="30" y="8"/>
                    </a:lnTo>
                    <a:lnTo>
                      <a:pt x="39" y="2"/>
                    </a:lnTo>
                    <a:lnTo>
                      <a:pt x="48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8" y="7"/>
                    </a:lnTo>
                    <a:lnTo>
                      <a:pt x="15" y="9"/>
                    </a:lnTo>
                    <a:lnTo>
                      <a:pt x="23" y="9"/>
                    </a:lnTo>
                    <a:lnTo>
                      <a:pt x="30" y="8"/>
                    </a:lnTo>
                    <a:lnTo>
                      <a:pt x="3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8" name="îṣḷîḋe">
                <a:extLst>
                  <a:ext uri="{FF2B5EF4-FFF2-40B4-BE49-F238E27FC236}">
                    <a16:creationId xmlns:a16="http://schemas.microsoft.com/office/drawing/2014/main" id="{72FDD36C-0171-B351-BD66-A4544B3A6968}"/>
                  </a:ext>
                </a:extLst>
              </p:cNvPr>
              <p:cNvSpPr/>
              <p:nvPr/>
            </p:nvSpPr>
            <p:spPr bwMode="auto">
              <a:xfrm>
                <a:off x="6057900" y="2041525"/>
                <a:ext cx="352425" cy="168275"/>
              </a:xfrm>
              <a:custGeom>
                <a:avLst/>
                <a:gdLst>
                  <a:gd name="T0" fmla="*/ 25 w 443"/>
                  <a:gd name="T1" fmla="*/ 65 h 210"/>
                  <a:gd name="T2" fmla="*/ 0 w 443"/>
                  <a:gd name="T3" fmla="*/ 72 h 210"/>
                  <a:gd name="T4" fmla="*/ 2 w 443"/>
                  <a:gd name="T5" fmla="*/ 76 h 210"/>
                  <a:gd name="T6" fmla="*/ 14 w 443"/>
                  <a:gd name="T7" fmla="*/ 99 h 210"/>
                  <a:gd name="T8" fmla="*/ 22 w 443"/>
                  <a:gd name="T9" fmla="*/ 114 h 210"/>
                  <a:gd name="T10" fmla="*/ 70 w 443"/>
                  <a:gd name="T11" fmla="*/ 138 h 210"/>
                  <a:gd name="T12" fmla="*/ 101 w 443"/>
                  <a:gd name="T13" fmla="*/ 136 h 210"/>
                  <a:gd name="T14" fmla="*/ 136 w 443"/>
                  <a:gd name="T15" fmla="*/ 133 h 210"/>
                  <a:gd name="T16" fmla="*/ 136 w 443"/>
                  <a:gd name="T17" fmla="*/ 141 h 210"/>
                  <a:gd name="T18" fmla="*/ 115 w 443"/>
                  <a:gd name="T19" fmla="*/ 156 h 210"/>
                  <a:gd name="T20" fmla="*/ 118 w 443"/>
                  <a:gd name="T21" fmla="*/ 176 h 210"/>
                  <a:gd name="T22" fmla="*/ 141 w 443"/>
                  <a:gd name="T23" fmla="*/ 189 h 210"/>
                  <a:gd name="T24" fmla="*/ 186 w 443"/>
                  <a:gd name="T25" fmla="*/ 188 h 210"/>
                  <a:gd name="T26" fmla="*/ 190 w 443"/>
                  <a:gd name="T27" fmla="*/ 202 h 210"/>
                  <a:gd name="T28" fmla="*/ 206 w 443"/>
                  <a:gd name="T29" fmla="*/ 210 h 210"/>
                  <a:gd name="T30" fmla="*/ 248 w 443"/>
                  <a:gd name="T31" fmla="*/ 196 h 210"/>
                  <a:gd name="T32" fmla="*/ 326 w 443"/>
                  <a:gd name="T33" fmla="*/ 184 h 210"/>
                  <a:gd name="T34" fmla="*/ 376 w 443"/>
                  <a:gd name="T35" fmla="*/ 184 h 210"/>
                  <a:gd name="T36" fmla="*/ 391 w 443"/>
                  <a:gd name="T37" fmla="*/ 174 h 210"/>
                  <a:gd name="T38" fmla="*/ 397 w 443"/>
                  <a:gd name="T39" fmla="*/ 160 h 210"/>
                  <a:gd name="T40" fmla="*/ 418 w 443"/>
                  <a:gd name="T41" fmla="*/ 149 h 210"/>
                  <a:gd name="T42" fmla="*/ 442 w 443"/>
                  <a:gd name="T43" fmla="*/ 135 h 210"/>
                  <a:gd name="T44" fmla="*/ 442 w 443"/>
                  <a:gd name="T45" fmla="*/ 125 h 210"/>
                  <a:gd name="T46" fmla="*/ 425 w 443"/>
                  <a:gd name="T47" fmla="*/ 115 h 210"/>
                  <a:gd name="T48" fmla="*/ 372 w 443"/>
                  <a:gd name="T49" fmla="*/ 105 h 210"/>
                  <a:gd name="T50" fmla="*/ 345 w 443"/>
                  <a:gd name="T51" fmla="*/ 85 h 210"/>
                  <a:gd name="T52" fmla="*/ 324 w 443"/>
                  <a:gd name="T53" fmla="*/ 51 h 210"/>
                  <a:gd name="T54" fmla="*/ 318 w 443"/>
                  <a:gd name="T55" fmla="*/ 11 h 210"/>
                  <a:gd name="T56" fmla="*/ 300 w 443"/>
                  <a:gd name="T57" fmla="*/ 3 h 210"/>
                  <a:gd name="T58" fmla="*/ 284 w 443"/>
                  <a:gd name="T59" fmla="*/ 6 h 210"/>
                  <a:gd name="T60" fmla="*/ 276 w 443"/>
                  <a:gd name="T61" fmla="*/ 25 h 210"/>
                  <a:gd name="T62" fmla="*/ 264 w 443"/>
                  <a:gd name="T63" fmla="*/ 40 h 210"/>
                  <a:gd name="T64" fmla="*/ 249 w 443"/>
                  <a:gd name="T65" fmla="*/ 42 h 210"/>
                  <a:gd name="T66" fmla="*/ 243 w 443"/>
                  <a:gd name="T67" fmla="*/ 35 h 210"/>
                  <a:gd name="T68" fmla="*/ 250 w 443"/>
                  <a:gd name="T69" fmla="*/ 10 h 210"/>
                  <a:gd name="T70" fmla="*/ 248 w 443"/>
                  <a:gd name="T71" fmla="*/ 5 h 210"/>
                  <a:gd name="T72" fmla="*/ 222 w 443"/>
                  <a:gd name="T73" fmla="*/ 6 h 210"/>
                  <a:gd name="T74" fmla="*/ 219 w 443"/>
                  <a:gd name="T75" fmla="*/ 6 h 210"/>
                  <a:gd name="T76" fmla="*/ 190 w 443"/>
                  <a:gd name="T77" fmla="*/ 19 h 210"/>
                  <a:gd name="T78" fmla="*/ 176 w 443"/>
                  <a:gd name="T79" fmla="*/ 27 h 210"/>
                  <a:gd name="T80" fmla="*/ 166 w 443"/>
                  <a:gd name="T81" fmla="*/ 24 h 210"/>
                  <a:gd name="T82" fmla="*/ 156 w 443"/>
                  <a:gd name="T83" fmla="*/ 14 h 210"/>
                  <a:gd name="T84" fmla="*/ 101 w 443"/>
                  <a:gd name="T85" fmla="*/ 9 h 210"/>
                  <a:gd name="T86" fmla="*/ 118 w 443"/>
                  <a:gd name="T87" fmla="*/ 0 h 210"/>
                  <a:gd name="T88" fmla="*/ 95 w 443"/>
                  <a:gd name="T89" fmla="*/ 7 h 210"/>
                  <a:gd name="T90" fmla="*/ 50 w 443"/>
                  <a:gd name="T91" fmla="*/ 33 h 210"/>
                  <a:gd name="T92" fmla="*/ 49 w 443"/>
                  <a:gd name="T93" fmla="*/ 43 h 210"/>
                  <a:gd name="T94" fmla="*/ 48 w 443"/>
                  <a:gd name="T95" fmla="*/ 5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3" h="210">
                    <a:moveTo>
                      <a:pt x="48" y="55"/>
                    </a:moveTo>
                    <a:lnTo>
                      <a:pt x="48" y="55"/>
                    </a:lnTo>
                    <a:lnTo>
                      <a:pt x="37" y="60"/>
                    </a:lnTo>
                    <a:lnTo>
                      <a:pt x="25" y="65"/>
                    </a:lnTo>
                    <a:lnTo>
                      <a:pt x="12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2" y="76"/>
                    </a:lnTo>
                    <a:lnTo>
                      <a:pt x="4" y="76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4" y="99"/>
                    </a:lnTo>
                    <a:lnTo>
                      <a:pt x="17" y="108"/>
                    </a:lnTo>
                    <a:lnTo>
                      <a:pt x="19" y="111"/>
                    </a:lnTo>
                    <a:lnTo>
                      <a:pt x="22" y="114"/>
                    </a:lnTo>
                    <a:lnTo>
                      <a:pt x="22" y="114"/>
                    </a:lnTo>
                    <a:lnTo>
                      <a:pt x="32" y="119"/>
                    </a:lnTo>
                    <a:lnTo>
                      <a:pt x="43" y="125"/>
                    </a:lnTo>
                    <a:lnTo>
                      <a:pt x="70" y="138"/>
                    </a:lnTo>
                    <a:lnTo>
                      <a:pt x="70" y="138"/>
                    </a:lnTo>
                    <a:lnTo>
                      <a:pt x="77" y="140"/>
                    </a:lnTo>
                    <a:lnTo>
                      <a:pt x="85" y="140"/>
                    </a:lnTo>
                    <a:lnTo>
                      <a:pt x="93" y="139"/>
                    </a:lnTo>
                    <a:lnTo>
                      <a:pt x="101" y="136"/>
                    </a:lnTo>
                    <a:lnTo>
                      <a:pt x="110" y="134"/>
                    </a:lnTo>
                    <a:lnTo>
                      <a:pt x="119" y="132"/>
                    </a:lnTo>
                    <a:lnTo>
                      <a:pt x="127" y="132"/>
                    </a:lnTo>
                    <a:lnTo>
                      <a:pt x="136" y="133"/>
                    </a:lnTo>
                    <a:lnTo>
                      <a:pt x="136" y="133"/>
                    </a:lnTo>
                    <a:lnTo>
                      <a:pt x="138" y="136"/>
                    </a:lnTo>
                    <a:lnTo>
                      <a:pt x="138" y="140"/>
                    </a:lnTo>
                    <a:lnTo>
                      <a:pt x="136" y="141"/>
                    </a:lnTo>
                    <a:lnTo>
                      <a:pt x="136" y="141"/>
                    </a:lnTo>
                    <a:lnTo>
                      <a:pt x="124" y="149"/>
                    </a:lnTo>
                    <a:lnTo>
                      <a:pt x="119" y="152"/>
                    </a:lnTo>
                    <a:lnTo>
                      <a:pt x="115" y="156"/>
                    </a:lnTo>
                    <a:lnTo>
                      <a:pt x="113" y="160"/>
                    </a:lnTo>
                    <a:lnTo>
                      <a:pt x="113" y="164"/>
                    </a:lnTo>
                    <a:lnTo>
                      <a:pt x="114" y="169"/>
                    </a:lnTo>
                    <a:lnTo>
                      <a:pt x="118" y="176"/>
                    </a:lnTo>
                    <a:lnTo>
                      <a:pt x="118" y="176"/>
                    </a:lnTo>
                    <a:lnTo>
                      <a:pt x="126" y="183"/>
                    </a:lnTo>
                    <a:lnTo>
                      <a:pt x="133" y="186"/>
                    </a:lnTo>
                    <a:lnTo>
                      <a:pt x="141" y="189"/>
                    </a:lnTo>
                    <a:lnTo>
                      <a:pt x="149" y="190"/>
                    </a:lnTo>
                    <a:lnTo>
                      <a:pt x="167" y="188"/>
                    </a:lnTo>
                    <a:lnTo>
                      <a:pt x="176" y="188"/>
                    </a:lnTo>
                    <a:lnTo>
                      <a:pt x="186" y="188"/>
                    </a:lnTo>
                    <a:lnTo>
                      <a:pt x="186" y="188"/>
                    </a:lnTo>
                    <a:lnTo>
                      <a:pt x="185" y="193"/>
                    </a:lnTo>
                    <a:lnTo>
                      <a:pt x="188" y="199"/>
                    </a:lnTo>
                    <a:lnTo>
                      <a:pt x="190" y="202"/>
                    </a:lnTo>
                    <a:lnTo>
                      <a:pt x="194" y="206"/>
                    </a:lnTo>
                    <a:lnTo>
                      <a:pt x="198" y="208"/>
                    </a:lnTo>
                    <a:lnTo>
                      <a:pt x="202" y="210"/>
                    </a:lnTo>
                    <a:lnTo>
                      <a:pt x="206" y="210"/>
                    </a:lnTo>
                    <a:lnTo>
                      <a:pt x="209" y="209"/>
                    </a:lnTo>
                    <a:lnTo>
                      <a:pt x="209" y="209"/>
                    </a:lnTo>
                    <a:lnTo>
                      <a:pt x="229" y="201"/>
                    </a:lnTo>
                    <a:lnTo>
                      <a:pt x="248" y="196"/>
                    </a:lnTo>
                    <a:lnTo>
                      <a:pt x="267" y="191"/>
                    </a:lnTo>
                    <a:lnTo>
                      <a:pt x="288" y="188"/>
                    </a:lnTo>
                    <a:lnTo>
                      <a:pt x="307" y="185"/>
                    </a:lnTo>
                    <a:lnTo>
                      <a:pt x="326" y="184"/>
                    </a:lnTo>
                    <a:lnTo>
                      <a:pt x="347" y="184"/>
                    </a:lnTo>
                    <a:lnTo>
                      <a:pt x="367" y="185"/>
                    </a:lnTo>
                    <a:lnTo>
                      <a:pt x="367" y="185"/>
                    </a:lnTo>
                    <a:lnTo>
                      <a:pt x="376" y="184"/>
                    </a:lnTo>
                    <a:lnTo>
                      <a:pt x="380" y="183"/>
                    </a:lnTo>
                    <a:lnTo>
                      <a:pt x="384" y="181"/>
                    </a:lnTo>
                    <a:lnTo>
                      <a:pt x="388" y="177"/>
                    </a:lnTo>
                    <a:lnTo>
                      <a:pt x="391" y="174"/>
                    </a:lnTo>
                    <a:lnTo>
                      <a:pt x="393" y="169"/>
                    </a:lnTo>
                    <a:lnTo>
                      <a:pt x="396" y="164"/>
                    </a:lnTo>
                    <a:lnTo>
                      <a:pt x="396" y="164"/>
                    </a:lnTo>
                    <a:lnTo>
                      <a:pt x="397" y="160"/>
                    </a:lnTo>
                    <a:lnTo>
                      <a:pt x="399" y="158"/>
                    </a:lnTo>
                    <a:lnTo>
                      <a:pt x="404" y="155"/>
                    </a:lnTo>
                    <a:lnTo>
                      <a:pt x="410" y="151"/>
                    </a:lnTo>
                    <a:lnTo>
                      <a:pt x="418" y="149"/>
                    </a:lnTo>
                    <a:lnTo>
                      <a:pt x="426" y="147"/>
                    </a:lnTo>
                    <a:lnTo>
                      <a:pt x="433" y="143"/>
                    </a:lnTo>
                    <a:lnTo>
                      <a:pt x="440" y="138"/>
                    </a:lnTo>
                    <a:lnTo>
                      <a:pt x="442" y="135"/>
                    </a:lnTo>
                    <a:lnTo>
                      <a:pt x="443" y="131"/>
                    </a:lnTo>
                    <a:lnTo>
                      <a:pt x="443" y="131"/>
                    </a:lnTo>
                    <a:lnTo>
                      <a:pt x="443" y="128"/>
                    </a:lnTo>
                    <a:lnTo>
                      <a:pt x="442" y="125"/>
                    </a:lnTo>
                    <a:lnTo>
                      <a:pt x="438" y="121"/>
                    </a:lnTo>
                    <a:lnTo>
                      <a:pt x="431" y="116"/>
                    </a:lnTo>
                    <a:lnTo>
                      <a:pt x="425" y="115"/>
                    </a:lnTo>
                    <a:lnTo>
                      <a:pt x="425" y="115"/>
                    </a:lnTo>
                    <a:lnTo>
                      <a:pt x="404" y="113"/>
                    </a:lnTo>
                    <a:lnTo>
                      <a:pt x="392" y="110"/>
                    </a:lnTo>
                    <a:lnTo>
                      <a:pt x="382" y="108"/>
                    </a:lnTo>
                    <a:lnTo>
                      <a:pt x="372" y="105"/>
                    </a:lnTo>
                    <a:lnTo>
                      <a:pt x="362" y="99"/>
                    </a:lnTo>
                    <a:lnTo>
                      <a:pt x="352" y="93"/>
                    </a:lnTo>
                    <a:lnTo>
                      <a:pt x="345" y="85"/>
                    </a:lnTo>
                    <a:lnTo>
                      <a:pt x="345" y="85"/>
                    </a:lnTo>
                    <a:lnTo>
                      <a:pt x="338" y="77"/>
                    </a:lnTo>
                    <a:lnTo>
                      <a:pt x="332" y="69"/>
                    </a:lnTo>
                    <a:lnTo>
                      <a:pt x="327" y="60"/>
                    </a:lnTo>
                    <a:lnTo>
                      <a:pt x="324" y="51"/>
                    </a:lnTo>
                    <a:lnTo>
                      <a:pt x="321" y="42"/>
                    </a:lnTo>
                    <a:lnTo>
                      <a:pt x="318" y="32"/>
                    </a:lnTo>
                    <a:lnTo>
                      <a:pt x="318" y="22"/>
                    </a:lnTo>
                    <a:lnTo>
                      <a:pt x="318" y="11"/>
                    </a:lnTo>
                    <a:lnTo>
                      <a:pt x="318" y="11"/>
                    </a:lnTo>
                    <a:lnTo>
                      <a:pt x="313" y="10"/>
                    </a:lnTo>
                    <a:lnTo>
                      <a:pt x="308" y="9"/>
                    </a:lnTo>
                    <a:lnTo>
                      <a:pt x="300" y="3"/>
                    </a:lnTo>
                    <a:lnTo>
                      <a:pt x="297" y="1"/>
                    </a:lnTo>
                    <a:lnTo>
                      <a:pt x="293" y="0"/>
                    </a:lnTo>
                    <a:lnTo>
                      <a:pt x="289" y="1"/>
                    </a:lnTo>
                    <a:lnTo>
                      <a:pt x="284" y="6"/>
                    </a:lnTo>
                    <a:lnTo>
                      <a:pt x="284" y="6"/>
                    </a:lnTo>
                    <a:lnTo>
                      <a:pt x="282" y="10"/>
                    </a:lnTo>
                    <a:lnTo>
                      <a:pt x="280" y="15"/>
                    </a:lnTo>
                    <a:lnTo>
                      <a:pt x="276" y="25"/>
                    </a:lnTo>
                    <a:lnTo>
                      <a:pt x="274" y="30"/>
                    </a:lnTo>
                    <a:lnTo>
                      <a:pt x="272" y="34"/>
                    </a:lnTo>
                    <a:lnTo>
                      <a:pt x="268" y="38"/>
                    </a:lnTo>
                    <a:lnTo>
                      <a:pt x="264" y="40"/>
                    </a:lnTo>
                    <a:lnTo>
                      <a:pt x="264" y="40"/>
                    </a:lnTo>
                    <a:lnTo>
                      <a:pt x="259" y="42"/>
                    </a:lnTo>
                    <a:lnTo>
                      <a:pt x="254" y="42"/>
                    </a:lnTo>
                    <a:lnTo>
                      <a:pt x="249" y="42"/>
                    </a:lnTo>
                    <a:lnTo>
                      <a:pt x="246" y="40"/>
                    </a:lnTo>
                    <a:lnTo>
                      <a:pt x="246" y="40"/>
                    </a:lnTo>
                    <a:lnTo>
                      <a:pt x="244" y="38"/>
                    </a:lnTo>
                    <a:lnTo>
                      <a:pt x="243" y="35"/>
                    </a:lnTo>
                    <a:lnTo>
                      <a:pt x="243" y="30"/>
                    </a:lnTo>
                    <a:lnTo>
                      <a:pt x="244" y="25"/>
                    </a:lnTo>
                    <a:lnTo>
                      <a:pt x="247" y="19"/>
                    </a:lnTo>
                    <a:lnTo>
                      <a:pt x="250" y="10"/>
                    </a:lnTo>
                    <a:lnTo>
                      <a:pt x="250" y="7"/>
                    </a:lnTo>
                    <a:lnTo>
                      <a:pt x="250" y="6"/>
                    </a:lnTo>
                    <a:lnTo>
                      <a:pt x="248" y="5"/>
                    </a:lnTo>
                    <a:lnTo>
                      <a:pt x="248" y="5"/>
                    </a:lnTo>
                    <a:lnTo>
                      <a:pt x="242" y="2"/>
                    </a:lnTo>
                    <a:lnTo>
                      <a:pt x="235" y="2"/>
                    </a:lnTo>
                    <a:lnTo>
                      <a:pt x="229" y="3"/>
                    </a:lnTo>
                    <a:lnTo>
                      <a:pt x="222" y="6"/>
                    </a:lnTo>
                    <a:lnTo>
                      <a:pt x="222" y="6"/>
                    </a:lnTo>
                    <a:lnTo>
                      <a:pt x="230" y="6"/>
                    </a:lnTo>
                    <a:lnTo>
                      <a:pt x="219" y="6"/>
                    </a:lnTo>
                    <a:lnTo>
                      <a:pt x="219" y="6"/>
                    </a:lnTo>
                    <a:lnTo>
                      <a:pt x="208" y="10"/>
                    </a:lnTo>
                    <a:lnTo>
                      <a:pt x="196" y="15"/>
                    </a:lnTo>
                    <a:lnTo>
                      <a:pt x="196" y="15"/>
                    </a:lnTo>
                    <a:lnTo>
                      <a:pt x="190" y="19"/>
                    </a:lnTo>
                    <a:lnTo>
                      <a:pt x="184" y="25"/>
                    </a:lnTo>
                    <a:lnTo>
                      <a:pt x="184" y="25"/>
                    </a:lnTo>
                    <a:lnTo>
                      <a:pt x="182" y="26"/>
                    </a:lnTo>
                    <a:lnTo>
                      <a:pt x="176" y="27"/>
                    </a:lnTo>
                    <a:lnTo>
                      <a:pt x="172" y="26"/>
                    </a:lnTo>
                    <a:lnTo>
                      <a:pt x="167" y="25"/>
                    </a:lnTo>
                    <a:lnTo>
                      <a:pt x="167" y="25"/>
                    </a:lnTo>
                    <a:lnTo>
                      <a:pt x="166" y="24"/>
                    </a:lnTo>
                    <a:lnTo>
                      <a:pt x="166" y="20"/>
                    </a:lnTo>
                    <a:lnTo>
                      <a:pt x="166" y="17"/>
                    </a:lnTo>
                    <a:lnTo>
                      <a:pt x="166" y="17"/>
                    </a:lnTo>
                    <a:lnTo>
                      <a:pt x="156" y="14"/>
                    </a:lnTo>
                    <a:lnTo>
                      <a:pt x="145" y="9"/>
                    </a:lnTo>
                    <a:lnTo>
                      <a:pt x="93" y="11"/>
                    </a:lnTo>
                    <a:lnTo>
                      <a:pt x="93" y="11"/>
                    </a:lnTo>
                    <a:lnTo>
                      <a:pt x="101" y="9"/>
                    </a:lnTo>
                    <a:lnTo>
                      <a:pt x="110" y="7"/>
                    </a:lnTo>
                    <a:lnTo>
                      <a:pt x="127" y="1"/>
                    </a:lnTo>
                    <a:lnTo>
                      <a:pt x="127" y="1"/>
                    </a:lnTo>
                    <a:lnTo>
                      <a:pt x="118" y="0"/>
                    </a:lnTo>
                    <a:lnTo>
                      <a:pt x="114" y="0"/>
                    </a:lnTo>
                    <a:lnTo>
                      <a:pt x="109" y="1"/>
                    </a:lnTo>
                    <a:lnTo>
                      <a:pt x="109" y="1"/>
                    </a:lnTo>
                    <a:lnTo>
                      <a:pt x="95" y="7"/>
                    </a:lnTo>
                    <a:lnTo>
                      <a:pt x="80" y="14"/>
                    </a:lnTo>
                    <a:lnTo>
                      <a:pt x="65" y="22"/>
                    </a:lnTo>
                    <a:lnTo>
                      <a:pt x="57" y="27"/>
                    </a:lnTo>
                    <a:lnTo>
                      <a:pt x="50" y="33"/>
                    </a:lnTo>
                    <a:lnTo>
                      <a:pt x="50" y="33"/>
                    </a:lnTo>
                    <a:lnTo>
                      <a:pt x="49" y="34"/>
                    </a:lnTo>
                    <a:lnTo>
                      <a:pt x="49" y="38"/>
                    </a:lnTo>
                    <a:lnTo>
                      <a:pt x="49" y="43"/>
                    </a:lnTo>
                    <a:lnTo>
                      <a:pt x="49" y="50"/>
                    </a:lnTo>
                    <a:lnTo>
                      <a:pt x="49" y="52"/>
                    </a:lnTo>
                    <a:lnTo>
                      <a:pt x="48" y="55"/>
                    </a:lnTo>
                    <a:lnTo>
                      <a:pt x="48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9" name="iŝlíďe">
                <a:extLst>
                  <a:ext uri="{FF2B5EF4-FFF2-40B4-BE49-F238E27FC236}">
                    <a16:creationId xmlns:a16="http://schemas.microsoft.com/office/drawing/2014/main" id="{2ECDED81-2B30-1AC2-2A9E-D3E81F56EE33}"/>
                  </a:ext>
                </a:extLst>
              </p:cNvPr>
              <p:cNvSpPr/>
              <p:nvPr/>
            </p:nvSpPr>
            <p:spPr bwMode="auto">
              <a:xfrm>
                <a:off x="6159500" y="2039938"/>
                <a:ext cx="30163" cy="9525"/>
              </a:xfrm>
              <a:custGeom>
                <a:avLst/>
                <a:gdLst>
                  <a:gd name="T0" fmla="*/ 39 w 39"/>
                  <a:gd name="T1" fmla="*/ 10 h 11"/>
                  <a:gd name="T2" fmla="*/ 39 w 39"/>
                  <a:gd name="T3" fmla="*/ 10 h 11"/>
                  <a:gd name="T4" fmla="*/ 39 w 39"/>
                  <a:gd name="T5" fmla="*/ 7 h 11"/>
                  <a:gd name="T6" fmla="*/ 39 w 39"/>
                  <a:gd name="T7" fmla="*/ 3 h 11"/>
                  <a:gd name="T8" fmla="*/ 39 w 39"/>
                  <a:gd name="T9" fmla="*/ 3 h 11"/>
                  <a:gd name="T10" fmla="*/ 34 w 39"/>
                  <a:gd name="T11" fmla="*/ 2 h 11"/>
                  <a:gd name="T12" fmla="*/ 29 w 39"/>
                  <a:gd name="T13" fmla="*/ 1 h 11"/>
                  <a:gd name="T14" fmla="*/ 20 w 39"/>
                  <a:gd name="T15" fmla="*/ 0 h 11"/>
                  <a:gd name="T16" fmla="*/ 9 w 39"/>
                  <a:gd name="T17" fmla="*/ 1 h 11"/>
                  <a:gd name="T18" fmla="*/ 0 w 39"/>
                  <a:gd name="T19" fmla="*/ 3 h 11"/>
                  <a:gd name="T20" fmla="*/ 0 w 39"/>
                  <a:gd name="T21" fmla="*/ 3 h 11"/>
                  <a:gd name="T22" fmla="*/ 9 w 39"/>
                  <a:gd name="T23" fmla="*/ 7 h 11"/>
                  <a:gd name="T24" fmla="*/ 18 w 39"/>
                  <a:gd name="T25" fmla="*/ 11 h 11"/>
                  <a:gd name="T26" fmla="*/ 39 w 39"/>
                  <a:gd name="T2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11">
                    <a:moveTo>
                      <a:pt x="39" y="10"/>
                    </a:moveTo>
                    <a:lnTo>
                      <a:pt x="39" y="10"/>
                    </a:lnTo>
                    <a:lnTo>
                      <a:pt x="39" y="7"/>
                    </a:lnTo>
                    <a:lnTo>
                      <a:pt x="39" y="3"/>
                    </a:lnTo>
                    <a:lnTo>
                      <a:pt x="39" y="3"/>
                    </a:lnTo>
                    <a:lnTo>
                      <a:pt x="34" y="2"/>
                    </a:lnTo>
                    <a:lnTo>
                      <a:pt x="29" y="1"/>
                    </a:lnTo>
                    <a:lnTo>
                      <a:pt x="20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9" y="7"/>
                    </a:lnTo>
                    <a:lnTo>
                      <a:pt x="18" y="11"/>
                    </a:lnTo>
                    <a:lnTo>
                      <a:pt x="39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0" name="ïSḷîďê">
                <a:extLst>
                  <a:ext uri="{FF2B5EF4-FFF2-40B4-BE49-F238E27FC236}">
                    <a16:creationId xmlns:a16="http://schemas.microsoft.com/office/drawing/2014/main" id="{4FFF55CA-BBB6-D8DF-51BC-4FBB87B96FF6}"/>
                  </a:ext>
                </a:extLst>
              </p:cNvPr>
              <p:cNvSpPr/>
              <p:nvPr/>
            </p:nvSpPr>
            <p:spPr bwMode="auto">
              <a:xfrm>
                <a:off x="6132513" y="2043113"/>
                <a:ext cx="41275" cy="7937"/>
              </a:xfrm>
              <a:custGeom>
                <a:avLst/>
                <a:gdLst>
                  <a:gd name="T0" fmla="*/ 52 w 52"/>
                  <a:gd name="T1" fmla="*/ 8 h 10"/>
                  <a:gd name="T2" fmla="*/ 52 w 52"/>
                  <a:gd name="T3" fmla="*/ 8 h 10"/>
                  <a:gd name="T4" fmla="*/ 43 w 52"/>
                  <a:gd name="T5" fmla="*/ 4 h 10"/>
                  <a:gd name="T6" fmla="*/ 34 w 52"/>
                  <a:gd name="T7" fmla="*/ 0 h 10"/>
                  <a:gd name="T8" fmla="*/ 34 w 52"/>
                  <a:gd name="T9" fmla="*/ 0 h 10"/>
                  <a:gd name="T10" fmla="*/ 17 w 52"/>
                  <a:gd name="T11" fmla="*/ 6 h 10"/>
                  <a:gd name="T12" fmla="*/ 8 w 52"/>
                  <a:gd name="T13" fmla="*/ 8 h 10"/>
                  <a:gd name="T14" fmla="*/ 0 w 52"/>
                  <a:gd name="T15" fmla="*/ 10 h 10"/>
                  <a:gd name="T16" fmla="*/ 52 w 52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0">
                    <a:moveTo>
                      <a:pt x="52" y="8"/>
                    </a:moveTo>
                    <a:lnTo>
                      <a:pt x="52" y="8"/>
                    </a:lnTo>
                    <a:lnTo>
                      <a:pt x="43" y="4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17" y="6"/>
                    </a:lnTo>
                    <a:lnTo>
                      <a:pt x="8" y="8"/>
                    </a:lnTo>
                    <a:lnTo>
                      <a:pt x="0" y="10"/>
                    </a:lnTo>
                    <a:lnTo>
                      <a:pt x="5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1" name="î$lîḓé">
                <a:extLst>
                  <a:ext uri="{FF2B5EF4-FFF2-40B4-BE49-F238E27FC236}">
                    <a16:creationId xmlns:a16="http://schemas.microsoft.com/office/drawing/2014/main" id="{FA8823A3-D21F-2E8F-8AA8-F64378FB38B4}"/>
                  </a:ext>
                </a:extLst>
              </p:cNvPr>
              <p:cNvSpPr/>
              <p:nvPr/>
            </p:nvSpPr>
            <p:spPr bwMode="auto">
              <a:xfrm>
                <a:off x="6232525" y="2046288"/>
                <a:ext cx="7938" cy="0"/>
              </a:xfrm>
              <a:custGeom>
                <a:avLst/>
                <a:gdLst>
                  <a:gd name="T0" fmla="*/ 11 w 11"/>
                  <a:gd name="T1" fmla="*/ 11 w 11"/>
                  <a:gd name="T2" fmla="*/ 3 w 11"/>
                  <a:gd name="T3" fmla="*/ 3 w 11"/>
                  <a:gd name="T4" fmla="*/ 0 w 11"/>
                  <a:gd name="T5" fmla="*/ 11 w 1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1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2" name="iṣľíḍè">
                <a:extLst>
                  <a:ext uri="{FF2B5EF4-FFF2-40B4-BE49-F238E27FC236}">
                    <a16:creationId xmlns:a16="http://schemas.microsoft.com/office/drawing/2014/main" id="{DFD0D1B5-E69F-166D-EDB8-B9037467E086}"/>
                  </a:ext>
                </a:extLst>
              </p:cNvPr>
              <p:cNvSpPr/>
              <p:nvPr/>
            </p:nvSpPr>
            <p:spPr bwMode="auto">
              <a:xfrm>
                <a:off x="6227763" y="2046288"/>
                <a:ext cx="6350" cy="1587"/>
              </a:xfrm>
              <a:custGeom>
                <a:avLst/>
                <a:gdLst>
                  <a:gd name="T0" fmla="*/ 8 w 8"/>
                  <a:gd name="T1" fmla="*/ 0 h 1"/>
                  <a:gd name="T2" fmla="*/ 8 w 8"/>
                  <a:gd name="T3" fmla="*/ 0 h 1"/>
                  <a:gd name="T4" fmla="*/ 0 w 8"/>
                  <a:gd name="T5" fmla="*/ 1 h 1"/>
                  <a:gd name="T6" fmla="*/ 5 w 8"/>
                  <a:gd name="T7" fmla="*/ 0 h 1"/>
                  <a:gd name="T8" fmla="*/ 5 w 8"/>
                  <a:gd name="T9" fmla="*/ 0 h 1"/>
                  <a:gd name="T10" fmla="*/ 8 w 8"/>
                  <a:gd name="T11" fmla="*/ 0 h 1"/>
                  <a:gd name="T12" fmla="*/ 8 w 8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">
                    <a:moveTo>
                      <a:pt x="8" y="0"/>
                    </a:moveTo>
                    <a:lnTo>
                      <a:pt x="8" y="0"/>
                    </a:lnTo>
                    <a:lnTo>
                      <a:pt x="0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3" name="ïşľîḓé">
                <a:extLst>
                  <a:ext uri="{FF2B5EF4-FFF2-40B4-BE49-F238E27FC236}">
                    <a16:creationId xmlns:a16="http://schemas.microsoft.com/office/drawing/2014/main" id="{0DE32DF7-B25D-D52A-6342-AB57EF610D81}"/>
                  </a:ext>
                </a:extLst>
              </p:cNvPr>
              <p:cNvSpPr/>
              <p:nvPr/>
            </p:nvSpPr>
            <p:spPr bwMode="auto">
              <a:xfrm>
                <a:off x="6370638" y="2000250"/>
                <a:ext cx="123825" cy="107950"/>
              </a:xfrm>
              <a:custGeom>
                <a:avLst/>
                <a:gdLst>
                  <a:gd name="T0" fmla="*/ 41 w 154"/>
                  <a:gd name="T1" fmla="*/ 93 h 136"/>
                  <a:gd name="T2" fmla="*/ 47 w 154"/>
                  <a:gd name="T3" fmla="*/ 96 h 136"/>
                  <a:gd name="T4" fmla="*/ 52 w 154"/>
                  <a:gd name="T5" fmla="*/ 104 h 136"/>
                  <a:gd name="T6" fmla="*/ 59 w 154"/>
                  <a:gd name="T7" fmla="*/ 118 h 136"/>
                  <a:gd name="T8" fmla="*/ 62 w 154"/>
                  <a:gd name="T9" fmla="*/ 122 h 136"/>
                  <a:gd name="T10" fmla="*/ 73 w 154"/>
                  <a:gd name="T11" fmla="*/ 134 h 136"/>
                  <a:gd name="T12" fmla="*/ 81 w 154"/>
                  <a:gd name="T13" fmla="*/ 136 h 136"/>
                  <a:gd name="T14" fmla="*/ 89 w 154"/>
                  <a:gd name="T15" fmla="*/ 134 h 136"/>
                  <a:gd name="T16" fmla="*/ 97 w 154"/>
                  <a:gd name="T17" fmla="*/ 128 h 136"/>
                  <a:gd name="T18" fmla="*/ 126 w 154"/>
                  <a:gd name="T19" fmla="*/ 117 h 136"/>
                  <a:gd name="T20" fmla="*/ 143 w 154"/>
                  <a:gd name="T21" fmla="*/ 111 h 136"/>
                  <a:gd name="T22" fmla="*/ 153 w 154"/>
                  <a:gd name="T23" fmla="*/ 101 h 136"/>
                  <a:gd name="T24" fmla="*/ 154 w 154"/>
                  <a:gd name="T25" fmla="*/ 97 h 136"/>
                  <a:gd name="T26" fmla="*/ 154 w 154"/>
                  <a:gd name="T27" fmla="*/ 89 h 136"/>
                  <a:gd name="T28" fmla="*/ 146 w 154"/>
                  <a:gd name="T29" fmla="*/ 79 h 136"/>
                  <a:gd name="T30" fmla="*/ 130 w 154"/>
                  <a:gd name="T31" fmla="*/ 64 h 136"/>
                  <a:gd name="T32" fmla="*/ 114 w 154"/>
                  <a:gd name="T33" fmla="*/ 48 h 136"/>
                  <a:gd name="T34" fmla="*/ 109 w 154"/>
                  <a:gd name="T35" fmla="*/ 38 h 136"/>
                  <a:gd name="T36" fmla="*/ 120 w 154"/>
                  <a:gd name="T37" fmla="*/ 35 h 136"/>
                  <a:gd name="T38" fmla="*/ 130 w 154"/>
                  <a:gd name="T39" fmla="*/ 28 h 136"/>
                  <a:gd name="T40" fmla="*/ 137 w 154"/>
                  <a:gd name="T41" fmla="*/ 20 h 136"/>
                  <a:gd name="T42" fmla="*/ 137 w 154"/>
                  <a:gd name="T43" fmla="*/ 9 h 136"/>
                  <a:gd name="T44" fmla="*/ 136 w 154"/>
                  <a:gd name="T45" fmla="*/ 5 h 136"/>
                  <a:gd name="T46" fmla="*/ 131 w 154"/>
                  <a:gd name="T47" fmla="*/ 1 h 136"/>
                  <a:gd name="T48" fmla="*/ 121 w 154"/>
                  <a:gd name="T49" fmla="*/ 0 h 136"/>
                  <a:gd name="T50" fmla="*/ 113 w 154"/>
                  <a:gd name="T51" fmla="*/ 2 h 136"/>
                  <a:gd name="T52" fmla="*/ 86 w 154"/>
                  <a:gd name="T53" fmla="*/ 11 h 136"/>
                  <a:gd name="T54" fmla="*/ 67 w 154"/>
                  <a:gd name="T55" fmla="*/ 13 h 136"/>
                  <a:gd name="T56" fmla="*/ 50 w 154"/>
                  <a:gd name="T57" fmla="*/ 10 h 136"/>
                  <a:gd name="T58" fmla="*/ 41 w 154"/>
                  <a:gd name="T59" fmla="*/ 3 h 136"/>
                  <a:gd name="T60" fmla="*/ 38 w 154"/>
                  <a:gd name="T61" fmla="*/ 9 h 136"/>
                  <a:gd name="T62" fmla="*/ 36 w 154"/>
                  <a:gd name="T63" fmla="*/ 19 h 136"/>
                  <a:gd name="T64" fmla="*/ 37 w 154"/>
                  <a:gd name="T65" fmla="*/ 35 h 136"/>
                  <a:gd name="T66" fmla="*/ 34 w 154"/>
                  <a:gd name="T67" fmla="*/ 40 h 136"/>
                  <a:gd name="T68" fmla="*/ 29 w 154"/>
                  <a:gd name="T69" fmla="*/ 44 h 136"/>
                  <a:gd name="T70" fmla="*/ 12 w 154"/>
                  <a:gd name="T71" fmla="*/ 48 h 136"/>
                  <a:gd name="T72" fmla="*/ 3 w 154"/>
                  <a:gd name="T73" fmla="*/ 53 h 136"/>
                  <a:gd name="T74" fmla="*/ 0 w 154"/>
                  <a:gd name="T75" fmla="*/ 63 h 136"/>
                  <a:gd name="T76" fmla="*/ 2 w 154"/>
                  <a:gd name="T77" fmla="*/ 70 h 136"/>
                  <a:gd name="T78" fmla="*/ 9 w 154"/>
                  <a:gd name="T79" fmla="*/ 79 h 136"/>
                  <a:gd name="T80" fmla="*/ 19 w 154"/>
                  <a:gd name="T81" fmla="*/ 86 h 136"/>
                  <a:gd name="T82" fmla="*/ 41 w 154"/>
                  <a:gd name="T83" fmla="*/ 9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36">
                    <a:moveTo>
                      <a:pt x="41" y="93"/>
                    </a:moveTo>
                    <a:lnTo>
                      <a:pt x="41" y="93"/>
                    </a:lnTo>
                    <a:lnTo>
                      <a:pt x="44" y="94"/>
                    </a:lnTo>
                    <a:lnTo>
                      <a:pt x="47" y="96"/>
                    </a:lnTo>
                    <a:lnTo>
                      <a:pt x="50" y="101"/>
                    </a:lnTo>
                    <a:lnTo>
                      <a:pt x="52" y="104"/>
                    </a:lnTo>
                    <a:lnTo>
                      <a:pt x="56" y="113"/>
                    </a:lnTo>
                    <a:lnTo>
                      <a:pt x="59" y="118"/>
                    </a:lnTo>
                    <a:lnTo>
                      <a:pt x="62" y="122"/>
                    </a:lnTo>
                    <a:lnTo>
                      <a:pt x="62" y="122"/>
                    </a:lnTo>
                    <a:lnTo>
                      <a:pt x="67" y="128"/>
                    </a:lnTo>
                    <a:lnTo>
                      <a:pt x="73" y="134"/>
                    </a:lnTo>
                    <a:lnTo>
                      <a:pt x="77" y="135"/>
                    </a:lnTo>
                    <a:lnTo>
                      <a:pt x="81" y="136"/>
                    </a:lnTo>
                    <a:lnTo>
                      <a:pt x="85" y="135"/>
                    </a:lnTo>
                    <a:lnTo>
                      <a:pt x="89" y="134"/>
                    </a:lnTo>
                    <a:lnTo>
                      <a:pt x="89" y="134"/>
                    </a:lnTo>
                    <a:lnTo>
                      <a:pt x="97" y="128"/>
                    </a:lnTo>
                    <a:lnTo>
                      <a:pt x="106" y="123"/>
                    </a:lnTo>
                    <a:lnTo>
                      <a:pt x="126" y="117"/>
                    </a:lnTo>
                    <a:lnTo>
                      <a:pt x="135" y="114"/>
                    </a:lnTo>
                    <a:lnTo>
                      <a:pt x="143" y="111"/>
                    </a:lnTo>
                    <a:lnTo>
                      <a:pt x="149" y="106"/>
                    </a:lnTo>
                    <a:lnTo>
                      <a:pt x="153" y="101"/>
                    </a:lnTo>
                    <a:lnTo>
                      <a:pt x="153" y="101"/>
                    </a:lnTo>
                    <a:lnTo>
                      <a:pt x="154" y="97"/>
                    </a:lnTo>
                    <a:lnTo>
                      <a:pt x="154" y="93"/>
                    </a:lnTo>
                    <a:lnTo>
                      <a:pt x="154" y="89"/>
                    </a:lnTo>
                    <a:lnTo>
                      <a:pt x="152" y="86"/>
                    </a:lnTo>
                    <a:lnTo>
                      <a:pt x="146" y="79"/>
                    </a:lnTo>
                    <a:lnTo>
                      <a:pt x="139" y="71"/>
                    </a:lnTo>
                    <a:lnTo>
                      <a:pt x="130" y="64"/>
                    </a:lnTo>
                    <a:lnTo>
                      <a:pt x="121" y="56"/>
                    </a:lnTo>
                    <a:lnTo>
                      <a:pt x="114" y="48"/>
                    </a:lnTo>
                    <a:lnTo>
                      <a:pt x="111" y="44"/>
                    </a:lnTo>
                    <a:lnTo>
                      <a:pt x="109" y="38"/>
                    </a:lnTo>
                    <a:lnTo>
                      <a:pt x="109" y="38"/>
                    </a:lnTo>
                    <a:lnTo>
                      <a:pt x="120" y="35"/>
                    </a:lnTo>
                    <a:lnTo>
                      <a:pt x="126" y="31"/>
                    </a:lnTo>
                    <a:lnTo>
                      <a:pt x="130" y="28"/>
                    </a:lnTo>
                    <a:lnTo>
                      <a:pt x="134" y="25"/>
                    </a:lnTo>
                    <a:lnTo>
                      <a:pt x="137" y="20"/>
                    </a:lnTo>
                    <a:lnTo>
                      <a:pt x="138" y="14"/>
                    </a:lnTo>
                    <a:lnTo>
                      <a:pt x="137" y="9"/>
                    </a:lnTo>
                    <a:lnTo>
                      <a:pt x="137" y="9"/>
                    </a:lnTo>
                    <a:lnTo>
                      <a:pt x="136" y="5"/>
                    </a:lnTo>
                    <a:lnTo>
                      <a:pt x="134" y="3"/>
                    </a:lnTo>
                    <a:lnTo>
                      <a:pt x="131" y="1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3" y="2"/>
                    </a:lnTo>
                    <a:lnTo>
                      <a:pt x="113" y="2"/>
                    </a:lnTo>
                    <a:lnTo>
                      <a:pt x="95" y="7"/>
                    </a:lnTo>
                    <a:lnTo>
                      <a:pt x="86" y="11"/>
                    </a:lnTo>
                    <a:lnTo>
                      <a:pt x="77" y="13"/>
                    </a:lnTo>
                    <a:lnTo>
                      <a:pt x="67" y="13"/>
                    </a:lnTo>
                    <a:lnTo>
                      <a:pt x="58" y="12"/>
                    </a:lnTo>
                    <a:lnTo>
                      <a:pt x="50" y="10"/>
                    </a:lnTo>
                    <a:lnTo>
                      <a:pt x="45" y="6"/>
                    </a:lnTo>
                    <a:lnTo>
                      <a:pt x="41" y="3"/>
                    </a:lnTo>
                    <a:lnTo>
                      <a:pt x="41" y="3"/>
                    </a:lnTo>
                    <a:lnTo>
                      <a:pt x="38" y="9"/>
                    </a:lnTo>
                    <a:lnTo>
                      <a:pt x="36" y="13"/>
                    </a:lnTo>
                    <a:lnTo>
                      <a:pt x="36" y="19"/>
                    </a:lnTo>
                    <a:lnTo>
                      <a:pt x="36" y="25"/>
                    </a:lnTo>
                    <a:lnTo>
                      <a:pt x="37" y="35"/>
                    </a:lnTo>
                    <a:lnTo>
                      <a:pt x="36" y="38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29" y="44"/>
                    </a:lnTo>
                    <a:lnTo>
                      <a:pt x="23" y="45"/>
                    </a:lnTo>
                    <a:lnTo>
                      <a:pt x="12" y="48"/>
                    </a:lnTo>
                    <a:lnTo>
                      <a:pt x="6" y="51"/>
                    </a:lnTo>
                    <a:lnTo>
                      <a:pt x="3" y="53"/>
                    </a:lnTo>
                    <a:lnTo>
                      <a:pt x="1" y="58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2" y="70"/>
                    </a:lnTo>
                    <a:lnTo>
                      <a:pt x="4" y="75"/>
                    </a:lnTo>
                    <a:lnTo>
                      <a:pt x="9" y="79"/>
                    </a:lnTo>
                    <a:lnTo>
                      <a:pt x="13" y="84"/>
                    </a:lnTo>
                    <a:lnTo>
                      <a:pt x="19" y="86"/>
                    </a:lnTo>
                    <a:lnTo>
                      <a:pt x="26" y="89"/>
                    </a:lnTo>
                    <a:lnTo>
                      <a:pt x="41" y="93"/>
                    </a:lnTo>
                    <a:lnTo>
                      <a:pt x="41" y="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4" name="iS1íde">
                <a:extLst>
                  <a:ext uri="{FF2B5EF4-FFF2-40B4-BE49-F238E27FC236}">
                    <a16:creationId xmlns:a16="http://schemas.microsoft.com/office/drawing/2014/main" id="{0B153FC5-2835-5865-40A9-02B397F8FF45}"/>
                  </a:ext>
                </a:extLst>
              </p:cNvPr>
              <p:cNvSpPr/>
              <p:nvPr/>
            </p:nvSpPr>
            <p:spPr bwMode="auto">
              <a:xfrm>
                <a:off x="6511925" y="1998663"/>
                <a:ext cx="103188" cy="84137"/>
              </a:xfrm>
              <a:custGeom>
                <a:avLst/>
                <a:gdLst>
                  <a:gd name="T0" fmla="*/ 22 w 131"/>
                  <a:gd name="T1" fmla="*/ 104 h 106"/>
                  <a:gd name="T2" fmla="*/ 36 w 131"/>
                  <a:gd name="T3" fmla="*/ 105 h 106"/>
                  <a:gd name="T4" fmla="*/ 50 w 131"/>
                  <a:gd name="T5" fmla="*/ 100 h 106"/>
                  <a:gd name="T6" fmla="*/ 64 w 131"/>
                  <a:gd name="T7" fmla="*/ 90 h 106"/>
                  <a:gd name="T8" fmla="*/ 76 w 131"/>
                  <a:gd name="T9" fmla="*/ 79 h 106"/>
                  <a:gd name="T10" fmla="*/ 82 w 131"/>
                  <a:gd name="T11" fmla="*/ 73 h 106"/>
                  <a:gd name="T12" fmla="*/ 98 w 131"/>
                  <a:gd name="T13" fmla="*/ 70 h 106"/>
                  <a:gd name="T14" fmla="*/ 114 w 131"/>
                  <a:gd name="T15" fmla="*/ 67 h 106"/>
                  <a:gd name="T16" fmla="*/ 124 w 131"/>
                  <a:gd name="T17" fmla="*/ 64 h 106"/>
                  <a:gd name="T18" fmla="*/ 128 w 131"/>
                  <a:gd name="T19" fmla="*/ 59 h 106"/>
                  <a:gd name="T20" fmla="*/ 130 w 131"/>
                  <a:gd name="T21" fmla="*/ 56 h 106"/>
                  <a:gd name="T22" fmla="*/ 131 w 131"/>
                  <a:gd name="T23" fmla="*/ 46 h 106"/>
                  <a:gd name="T24" fmla="*/ 123 w 131"/>
                  <a:gd name="T25" fmla="*/ 24 h 106"/>
                  <a:gd name="T26" fmla="*/ 123 w 131"/>
                  <a:gd name="T27" fmla="*/ 12 h 106"/>
                  <a:gd name="T28" fmla="*/ 94 w 131"/>
                  <a:gd name="T29" fmla="*/ 12 h 106"/>
                  <a:gd name="T30" fmla="*/ 89 w 131"/>
                  <a:gd name="T31" fmla="*/ 12 h 106"/>
                  <a:gd name="T32" fmla="*/ 94 w 131"/>
                  <a:gd name="T33" fmla="*/ 12 h 106"/>
                  <a:gd name="T34" fmla="*/ 88 w 131"/>
                  <a:gd name="T35" fmla="*/ 10 h 106"/>
                  <a:gd name="T36" fmla="*/ 73 w 131"/>
                  <a:gd name="T37" fmla="*/ 4 h 106"/>
                  <a:gd name="T38" fmla="*/ 61 w 131"/>
                  <a:gd name="T39" fmla="*/ 0 h 106"/>
                  <a:gd name="T40" fmla="*/ 50 w 131"/>
                  <a:gd name="T41" fmla="*/ 1 h 106"/>
                  <a:gd name="T42" fmla="*/ 50 w 131"/>
                  <a:gd name="T43" fmla="*/ 4 h 106"/>
                  <a:gd name="T44" fmla="*/ 48 w 131"/>
                  <a:gd name="T45" fmla="*/ 12 h 106"/>
                  <a:gd name="T46" fmla="*/ 44 w 131"/>
                  <a:gd name="T47" fmla="*/ 18 h 106"/>
                  <a:gd name="T48" fmla="*/ 45 w 131"/>
                  <a:gd name="T49" fmla="*/ 22 h 106"/>
                  <a:gd name="T50" fmla="*/ 34 w 131"/>
                  <a:gd name="T51" fmla="*/ 22 h 106"/>
                  <a:gd name="T52" fmla="*/ 17 w 131"/>
                  <a:gd name="T53" fmla="*/ 17 h 106"/>
                  <a:gd name="T54" fmla="*/ 7 w 131"/>
                  <a:gd name="T55" fmla="*/ 18 h 106"/>
                  <a:gd name="T56" fmla="*/ 2 w 131"/>
                  <a:gd name="T57" fmla="*/ 23 h 106"/>
                  <a:gd name="T58" fmla="*/ 0 w 131"/>
                  <a:gd name="T59" fmla="*/ 30 h 106"/>
                  <a:gd name="T60" fmla="*/ 2 w 131"/>
                  <a:gd name="T61" fmla="*/ 39 h 106"/>
                  <a:gd name="T62" fmla="*/ 12 w 131"/>
                  <a:gd name="T63" fmla="*/ 55 h 106"/>
                  <a:gd name="T64" fmla="*/ 15 w 131"/>
                  <a:gd name="T65" fmla="*/ 57 h 106"/>
                  <a:gd name="T66" fmla="*/ 17 w 131"/>
                  <a:gd name="T67" fmla="*/ 66 h 106"/>
                  <a:gd name="T68" fmla="*/ 15 w 131"/>
                  <a:gd name="T69" fmla="*/ 81 h 106"/>
                  <a:gd name="T70" fmla="*/ 14 w 131"/>
                  <a:gd name="T71" fmla="*/ 95 h 106"/>
                  <a:gd name="T72" fmla="*/ 16 w 131"/>
                  <a:gd name="T73" fmla="*/ 100 h 106"/>
                  <a:gd name="T74" fmla="*/ 22 w 131"/>
                  <a:gd name="T75" fmla="*/ 10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1" h="106">
                    <a:moveTo>
                      <a:pt x="22" y="104"/>
                    </a:moveTo>
                    <a:lnTo>
                      <a:pt x="22" y="104"/>
                    </a:lnTo>
                    <a:lnTo>
                      <a:pt x="28" y="106"/>
                    </a:lnTo>
                    <a:lnTo>
                      <a:pt x="36" y="105"/>
                    </a:lnTo>
                    <a:lnTo>
                      <a:pt x="43" y="103"/>
                    </a:lnTo>
                    <a:lnTo>
                      <a:pt x="50" y="100"/>
                    </a:lnTo>
                    <a:lnTo>
                      <a:pt x="57" y="96"/>
                    </a:lnTo>
                    <a:lnTo>
                      <a:pt x="64" y="90"/>
                    </a:lnTo>
                    <a:lnTo>
                      <a:pt x="76" y="79"/>
                    </a:lnTo>
                    <a:lnTo>
                      <a:pt x="76" y="79"/>
                    </a:lnTo>
                    <a:lnTo>
                      <a:pt x="78" y="75"/>
                    </a:lnTo>
                    <a:lnTo>
                      <a:pt x="82" y="73"/>
                    </a:lnTo>
                    <a:lnTo>
                      <a:pt x="89" y="71"/>
                    </a:lnTo>
                    <a:lnTo>
                      <a:pt x="98" y="70"/>
                    </a:lnTo>
                    <a:lnTo>
                      <a:pt x="106" y="68"/>
                    </a:lnTo>
                    <a:lnTo>
                      <a:pt x="114" y="67"/>
                    </a:lnTo>
                    <a:lnTo>
                      <a:pt x="121" y="65"/>
                    </a:lnTo>
                    <a:lnTo>
                      <a:pt x="124" y="64"/>
                    </a:lnTo>
                    <a:lnTo>
                      <a:pt x="126" y="62"/>
                    </a:lnTo>
                    <a:lnTo>
                      <a:pt x="128" y="59"/>
                    </a:lnTo>
                    <a:lnTo>
                      <a:pt x="130" y="56"/>
                    </a:lnTo>
                    <a:lnTo>
                      <a:pt x="130" y="56"/>
                    </a:lnTo>
                    <a:lnTo>
                      <a:pt x="131" y="50"/>
                    </a:lnTo>
                    <a:lnTo>
                      <a:pt x="131" y="46"/>
                    </a:lnTo>
                    <a:lnTo>
                      <a:pt x="126" y="36"/>
                    </a:lnTo>
                    <a:lnTo>
                      <a:pt x="123" y="24"/>
                    </a:lnTo>
                    <a:lnTo>
                      <a:pt x="123" y="17"/>
                    </a:lnTo>
                    <a:lnTo>
                      <a:pt x="123" y="12"/>
                    </a:lnTo>
                    <a:lnTo>
                      <a:pt x="123" y="12"/>
                    </a:lnTo>
                    <a:lnTo>
                      <a:pt x="94" y="12"/>
                    </a:lnTo>
                    <a:lnTo>
                      <a:pt x="94" y="12"/>
                    </a:lnTo>
                    <a:lnTo>
                      <a:pt x="89" y="12"/>
                    </a:lnTo>
                    <a:lnTo>
                      <a:pt x="89" y="12"/>
                    </a:lnTo>
                    <a:lnTo>
                      <a:pt x="94" y="12"/>
                    </a:lnTo>
                    <a:lnTo>
                      <a:pt x="94" y="12"/>
                    </a:lnTo>
                    <a:lnTo>
                      <a:pt x="88" y="10"/>
                    </a:lnTo>
                    <a:lnTo>
                      <a:pt x="83" y="8"/>
                    </a:lnTo>
                    <a:lnTo>
                      <a:pt x="73" y="4"/>
                    </a:lnTo>
                    <a:lnTo>
                      <a:pt x="67" y="1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0" y="1"/>
                    </a:lnTo>
                    <a:lnTo>
                      <a:pt x="50" y="1"/>
                    </a:lnTo>
                    <a:lnTo>
                      <a:pt x="50" y="4"/>
                    </a:lnTo>
                    <a:lnTo>
                      <a:pt x="50" y="7"/>
                    </a:lnTo>
                    <a:lnTo>
                      <a:pt x="48" y="12"/>
                    </a:lnTo>
                    <a:lnTo>
                      <a:pt x="44" y="16"/>
                    </a:lnTo>
                    <a:lnTo>
                      <a:pt x="44" y="18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0" y="23"/>
                    </a:lnTo>
                    <a:lnTo>
                      <a:pt x="34" y="22"/>
                    </a:lnTo>
                    <a:lnTo>
                      <a:pt x="23" y="18"/>
                    </a:lnTo>
                    <a:lnTo>
                      <a:pt x="17" y="17"/>
                    </a:lnTo>
                    <a:lnTo>
                      <a:pt x="11" y="17"/>
                    </a:lnTo>
                    <a:lnTo>
                      <a:pt x="7" y="18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1" y="34"/>
                    </a:lnTo>
                    <a:lnTo>
                      <a:pt x="2" y="39"/>
                    </a:lnTo>
                    <a:lnTo>
                      <a:pt x="7" y="47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5" y="57"/>
                    </a:lnTo>
                    <a:lnTo>
                      <a:pt x="16" y="59"/>
                    </a:lnTo>
                    <a:lnTo>
                      <a:pt x="17" y="66"/>
                    </a:lnTo>
                    <a:lnTo>
                      <a:pt x="16" y="74"/>
                    </a:lnTo>
                    <a:lnTo>
                      <a:pt x="15" y="81"/>
                    </a:lnTo>
                    <a:lnTo>
                      <a:pt x="14" y="89"/>
                    </a:lnTo>
                    <a:lnTo>
                      <a:pt x="14" y="95"/>
                    </a:lnTo>
                    <a:lnTo>
                      <a:pt x="15" y="98"/>
                    </a:lnTo>
                    <a:lnTo>
                      <a:pt x="16" y="100"/>
                    </a:lnTo>
                    <a:lnTo>
                      <a:pt x="18" y="103"/>
                    </a:lnTo>
                    <a:lnTo>
                      <a:pt x="22" y="104"/>
                    </a:lnTo>
                    <a:lnTo>
                      <a:pt x="22" y="1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5" name="íṣḷïḑè">
                <a:extLst>
                  <a:ext uri="{FF2B5EF4-FFF2-40B4-BE49-F238E27FC236}">
                    <a16:creationId xmlns:a16="http://schemas.microsoft.com/office/drawing/2014/main" id="{77247929-E785-8A04-4DB0-DD1A414CFD24}"/>
                  </a:ext>
                </a:extLst>
              </p:cNvPr>
              <p:cNvSpPr/>
              <p:nvPr/>
            </p:nvSpPr>
            <p:spPr bwMode="auto">
              <a:xfrm>
                <a:off x="6799263" y="1966913"/>
                <a:ext cx="4763" cy="4762"/>
              </a:xfrm>
              <a:custGeom>
                <a:avLst/>
                <a:gdLst>
                  <a:gd name="T0" fmla="*/ 1 w 5"/>
                  <a:gd name="T1" fmla="*/ 6 h 6"/>
                  <a:gd name="T2" fmla="*/ 1 w 5"/>
                  <a:gd name="T3" fmla="*/ 6 h 6"/>
                  <a:gd name="T4" fmla="*/ 5 w 5"/>
                  <a:gd name="T5" fmla="*/ 0 h 6"/>
                  <a:gd name="T6" fmla="*/ 5 w 5"/>
                  <a:gd name="T7" fmla="*/ 0 h 6"/>
                  <a:gd name="T8" fmla="*/ 0 w 5"/>
                  <a:gd name="T9" fmla="*/ 0 h 6"/>
                  <a:gd name="T10" fmla="*/ 0 w 5"/>
                  <a:gd name="T11" fmla="*/ 0 h 6"/>
                  <a:gd name="T12" fmla="*/ 1 w 5"/>
                  <a:gd name="T13" fmla="*/ 6 h 6"/>
                  <a:gd name="T14" fmla="*/ 1 w 5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lnTo>
                      <a:pt x="1" y="6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6" name="ïşlíďê">
                <a:extLst>
                  <a:ext uri="{FF2B5EF4-FFF2-40B4-BE49-F238E27FC236}">
                    <a16:creationId xmlns:a16="http://schemas.microsoft.com/office/drawing/2014/main" id="{6B24D8F9-287D-9EF9-56EE-A460546B7AED}"/>
                  </a:ext>
                </a:extLst>
              </p:cNvPr>
              <p:cNvSpPr/>
              <p:nvPr/>
            </p:nvSpPr>
            <p:spPr bwMode="auto">
              <a:xfrm>
                <a:off x="6567488" y="1914525"/>
                <a:ext cx="231775" cy="84137"/>
              </a:xfrm>
              <a:custGeom>
                <a:avLst/>
                <a:gdLst>
                  <a:gd name="T0" fmla="*/ 187 w 294"/>
                  <a:gd name="T1" fmla="*/ 35 h 107"/>
                  <a:gd name="T2" fmla="*/ 183 w 294"/>
                  <a:gd name="T3" fmla="*/ 33 h 107"/>
                  <a:gd name="T4" fmla="*/ 175 w 294"/>
                  <a:gd name="T5" fmla="*/ 25 h 107"/>
                  <a:gd name="T6" fmla="*/ 172 w 294"/>
                  <a:gd name="T7" fmla="*/ 22 h 107"/>
                  <a:gd name="T8" fmla="*/ 164 w 294"/>
                  <a:gd name="T9" fmla="*/ 21 h 107"/>
                  <a:gd name="T10" fmla="*/ 157 w 294"/>
                  <a:gd name="T11" fmla="*/ 22 h 107"/>
                  <a:gd name="T12" fmla="*/ 148 w 294"/>
                  <a:gd name="T13" fmla="*/ 31 h 107"/>
                  <a:gd name="T14" fmla="*/ 135 w 294"/>
                  <a:gd name="T15" fmla="*/ 48 h 107"/>
                  <a:gd name="T16" fmla="*/ 128 w 294"/>
                  <a:gd name="T17" fmla="*/ 52 h 107"/>
                  <a:gd name="T18" fmla="*/ 113 w 294"/>
                  <a:gd name="T19" fmla="*/ 53 h 107"/>
                  <a:gd name="T20" fmla="*/ 100 w 294"/>
                  <a:gd name="T21" fmla="*/ 47 h 107"/>
                  <a:gd name="T22" fmla="*/ 92 w 294"/>
                  <a:gd name="T23" fmla="*/ 37 h 107"/>
                  <a:gd name="T24" fmla="*/ 89 w 294"/>
                  <a:gd name="T25" fmla="*/ 22 h 107"/>
                  <a:gd name="T26" fmla="*/ 83 w 294"/>
                  <a:gd name="T27" fmla="*/ 27 h 107"/>
                  <a:gd name="T28" fmla="*/ 73 w 294"/>
                  <a:gd name="T29" fmla="*/ 36 h 107"/>
                  <a:gd name="T30" fmla="*/ 69 w 294"/>
                  <a:gd name="T31" fmla="*/ 39 h 107"/>
                  <a:gd name="T32" fmla="*/ 61 w 294"/>
                  <a:gd name="T33" fmla="*/ 41 h 107"/>
                  <a:gd name="T34" fmla="*/ 54 w 294"/>
                  <a:gd name="T35" fmla="*/ 40 h 107"/>
                  <a:gd name="T36" fmla="*/ 44 w 294"/>
                  <a:gd name="T37" fmla="*/ 31 h 107"/>
                  <a:gd name="T38" fmla="*/ 34 w 294"/>
                  <a:gd name="T39" fmla="*/ 18 h 107"/>
                  <a:gd name="T40" fmla="*/ 28 w 294"/>
                  <a:gd name="T41" fmla="*/ 3 h 107"/>
                  <a:gd name="T42" fmla="*/ 21 w 294"/>
                  <a:gd name="T43" fmla="*/ 0 h 107"/>
                  <a:gd name="T44" fmla="*/ 12 w 294"/>
                  <a:gd name="T45" fmla="*/ 3 h 107"/>
                  <a:gd name="T46" fmla="*/ 6 w 294"/>
                  <a:gd name="T47" fmla="*/ 10 h 107"/>
                  <a:gd name="T48" fmla="*/ 0 w 294"/>
                  <a:gd name="T49" fmla="*/ 27 h 107"/>
                  <a:gd name="T50" fmla="*/ 1 w 294"/>
                  <a:gd name="T51" fmla="*/ 43 h 107"/>
                  <a:gd name="T52" fmla="*/ 7 w 294"/>
                  <a:gd name="T53" fmla="*/ 58 h 107"/>
                  <a:gd name="T54" fmla="*/ 13 w 294"/>
                  <a:gd name="T55" fmla="*/ 65 h 107"/>
                  <a:gd name="T56" fmla="*/ 25 w 294"/>
                  <a:gd name="T57" fmla="*/ 76 h 107"/>
                  <a:gd name="T58" fmla="*/ 41 w 294"/>
                  <a:gd name="T59" fmla="*/ 85 h 107"/>
                  <a:gd name="T60" fmla="*/ 70 w 294"/>
                  <a:gd name="T61" fmla="*/ 101 h 107"/>
                  <a:gd name="T62" fmla="*/ 85 w 294"/>
                  <a:gd name="T63" fmla="*/ 105 h 107"/>
                  <a:gd name="T64" fmla="*/ 98 w 294"/>
                  <a:gd name="T65" fmla="*/ 107 h 107"/>
                  <a:gd name="T66" fmla="*/ 111 w 294"/>
                  <a:gd name="T67" fmla="*/ 106 h 107"/>
                  <a:gd name="T68" fmla="*/ 149 w 294"/>
                  <a:gd name="T69" fmla="*/ 94 h 107"/>
                  <a:gd name="T70" fmla="*/ 175 w 294"/>
                  <a:gd name="T71" fmla="*/ 88 h 107"/>
                  <a:gd name="T72" fmla="*/ 188 w 294"/>
                  <a:gd name="T73" fmla="*/ 87 h 107"/>
                  <a:gd name="T74" fmla="*/ 201 w 294"/>
                  <a:gd name="T75" fmla="*/ 90 h 107"/>
                  <a:gd name="T76" fmla="*/ 212 w 294"/>
                  <a:gd name="T77" fmla="*/ 94 h 107"/>
                  <a:gd name="T78" fmla="*/ 236 w 294"/>
                  <a:gd name="T79" fmla="*/ 95 h 107"/>
                  <a:gd name="T80" fmla="*/ 259 w 294"/>
                  <a:gd name="T81" fmla="*/ 89 h 107"/>
                  <a:gd name="T82" fmla="*/ 278 w 294"/>
                  <a:gd name="T83" fmla="*/ 77 h 107"/>
                  <a:gd name="T84" fmla="*/ 286 w 294"/>
                  <a:gd name="T85" fmla="*/ 68 h 107"/>
                  <a:gd name="T86" fmla="*/ 288 w 294"/>
                  <a:gd name="T87" fmla="*/ 66 h 107"/>
                  <a:gd name="T88" fmla="*/ 294 w 294"/>
                  <a:gd name="T89" fmla="*/ 66 h 107"/>
                  <a:gd name="T90" fmla="*/ 287 w 294"/>
                  <a:gd name="T91" fmla="*/ 53 h 107"/>
                  <a:gd name="T92" fmla="*/ 278 w 294"/>
                  <a:gd name="T93" fmla="*/ 43 h 107"/>
                  <a:gd name="T94" fmla="*/ 265 w 294"/>
                  <a:gd name="T95" fmla="*/ 37 h 107"/>
                  <a:gd name="T96" fmla="*/ 251 w 294"/>
                  <a:gd name="T97" fmla="*/ 33 h 107"/>
                  <a:gd name="T98" fmla="*/ 218 w 294"/>
                  <a:gd name="T99" fmla="*/ 33 h 107"/>
                  <a:gd name="T100" fmla="*/ 187 w 294"/>
                  <a:gd name="T10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4" h="107">
                    <a:moveTo>
                      <a:pt x="187" y="35"/>
                    </a:moveTo>
                    <a:lnTo>
                      <a:pt x="187" y="35"/>
                    </a:lnTo>
                    <a:lnTo>
                      <a:pt x="185" y="35"/>
                    </a:lnTo>
                    <a:lnTo>
                      <a:pt x="183" y="33"/>
                    </a:lnTo>
                    <a:lnTo>
                      <a:pt x="180" y="30"/>
                    </a:lnTo>
                    <a:lnTo>
                      <a:pt x="175" y="25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68" y="21"/>
                    </a:lnTo>
                    <a:lnTo>
                      <a:pt x="164" y="21"/>
                    </a:lnTo>
                    <a:lnTo>
                      <a:pt x="161" y="21"/>
                    </a:lnTo>
                    <a:lnTo>
                      <a:pt x="157" y="22"/>
                    </a:lnTo>
                    <a:lnTo>
                      <a:pt x="153" y="25"/>
                    </a:lnTo>
                    <a:lnTo>
                      <a:pt x="148" y="31"/>
                    </a:lnTo>
                    <a:lnTo>
                      <a:pt x="139" y="43"/>
                    </a:lnTo>
                    <a:lnTo>
                      <a:pt x="135" y="48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20" y="53"/>
                    </a:lnTo>
                    <a:lnTo>
                      <a:pt x="113" y="53"/>
                    </a:lnTo>
                    <a:lnTo>
                      <a:pt x="106" y="51"/>
                    </a:lnTo>
                    <a:lnTo>
                      <a:pt x="100" y="47"/>
                    </a:lnTo>
                    <a:lnTo>
                      <a:pt x="96" y="43"/>
                    </a:lnTo>
                    <a:lnTo>
                      <a:pt x="92" y="37"/>
                    </a:lnTo>
                    <a:lnTo>
                      <a:pt x="90" y="30"/>
                    </a:lnTo>
                    <a:lnTo>
                      <a:pt x="89" y="22"/>
                    </a:lnTo>
                    <a:lnTo>
                      <a:pt x="89" y="22"/>
                    </a:lnTo>
                    <a:lnTo>
                      <a:pt x="83" y="27"/>
                    </a:lnTo>
                    <a:lnTo>
                      <a:pt x="78" y="31"/>
                    </a:lnTo>
                    <a:lnTo>
                      <a:pt x="73" y="36"/>
                    </a:lnTo>
                    <a:lnTo>
                      <a:pt x="69" y="39"/>
                    </a:lnTo>
                    <a:lnTo>
                      <a:pt x="69" y="39"/>
                    </a:lnTo>
                    <a:lnTo>
                      <a:pt x="64" y="41"/>
                    </a:lnTo>
                    <a:lnTo>
                      <a:pt x="61" y="41"/>
                    </a:lnTo>
                    <a:lnTo>
                      <a:pt x="57" y="41"/>
                    </a:lnTo>
                    <a:lnTo>
                      <a:pt x="54" y="40"/>
                    </a:lnTo>
                    <a:lnTo>
                      <a:pt x="48" y="37"/>
                    </a:lnTo>
                    <a:lnTo>
                      <a:pt x="44" y="31"/>
                    </a:lnTo>
                    <a:lnTo>
                      <a:pt x="39" y="24"/>
                    </a:lnTo>
                    <a:lnTo>
                      <a:pt x="34" y="18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6" y="10"/>
                    </a:lnTo>
                    <a:lnTo>
                      <a:pt x="3" y="18"/>
                    </a:lnTo>
                    <a:lnTo>
                      <a:pt x="0" y="27"/>
                    </a:lnTo>
                    <a:lnTo>
                      <a:pt x="0" y="35"/>
                    </a:lnTo>
                    <a:lnTo>
                      <a:pt x="1" y="43"/>
                    </a:lnTo>
                    <a:lnTo>
                      <a:pt x="4" y="51"/>
                    </a:lnTo>
                    <a:lnTo>
                      <a:pt x="7" y="58"/>
                    </a:lnTo>
                    <a:lnTo>
                      <a:pt x="13" y="65"/>
                    </a:lnTo>
                    <a:lnTo>
                      <a:pt x="13" y="65"/>
                    </a:lnTo>
                    <a:lnTo>
                      <a:pt x="19" y="71"/>
                    </a:lnTo>
                    <a:lnTo>
                      <a:pt x="25" y="76"/>
                    </a:lnTo>
                    <a:lnTo>
                      <a:pt x="41" y="85"/>
                    </a:lnTo>
                    <a:lnTo>
                      <a:pt x="41" y="85"/>
                    </a:lnTo>
                    <a:lnTo>
                      <a:pt x="56" y="94"/>
                    </a:lnTo>
                    <a:lnTo>
                      <a:pt x="70" y="101"/>
                    </a:lnTo>
                    <a:lnTo>
                      <a:pt x="77" y="104"/>
                    </a:lnTo>
                    <a:lnTo>
                      <a:pt x="85" y="105"/>
                    </a:lnTo>
                    <a:lnTo>
                      <a:pt x="91" y="106"/>
                    </a:lnTo>
                    <a:lnTo>
                      <a:pt x="98" y="107"/>
                    </a:lnTo>
                    <a:lnTo>
                      <a:pt x="98" y="107"/>
                    </a:lnTo>
                    <a:lnTo>
                      <a:pt x="111" y="106"/>
                    </a:lnTo>
                    <a:lnTo>
                      <a:pt x="123" y="103"/>
                    </a:lnTo>
                    <a:lnTo>
                      <a:pt x="149" y="94"/>
                    </a:lnTo>
                    <a:lnTo>
                      <a:pt x="162" y="90"/>
                    </a:lnTo>
                    <a:lnTo>
                      <a:pt x="175" y="88"/>
                    </a:lnTo>
                    <a:lnTo>
                      <a:pt x="181" y="87"/>
                    </a:lnTo>
                    <a:lnTo>
                      <a:pt x="188" y="87"/>
                    </a:lnTo>
                    <a:lnTo>
                      <a:pt x="194" y="88"/>
                    </a:lnTo>
                    <a:lnTo>
                      <a:pt x="201" y="90"/>
                    </a:lnTo>
                    <a:lnTo>
                      <a:pt x="201" y="90"/>
                    </a:lnTo>
                    <a:lnTo>
                      <a:pt x="212" y="94"/>
                    </a:lnTo>
                    <a:lnTo>
                      <a:pt x="223" y="95"/>
                    </a:lnTo>
                    <a:lnTo>
                      <a:pt x="236" y="95"/>
                    </a:lnTo>
                    <a:lnTo>
                      <a:pt x="247" y="93"/>
                    </a:lnTo>
                    <a:lnTo>
                      <a:pt x="259" y="89"/>
                    </a:lnTo>
                    <a:lnTo>
                      <a:pt x="269" y="84"/>
                    </a:lnTo>
                    <a:lnTo>
                      <a:pt x="278" y="77"/>
                    </a:lnTo>
                    <a:lnTo>
                      <a:pt x="286" y="68"/>
                    </a:lnTo>
                    <a:lnTo>
                      <a:pt x="286" y="68"/>
                    </a:lnTo>
                    <a:lnTo>
                      <a:pt x="287" y="66"/>
                    </a:lnTo>
                    <a:lnTo>
                      <a:pt x="288" y="66"/>
                    </a:lnTo>
                    <a:lnTo>
                      <a:pt x="294" y="66"/>
                    </a:lnTo>
                    <a:lnTo>
                      <a:pt x="294" y="66"/>
                    </a:lnTo>
                    <a:lnTo>
                      <a:pt x="290" y="58"/>
                    </a:lnTo>
                    <a:lnTo>
                      <a:pt x="287" y="53"/>
                    </a:lnTo>
                    <a:lnTo>
                      <a:pt x="282" y="47"/>
                    </a:lnTo>
                    <a:lnTo>
                      <a:pt x="278" y="43"/>
                    </a:lnTo>
                    <a:lnTo>
                      <a:pt x="271" y="39"/>
                    </a:lnTo>
                    <a:lnTo>
                      <a:pt x="265" y="37"/>
                    </a:lnTo>
                    <a:lnTo>
                      <a:pt x="257" y="35"/>
                    </a:lnTo>
                    <a:lnTo>
                      <a:pt x="251" y="33"/>
                    </a:lnTo>
                    <a:lnTo>
                      <a:pt x="235" y="32"/>
                    </a:lnTo>
                    <a:lnTo>
                      <a:pt x="218" y="33"/>
                    </a:lnTo>
                    <a:lnTo>
                      <a:pt x="187" y="35"/>
                    </a:lnTo>
                    <a:lnTo>
                      <a:pt x="18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7" name="îşlídê">
                <a:extLst>
                  <a:ext uri="{FF2B5EF4-FFF2-40B4-BE49-F238E27FC236}">
                    <a16:creationId xmlns:a16="http://schemas.microsoft.com/office/drawing/2014/main" id="{5158CCA5-C968-D6F6-61F3-53CFEA52218D}"/>
                  </a:ext>
                </a:extLst>
              </p:cNvPr>
              <p:cNvSpPr/>
              <p:nvPr/>
            </p:nvSpPr>
            <p:spPr bwMode="auto">
              <a:xfrm>
                <a:off x="6804025" y="1998663"/>
                <a:ext cx="85725" cy="49212"/>
              </a:xfrm>
              <a:custGeom>
                <a:avLst/>
                <a:gdLst>
                  <a:gd name="T0" fmla="*/ 50 w 108"/>
                  <a:gd name="T1" fmla="*/ 15 h 62"/>
                  <a:gd name="T2" fmla="*/ 39 w 108"/>
                  <a:gd name="T3" fmla="*/ 17 h 62"/>
                  <a:gd name="T4" fmla="*/ 17 w 108"/>
                  <a:gd name="T5" fmla="*/ 16 h 62"/>
                  <a:gd name="T6" fmla="*/ 6 w 108"/>
                  <a:gd name="T7" fmla="*/ 16 h 62"/>
                  <a:gd name="T8" fmla="*/ 1 w 108"/>
                  <a:gd name="T9" fmla="*/ 20 h 62"/>
                  <a:gd name="T10" fmla="*/ 1 w 108"/>
                  <a:gd name="T11" fmla="*/ 25 h 62"/>
                  <a:gd name="T12" fmla="*/ 8 w 108"/>
                  <a:gd name="T13" fmla="*/ 33 h 62"/>
                  <a:gd name="T14" fmla="*/ 15 w 108"/>
                  <a:gd name="T15" fmla="*/ 50 h 62"/>
                  <a:gd name="T16" fmla="*/ 19 w 108"/>
                  <a:gd name="T17" fmla="*/ 60 h 62"/>
                  <a:gd name="T18" fmla="*/ 25 w 108"/>
                  <a:gd name="T19" fmla="*/ 62 h 62"/>
                  <a:gd name="T20" fmla="*/ 34 w 108"/>
                  <a:gd name="T21" fmla="*/ 58 h 62"/>
                  <a:gd name="T22" fmla="*/ 49 w 108"/>
                  <a:gd name="T23" fmla="*/ 52 h 62"/>
                  <a:gd name="T24" fmla="*/ 55 w 108"/>
                  <a:gd name="T25" fmla="*/ 50 h 62"/>
                  <a:gd name="T26" fmla="*/ 55 w 108"/>
                  <a:gd name="T27" fmla="*/ 42 h 62"/>
                  <a:gd name="T28" fmla="*/ 56 w 108"/>
                  <a:gd name="T29" fmla="*/ 41 h 62"/>
                  <a:gd name="T30" fmla="*/ 62 w 108"/>
                  <a:gd name="T31" fmla="*/ 40 h 62"/>
                  <a:gd name="T32" fmla="*/ 74 w 108"/>
                  <a:gd name="T33" fmla="*/ 44 h 62"/>
                  <a:gd name="T34" fmla="*/ 86 w 108"/>
                  <a:gd name="T35" fmla="*/ 49 h 62"/>
                  <a:gd name="T36" fmla="*/ 97 w 108"/>
                  <a:gd name="T37" fmla="*/ 52 h 62"/>
                  <a:gd name="T38" fmla="*/ 103 w 108"/>
                  <a:gd name="T39" fmla="*/ 49 h 62"/>
                  <a:gd name="T40" fmla="*/ 105 w 108"/>
                  <a:gd name="T41" fmla="*/ 47 h 62"/>
                  <a:gd name="T42" fmla="*/ 107 w 108"/>
                  <a:gd name="T43" fmla="*/ 36 h 62"/>
                  <a:gd name="T44" fmla="*/ 108 w 108"/>
                  <a:gd name="T45" fmla="*/ 30 h 62"/>
                  <a:gd name="T46" fmla="*/ 107 w 108"/>
                  <a:gd name="T47" fmla="*/ 27 h 62"/>
                  <a:gd name="T48" fmla="*/ 99 w 108"/>
                  <a:gd name="T49" fmla="*/ 30 h 62"/>
                  <a:gd name="T50" fmla="*/ 95 w 108"/>
                  <a:gd name="T51" fmla="*/ 30 h 62"/>
                  <a:gd name="T52" fmla="*/ 90 w 108"/>
                  <a:gd name="T53" fmla="*/ 29 h 62"/>
                  <a:gd name="T54" fmla="*/ 88 w 108"/>
                  <a:gd name="T55" fmla="*/ 23 h 62"/>
                  <a:gd name="T56" fmla="*/ 90 w 108"/>
                  <a:gd name="T57" fmla="*/ 15 h 62"/>
                  <a:gd name="T58" fmla="*/ 89 w 108"/>
                  <a:gd name="T59" fmla="*/ 12 h 62"/>
                  <a:gd name="T60" fmla="*/ 81 w 108"/>
                  <a:gd name="T61" fmla="*/ 9 h 62"/>
                  <a:gd name="T62" fmla="*/ 63 w 108"/>
                  <a:gd name="T63" fmla="*/ 5 h 62"/>
                  <a:gd name="T64" fmla="*/ 55 w 108"/>
                  <a:gd name="T65" fmla="*/ 0 h 62"/>
                  <a:gd name="T66" fmla="*/ 55 w 108"/>
                  <a:gd name="T67" fmla="*/ 9 h 62"/>
                  <a:gd name="T68" fmla="*/ 50 w 108"/>
                  <a:gd name="T69" fmla="*/ 1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62">
                    <a:moveTo>
                      <a:pt x="50" y="15"/>
                    </a:moveTo>
                    <a:lnTo>
                      <a:pt x="50" y="15"/>
                    </a:lnTo>
                    <a:lnTo>
                      <a:pt x="45" y="16"/>
                    </a:lnTo>
                    <a:lnTo>
                      <a:pt x="39" y="17"/>
                    </a:lnTo>
                    <a:lnTo>
                      <a:pt x="29" y="16"/>
                    </a:lnTo>
                    <a:lnTo>
                      <a:pt x="17" y="16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7"/>
                    </a:lnTo>
                    <a:lnTo>
                      <a:pt x="1" y="20"/>
                    </a:lnTo>
                    <a:lnTo>
                      <a:pt x="0" y="22"/>
                    </a:lnTo>
                    <a:lnTo>
                      <a:pt x="1" y="25"/>
                    </a:lnTo>
                    <a:lnTo>
                      <a:pt x="1" y="25"/>
                    </a:lnTo>
                    <a:lnTo>
                      <a:pt x="8" y="33"/>
                    </a:lnTo>
                    <a:lnTo>
                      <a:pt x="12" y="42"/>
                    </a:lnTo>
                    <a:lnTo>
                      <a:pt x="15" y="50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22" y="62"/>
                    </a:lnTo>
                    <a:lnTo>
                      <a:pt x="25" y="62"/>
                    </a:lnTo>
                    <a:lnTo>
                      <a:pt x="30" y="61"/>
                    </a:lnTo>
                    <a:lnTo>
                      <a:pt x="34" y="58"/>
                    </a:lnTo>
                    <a:lnTo>
                      <a:pt x="45" y="53"/>
                    </a:lnTo>
                    <a:lnTo>
                      <a:pt x="49" y="52"/>
                    </a:lnTo>
                    <a:lnTo>
                      <a:pt x="55" y="50"/>
                    </a:lnTo>
                    <a:lnTo>
                      <a:pt x="55" y="50"/>
                    </a:lnTo>
                    <a:lnTo>
                      <a:pt x="55" y="45"/>
                    </a:lnTo>
                    <a:lnTo>
                      <a:pt x="55" y="42"/>
                    </a:lnTo>
                    <a:lnTo>
                      <a:pt x="56" y="41"/>
                    </a:lnTo>
                    <a:lnTo>
                      <a:pt x="56" y="41"/>
                    </a:lnTo>
                    <a:lnTo>
                      <a:pt x="58" y="40"/>
                    </a:lnTo>
                    <a:lnTo>
                      <a:pt x="62" y="40"/>
                    </a:lnTo>
                    <a:lnTo>
                      <a:pt x="67" y="41"/>
                    </a:lnTo>
                    <a:lnTo>
                      <a:pt x="74" y="44"/>
                    </a:lnTo>
                    <a:lnTo>
                      <a:pt x="80" y="47"/>
                    </a:lnTo>
                    <a:lnTo>
                      <a:pt x="86" y="49"/>
                    </a:lnTo>
                    <a:lnTo>
                      <a:pt x="91" y="52"/>
                    </a:lnTo>
                    <a:lnTo>
                      <a:pt x="97" y="52"/>
                    </a:lnTo>
                    <a:lnTo>
                      <a:pt x="100" y="50"/>
                    </a:lnTo>
                    <a:lnTo>
                      <a:pt x="103" y="49"/>
                    </a:lnTo>
                    <a:lnTo>
                      <a:pt x="103" y="49"/>
                    </a:lnTo>
                    <a:lnTo>
                      <a:pt x="105" y="47"/>
                    </a:lnTo>
                    <a:lnTo>
                      <a:pt x="105" y="44"/>
                    </a:lnTo>
                    <a:lnTo>
                      <a:pt x="107" y="36"/>
                    </a:lnTo>
                    <a:lnTo>
                      <a:pt x="107" y="36"/>
                    </a:lnTo>
                    <a:lnTo>
                      <a:pt x="108" y="30"/>
                    </a:lnTo>
                    <a:lnTo>
                      <a:pt x="108" y="28"/>
                    </a:lnTo>
                    <a:lnTo>
                      <a:pt x="107" y="27"/>
                    </a:lnTo>
                    <a:lnTo>
                      <a:pt x="105" y="28"/>
                    </a:lnTo>
                    <a:lnTo>
                      <a:pt x="99" y="30"/>
                    </a:lnTo>
                    <a:lnTo>
                      <a:pt x="97" y="30"/>
                    </a:lnTo>
                    <a:lnTo>
                      <a:pt x="95" y="30"/>
                    </a:lnTo>
                    <a:lnTo>
                      <a:pt x="95" y="30"/>
                    </a:lnTo>
                    <a:lnTo>
                      <a:pt x="90" y="29"/>
                    </a:lnTo>
                    <a:lnTo>
                      <a:pt x="88" y="27"/>
                    </a:lnTo>
                    <a:lnTo>
                      <a:pt x="88" y="23"/>
                    </a:lnTo>
                    <a:lnTo>
                      <a:pt x="89" y="21"/>
                    </a:lnTo>
                    <a:lnTo>
                      <a:pt x="90" y="15"/>
                    </a:lnTo>
                    <a:lnTo>
                      <a:pt x="90" y="13"/>
                    </a:lnTo>
                    <a:lnTo>
                      <a:pt x="89" y="12"/>
                    </a:lnTo>
                    <a:lnTo>
                      <a:pt x="89" y="12"/>
                    </a:lnTo>
                    <a:lnTo>
                      <a:pt x="81" y="9"/>
                    </a:lnTo>
                    <a:lnTo>
                      <a:pt x="72" y="7"/>
                    </a:lnTo>
                    <a:lnTo>
                      <a:pt x="63" y="5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56" y="5"/>
                    </a:lnTo>
                    <a:lnTo>
                      <a:pt x="55" y="9"/>
                    </a:lnTo>
                    <a:lnTo>
                      <a:pt x="54" y="13"/>
                    </a:lnTo>
                    <a:lnTo>
                      <a:pt x="50" y="15"/>
                    </a:lnTo>
                    <a:lnTo>
                      <a:pt x="50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8" name="iSľîḑè">
                <a:extLst>
                  <a:ext uri="{FF2B5EF4-FFF2-40B4-BE49-F238E27FC236}">
                    <a16:creationId xmlns:a16="http://schemas.microsoft.com/office/drawing/2014/main" id="{AF803EEA-8690-2B32-46BB-5328F9A47529}"/>
                  </a:ext>
                </a:extLst>
              </p:cNvPr>
              <p:cNvSpPr/>
              <p:nvPr/>
            </p:nvSpPr>
            <p:spPr bwMode="auto">
              <a:xfrm>
                <a:off x="6638925" y="2006600"/>
                <a:ext cx="565150" cy="433387"/>
              </a:xfrm>
              <a:custGeom>
                <a:avLst/>
                <a:gdLst>
                  <a:gd name="T0" fmla="*/ 485 w 712"/>
                  <a:gd name="T1" fmla="*/ 137 h 546"/>
                  <a:gd name="T2" fmla="*/ 450 w 712"/>
                  <a:gd name="T3" fmla="*/ 126 h 546"/>
                  <a:gd name="T4" fmla="*/ 401 w 712"/>
                  <a:gd name="T5" fmla="*/ 134 h 546"/>
                  <a:gd name="T6" fmla="*/ 354 w 712"/>
                  <a:gd name="T7" fmla="*/ 103 h 546"/>
                  <a:gd name="T8" fmla="*/ 317 w 712"/>
                  <a:gd name="T9" fmla="*/ 77 h 546"/>
                  <a:gd name="T10" fmla="*/ 232 w 712"/>
                  <a:gd name="T11" fmla="*/ 105 h 546"/>
                  <a:gd name="T12" fmla="*/ 214 w 712"/>
                  <a:gd name="T13" fmla="*/ 79 h 546"/>
                  <a:gd name="T14" fmla="*/ 179 w 712"/>
                  <a:gd name="T15" fmla="*/ 85 h 546"/>
                  <a:gd name="T16" fmla="*/ 189 w 712"/>
                  <a:gd name="T17" fmla="*/ 31 h 546"/>
                  <a:gd name="T18" fmla="*/ 127 w 712"/>
                  <a:gd name="T19" fmla="*/ 30 h 546"/>
                  <a:gd name="T20" fmla="*/ 100 w 712"/>
                  <a:gd name="T21" fmla="*/ 53 h 546"/>
                  <a:gd name="T22" fmla="*/ 97 w 712"/>
                  <a:gd name="T23" fmla="*/ 82 h 546"/>
                  <a:gd name="T24" fmla="*/ 78 w 712"/>
                  <a:gd name="T25" fmla="*/ 119 h 546"/>
                  <a:gd name="T26" fmla="*/ 52 w 712"/>
                  <a:gd name="T27" fmla="*/ 85 h 546"/>
                  <a:gd name="T28" fmla="*/ 59 w 712"/>
                  <a:gd name="T29" fmla="*/ 57 h 546"/>
                  <a:gd name="T30" fmla="*/ 89 w 712"/>
                  <a:gd name="T31" fmla="*/ 15 h 546"/>
                  <a:gd name="T32" fmla="*/ 72 w 712"/>
                  <a:gd name="T33" fmla="*/ 3 h 546"/>
                  <a:gd name="T34" fmla="*/ 41 w 712"/>
                  <a:gd name="T35" fmla="*/ 31 h 546"/>
                  <a:gd name="T36" fmla="*/ 11 w 712"/>
                  <a:gd name="T37" fmla="*/ 47 h 546"/>
                  <a:gd name="T38" fmla="*/ 11 w 712"/>
                  <a:gd name="T39" fmla="*/ 123 h 546"/>
                  <a:gd name="T40" fmla="*/ 49 w 712"/>
                  <a:gd name="T41" fmla="*/ 194 h 546"/>
                  <a:gd name="T42" fmla="*/ 124 w 712"/>
                  <a:gd name="T43" fmla="*/ 185 h 546"/>
                  <a:gd name="T44" fmla="*/ 166 w 712"/>
                  <a:gd name="T45" fmla="*/ 176 h 546"/>
                  <a:gd name="T46" fmla="*/ 196 w 712"/>
                  <a:gd name="T47" fmla="*/ 172 h 546"/>
                  <a:gd name="T48" fmla="*/ 214 w 712"/>
                  <a:gd name="T49" fmla="*/ 201 h 546"/>
                  <a:gd name="T50" fmla="*/ 229 w 712"/>
                  <a:gd name="T51" fmla="*/ 194 h 546"/>
                  <a:gd name="T52" fmla="*/ 252 w 712"/>
                  <a:gd name="T53" fmla="*/ 209 h 546"/>
                  <a:gd name="T54" fmla="*/ 277 w 712"/>
                  <a:gd name="T55" fmla="*/ 202 h 546"/>
                  <a:gd name="T56" fmla="*/ 303 w 712"/>
                  <a:gd name="T57" fmla="*/ 220 h 546"/>
                  <a:gd name="T58" fmla="*/ 328 w 712"/>
                  <a:gd name="T59" fmla="*/ 235 h 546"/>
                  <a:gd name="T60" fmla="*/ 347 w 712"/>
                  <a:gd name="T61" fmla="*/ 260 h 546"/>
                  <a:gd name="T62" fmla="*/ 370 w 712"/>
                  <a:gd name="T63" fmla="*/ 279 h 546"/>
                  <a:gd name="T64" fmla="*/ 357 w 712"/>
                  <a:gd name="T65" fmla="*/ 341 h 546"/>
                  <a:gd name="T66" fmla="*/ 364 w 712"/>
                  <a:gd name="T67" fmla="*/ 374 h 546"/>
                  <a:gd name="T68" fmla="*/ 266 w 712"/>
                  <a:gd name="T69" fmla="*/ 385 h 546"/>
                  <a:gd name="T70" fmla="*/ 296 w 712"/>
                  <a:gd name="T71" fmla="*/ 419 h 546"/>
                  <a:gd name="T72" fmla="*/ 336 w 712"/>
                  <a:gd name="T73" fmla="*/ 437 h 546"/>
                  <a:gd name="T74" fmla="*/ 378 w 712"/>
                  <a:gd name="T75" fmla="*/ 446 h 546"/>
                  <a:gd name="T76" fmla="*/ 442 w 712"/>
                  <a:gd name="T77" fmla="*/ 469 h 546"/>
                  <a:gd name="T78" fmla="*/ 484 w 712"/>
                  <a:gd name="T79" fmla="*/ 500 h 546"/>
                  <a:gd name="T80" fmla="*/ 522 w 712"/>
                  <a:gd name="T81" fmla="*/ 512 h 546"/>
                  <a:gd name="T82" fmla="*/ 563 w 712"/>
                  <a:gd name="T83" fmla="*/ 533 h 546"/>
                  <a:gd name="T84" fmla="*/ 505 w 712"/>
                  <a:gd name="T85" fmla="*/ 450 h 546"/>
                  <a:gd name="T86" fmla="*/ 531 w 712"/>
                  <a:gd name="T87" fmla="*/ 442 h 546"/>
                  <a:gd name="T88" fmla="*/ 589 w 712"/>
                  <a:gd name="T89" fmla="*/ 504 h 546"/>
                  <a:gd name="T90" fmla="*/ 617 w 712"/>
                  <a:gd name="T91" fmla="*/ 477 h 546"/>
                  <a:gd name="T92" fmla="*/ 587 w 712"/>
                  <a:gd name="T93" fmla="*/ 421 h 546"/>
                  <a:gd name="T94" fmla="*/ 514 w 712"/>
                  <a:gd name="T95" fmla="*/ 338 h 546"/>
                  <a:gd name="T96" fmla="*/ 537 w 712"/>
                  <a:gd name="T97" fmla="*/ 319 h 546"/>
                  <a:gd name="T98" fmla="*/ 599 w 712"/>
                  <a:gd name="T99" fmla="*/ 371 h 546"/>
                  <a:gd name="T100" fmla="*/ 627 w 712"/>
                  <a:gd name="T101" fmla="*/ 393 h 546"/>
                  <a:gd name="T102" fmla="*/ 662 w 712"/>
                  <a:gd name="T103" fmla="*/ 393 h 546"/>
                  <a:gd name="T104" fmla="*/ 712 w 712"/>
                  <a:gd name="T105" fmla="*/ 353 h 546"/>
                  <a:gd name="T106" fmla="*/ 683 w 712"/>
                  <a:gd name="T107" fmla="*/ 320 h 546"/>
                  <a:gd name="T108" fmla="*/ 647 w 712"/>
                  <a:gd name="T109" fmla="*/ 297 h 546"/>
                  <a:gd name="T110" fmla="*/ 581 w 712"/>
                  <a:gd name="T111" fmla="*/ 264 h 546"/>
                  <a:gd name="T112" fmla="*/ 526 w 712"/>
                  <a:gd name="T113" fmla="*/ 221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2" h="546">
                    <a:moveTo>
                      <a:pt x="523" y="169"/>
                    </a:moveTo>
                    <a:lnTo>
                      <a:pt x="523" y="169"/>
                    </a:lnTo>
                    <a:lnTo>
                      <a:pt x="520" y="162"/>
                    </a:lnTo>
                    <a:lnTo>
                      <a:pt x="516" y="157"/>
                    </a:lnTo>
                    <a:lnTo>
                      <a:pt x="509" y="153"/>
                    </a:lnTo>
                    <a:lnTo>
                      <a:pt x="503" y="149"/>
                    </a:lnTo>
                    <a:lnTo>
                      <a:pt x="496" y="146"/>
                    </a:lnTo>
                    <a:lnTo>
                      <a:pt x="491" y="143"/>
                    </a:lnTo>
                    <a:lnTo>
                      <a:pt x="485" y="137"/>
                    </a:lnTo>
                    <a:lnTo>
                      <a:pt x="479" y="129"/>
                    </a:lnTo>
                    <a:lnTo>
                      <a:pt x="479" y="129"/>
                    </a:lnTo>
                    <a:lnTo>
                      <a:pt x="477" y="127"/>
                    </a:lnTo>
                    <a:lnTo>
                      <a:pt x="475" y="124"/>
                    </a:lnTo>
                    <a:lnTo>
                      <a:pt x="472" y="122"/>
                    </a:lnTo>
                    <a:lnTo>
                      <a:pt x="470" y="121"/>
                    </a:lnTo>
                    <a:lnTo>
                      <a:pt x="463" y="121"/>
                    </a:lnTo>
                    <a:lnTo>
                      <a:pt x="456" y="123"/>
                    </a:lnTo>
                    <a:lnTo>
                      <a:pt x="450" y="126"/>
                    </a:lnTo>
                    <a:lnTo>
                      <a:pt x="442" y="129"/>
                    </a:lnTo>
                    <a:lnTo>
                      <a:pt x="428" y="136"/>
                    </a:lnTo>
                    <a:lnTo>
                      <a:pt x="428" y="136"/>
                    </a:lnTo>
                    <a:lnTo>
                      <a:pt x="422" y="138"/>
                    </a:lnTo>
                    <a:lnTo>
                      <a:pt x="417" y="139"/>
                    </a:lnTo>
                    <a:lnTo>
                      <a:pt x="412" y="139"/>
                    </a:lnTo>
                    <a:lnTo>
                      <a:pt x="407" y="138"/>
                    </a:lnTo>
                    <a:lnTo>
                      <a:pt x="404" y="137"/>
                    </a:lnTo>
                    <a:lnTo>
                      <a:pt x="401" y="134"/>
                    </a:lnTo>
                    <a:lnTo>
                      <a:pt x="394" y="127"/>
                    </a:lnTo>
                    <a:lnTo>
                      <a:pt x="380" y="111"/>
                    </a:lnTo>
                    <a:lnTo>
                      <a:pt x="373" y="104"/>
                    </a:lnTo>
                    <a:lnTo>
                      <a:pt x="369" y="102"/>
                    </a:lnTo>
                    <a:lnTo>
                      <a:pt x="364" y="99"/>
                    </a:lnTo>
                    <a:lnTo>
                      <a:pt x="364" y="99"/>
                    </a:lnTo>
                    <a:lnTo>
                      <a:pt x="362" y="101"/>
                    </a:lnTo>
                    <a:lnTo>
                      <a:pt x="357" y="102"/>
                    </a:lnTo>
                    <a:lnTo>
                      <a:pt x="354" y="103"/>
                    </a:lnTo>
                    <a:lnTo>
                      <a:pt x="353" y="103"/>
                    </a:lnTo>
                    <a:lnTo>
                      <a:pt x="352" y="102"/>
                    </a:lnTo>
                    <a:lnTo>
                      <a:pt x="352" y="102"/>
                    </a:lnTo>
                    <a:lnTo>
                      <a:pt x="348" y="91"/>
                    </a:lnTo>
                    <a:lnTo>
                      <a:pt x="343" y="85"/>
                    </a:lnTo>
                    <a:lnTo>
                      <a:pt x="337" y="80"/>
                    </a:lnTo>
                    <a:lnTo>
                      <a:pt x="331" y="78"/>
                    </a:lnTo>
                    <a:lnTo>
                      <a:pt x="323" y="77"/>
                    </a:lnTo>
                    <a:lnTo>
                      <a:pt x="317" y="77"/>
                    </a:lnTo>
                    <a:lnTo>
                      <a:pt x="307" y="79"/>
                    </a:lnTo>
                    <a:lnTo>
                      <a:pt x="299" y="82"/>
                    </a:lnTo>
                    <a:lnTo>
                      <a:pt x="282" y="89"/>
                    </a:lnTo>
                    <a:lnTo>
                      <a:pt x="264" y="97"/>
                    </a:lnTo>
                    <a:lnTo>
                      <a:pt x="256" y="101"/>
                    </a:lnTo>
                    <a:lnTo>
                      <a:pt x="248" y="103"/>
                    </a:lnTo>
                    <a:lnTo>
                      <a:pt x="240" y="105"/>
                    </a:lnTo>
                    <a:lnTo>
                      <a:pt x="232" y="105"/>
                    </a:lnTo>
                    <a:lnTo>
                      <a:pt x="232" y="105"/>
                    </a:lnTo>
                    <a:lnTo>
                      <a:pt x="229" y="104"/>
                    </a:lnTo>
                    <a:lnTo>
                      <a:pt x="226" y="102"/>
                    </a:lnTo>
                    <a:lnTo>
                      <a:pt x="224" y="97"/>
                    </a:lnTo>
                    <a:lnTo>
                      <a:pt x="223" y="93"/>
                    </a:lnTo>
                    <a:lnTo>
                      <a:pt x="222" y="82"/>
                    </a:lnTo>
                    <a:lnTo>
                      <a:pt x="223" y="72"/>
                    </a:lnTo>
                    <a:lnTo>
                      <a:pt x="223" y="72"/>
                    </a:lnTo>
                    <a:lnTo>
                      <a:pt x="219" y="76"/>
                    </a:lnTo>
                    <a:lnTo>
                      <a:pt x="214" y="79"/>
                    </a:lnTo>
                    <a:lnTo>
                      <a:pt x="207" y="87"/>
                    </a:lnTo>
                    <a:lnTo>
                      <a:pt x="200" y="95"/>
                    </a:lnTo>
                    <a:lnTo>
                      <a:pt x="197" y="97"/>
                    </a:lnTo>
                    <a:lnTo>
                      <a:pt x="193" y="99"/>
                    </a:lnTo>
                    <a:lnTo>
                      <a:pt x="193" y="99"/>
                    </a:lnTo>
                    <a:lnTo>
                      <a:pt x="190" y="99"/>
                    </a:lnTo>
                    <a:lnTo>
                      <a:pt x="188" y="98"/>
                    </a:lnTo>
                    <a:lnTo>
                      <a:pt x="183" y="93"/>
                    </a:lnTo>
                    <a:lnTo>
                      <a:pt x="179" y="85"/>
                    </a:lnTo>
                    <a:lnTo>
                      <a:pt x="175" y="77"/>
                    </a:lnTo>
                    <a:lnTo>
                      <a:pt x="175" y="77"/>
                    </a:lnTo>
                    <a:lnTo>
                      <a:pt x="173" y="70"/>
                    </a:lnTo>
                    <a:lnTo>
                      <a:pt x="173" y="64"/>
                    </a:lnTo>
                    <a:lnTo>
                      <a:pt x="173" y="58"/>
                    </a:lnTo>
                    <a:lnTo>
                      <a:pt x="175" y="53"/>
                    </a:lnTo>
                    <a:lnTo>
                      <a:pt x="181" y="43"/>
                    </a:lnTo>
                    <a:lnTo>
                      <a:pt x="189" y="31"/>
                    </a:lnTo>
                    <a:lnTo>
                      <a:pt x="189" y="31"/>
                    </a:lnTo>
                    <a:lnTo>
                      <a:pt x="182" y="32"/>
                    </a:lnTo>
                    <a:lnTo>
                      <a:pt x="177" y="30"/>
                    </a:lnTo>
                    <a:lnTo>
                      <a:pt x="164" y="27"/>
                    </a:lnTo>
                    <a:lnTo>
                      <a:pt x="164" y="27"/>
                    </a:lnTo>
                    <a:lnTo>
                      <a:pt x="150" y="26"/>
                    </a:lnTo>
                    <a:lnTo>
                      <a:pt x="145" y="26"/>
                    </a:lnTo>
                    <a:lnTo>
                      <a:pt x="138" y="27"/>
                    </a:lnTo>
                    <a:lnTo>
                      <a:pt x="132" y="28"/>
                    </a:lnTo>
                    <a:lnTo>
                      <a:pt x="127" y="30"/>
                    </a:lnTo>
                    <a:lnTo>
                      <a:pt x="121" y="33"/>
                    </a:lnTo>
                    <a:lnTo>
                      <a:pt x="116" y="38"/>
                    </a:lnTo>
                    <a:lnTo>
                      <a:pt x="116" y="38"/>
                    </a:lnTo>
                    <a:lnTo>
                      <a:pt x="117" y="41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3" y="49"/>
                    </a:lnTo>
                    <a:lnTo>
                      <a:pt x="106" y="51"/>
                    </a:lnTo>
                    <a:lnTo>
                      <a:pt x="100" y="53"/>
                    </a:lnTo>
                    <a:lnTo>
                      <a:pt x="95" y="54"/>
                    </a:lnTo>
                    <a:lnTo>
                      <a:pt x="91" y="57"/>
                    </a:lnTo>
                    <a:lnTo>
                      <a:pt x="89" y="62"/>
                    </a:lnTo>
                    <a:lnTo>
                      <a:pt x="89" y="68"/>
                    </a:lnTo>
                    <a:lnTo>
                      <a:pt x="91" y="77"/>
                    </a:lnTo>
                    <a:lnTo>
                      <a:pt x="91" y="77"/>
                    </a:lnTo>
                    <a:lnTo>
                      <a:pt x="92" y="80"/>
                    </a:lnTo>
                    <a:lnTo>
                      <a:pt x="95" y="81"/>
                    </a:lnTo>
                    <a:lnTo>
                      <a:pt x="97" y="82"/>
                    </a:lnTo>
                    <a:lnTo>
                      <a:pt x="100" y="82"/>
                    </a:lnTo>
                    <a:lnTo>
                      <a:pt x="100" y="82"/>
                    </a:lnTo>
                    <a:lnTo>
                      <a:pt x="102" y="90"/>
                    </a:lnTo>
                    <a:lnTo>
                      <a:pt x="99" y="99"/>
                    </a:lnTo>
                    <a:lnTo>
                      <a:pt x="97" y="106"/>
                    </a:lnTo>
                    <a:lnTo>
                      <a:pt x="92" y="113"/>
                    </a:lnTo>
                    <a:lnTo>
                      <a:pt x="87" y="116"/>
                    </a:lnTo>
                    <a:lnTo>
                      <a:pt x="81" y="119"/>
                    </a:lnTo>
                    <a:lnTo>
                      <a:pt x="78" y="119"/>
                    </a:lnTo>
                    <a:lnTo>
                      <a:pt x="75" y="119"/>
                    </a:lnTo>
                    <a:lnTo>
                      <a:pt x="72" y="116"/>
                    </a:lnTo>
                    <a:lnTo>
                      <a:pt x="69" y="114"/>
                    </a:lnTo>
                    <a:lnTo>
                      <a:pt x="69" y="114"/>
                    </a:lnTo>
                    <a:lnTo>
                      <a:pt x="62" y="107"/>
                    </a:lnTo>
                    <a:lnTo>
                      <a:pt x="58" y="102"/>
                    </a:lnTo>
                    <a:lnTo>
                      <a:pt x="55" y="97"/>
                    </a:lnTo>
                    <a:lnTo>
                      <a:pt x="53" y="91"/>
                    </a:lnTo>
                    <a:lnTo>
                      <a:pt x="52" y="85"/>
                    </a:lnTo>
                    <a:lnTo>
                      <a:pt x="52" y="79"/>
                    </a:lnTo>
                    <a:lnTo>
                      <a:pt x="53" y="72"/>
                    </a:lnTo>
                    <a:lnTo>
                      <a:pt x="53" y="72"/>
                    </a:lnTo>
                    <a:lnTo>
                      <a:pt x="54" y="69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9" y="62"/>
                    </a:lnTo>
                    <a:lnTo>
                      <a:pt x="59" y="62"/>
                    </a:lnTo>
                    <a:lnTo>
                      <a:pt x="59" y="57"/>
                    </a:lnTo>
                    <a:lnTo>
                      <a:pt x="59" y="53"/>
                    </a:lnTo>
                    <a:lnTo>
                      <a:pt x="61" y="48"/>
                    </a:lnTo>
                    <a:lnTo>
                      <a:pt x="62" y="45"/>
                    </a:lnTo>
                    <a:lnTo>
                      <a:pt x="66" y="39"/>
                    </a:lnTo>
                    <a:lnTo>
                      <a:pt x="72" y="35"/>
                    </a:lnTo>
                    <a:lnTo>
                      <a:pt x="78" y="30"/>
                    </a:lnTo>
                    <a:lnTo>
                      <a:pt x="83" y="26"/>
                    </a:lnTo>
                    <a:lnTo>
                      <a:pt x="88" y="19"/>
                    </a:lnTo>
                    <a:lnTo>
                      <a:pt x="89" y="15"/>
                    </a:lnTo>
                    <a:lnTo>
                      <a:pt x="89" y="12"/>
                    </a:lnTo>
                    <a:lnTo>
                      <a:pt x="89" y="12"/>
                    </a:lnTo>
                    <a:lnTo>
                      <a:pt x="89" y="10"/>
                    </a:lnTo>
                    <a:lnTo>
                      <a:pt x="87" y="6"/>
                    </a:lnTo>
                    <a:lnTo>
                      <a:pt x="83" y="3"/>
                    </a:lnTo>
                    <a:lnTo>
                      <a:pt x="80" y="2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72" y="3"/>
                    </a:lnTo>
                    <a:lnTo>
                      <a:pt x="72" y="3"/>
                    </a:lnTo>
                    <a:lnTo>
                      <a:pt x="67" y="6"/>
                    </a:lnTo>
                    <a:lnTo>
                      <a:pt x="62" y="8"/>
                    </a:lnTo>
                    <a:lnTo>
                      <a:pt x="53" y="13"/>
                    </a:lnTo>
                    <a:lnTo>
                      <a:pt x="48" y="16"/>
                    </a:lnTo>
                    <a:lnTo>
                      <a:pt x="45" y="20"/>
                    </a:lnTo>
                    <a:lnTo>
                      <a:pt x="42" y="24"/>
                    </a:lnTo>
                    <a:lnTo>
                      <a:pt x="41" y="31"/>
                    </a:lnTo>
                    <a:lnTo>
                      <a:pt x="41" y="31"/>
                    </a:lnTo>
                    <a:lnTo>
                      <a:pt x="36" y="31"/>
                    </a:lnTo>
                    <a:lnTo>
                      <a:pt x="31" y="31"/>
                    </a:lnTo>
                    <a:lnTo>
                      <a:pt x="25" y="32"/>
                    </a:lnTo>
                    <a:lnTo>
                      <a:pt x="21" y="35"/>
                    </a:lnTo>
                    <a:lnTo>
                      <a:pt x="17" y="38"/>
                    </a:lnTo>
                    <a:lnTo>
                      <a:pt x="14" y="40"/>
                    </a:lnTo>
                    <a:lnTo>
                      <a:pt x="12" y="44"/>
                    </a:lnTo>
                    <a:lnTo>
                      <a:pt x="11" y="47"/>
                    </a:lnTo>
                    <a:lnTo>
                      <a:pt x="11" y="47"/>
                    </a:lnTo>
                    <a:lnTo>
                      <a:pt x="9" y="57"/>
                    </a:lnTo>
                    <a:lnTo>
                      <a:pt x="7" y="66"/>
                    </a:lnTo>
                    <a:lnTo>
                      <a:pt x="3" y="85"/>
                    </a:lnTo>
                    <a:lnTo>
                      <a:pt x="0" y="93"/>
                    </a:lnTo>
                    <a:lnTo>
                      <a:pt x="0" y="101"/>
                    </a:lnTo>
                    <a:lnTo>
                      <a:pt x="1" y="107"/>
                    </a:lnTo>
                    <a:lnTo>
                      <a:pt x="4" y="113"/>
                    </a:lnTo>
                    <a:lnTo>
                      <a:pt x="4" y="113"/>
                    </a:lnTo>
                    <a:lnTo>
                      <a:pt x="11" y="123"/>
                    </a:lnTo>
                    <a:lnTo>
                      <a:pt x="15" y="132"/>
                    </a:lnTo>
                    <a:lnTo>
                      <a:pt x="23" y="153"/>
                    </a:lnTo>
                    <a:lnTo>
                      <a:pt x="26" y="163"/>
                    </a:lnTo>
                    <a:lnTo>
                      <a:pt x="30" y="172"/>
                    </a:lnTo>
                    <a:lnTo>
                      <a:pt x="34" y="181"/>
                    </a:lnTo>
                    <a:lnTo>
                      <a:pt x="41" y="189"/>
                    </a:lnTo>
                    <a:lnTo>
                      <a:pt x="41" y="189"/>
                    </a:lnTo>
                    <a:lnTo>
                      <a:pt x="45" y="192"/>
                    </a:lnTo>
                    <a:lnTo>
                      <a:pt x="49" y="194"/>
                    </a:lnTo>
                    <a:lnTo>
                      <a:pt x="53" y="195"/>
                    </a:lnTo>
                    <a:lnTo>
                      <a:pt x="57" y="196"/>
                    </a:lnTo>
                    <a:lnTo>
                      <a:pt x="67" y="195"/>
                    </a:lnTo>
                    <a:lnTo>
                      <a:pt x="79" y="192"/>
                    </a:lnTo>
                    <a:lnTo>
                      <a:pt x="90" y="188"/>
                    </a:lnTo>
                    <a:lnTo>
                      <a:pt x="102" y="186"/>
                    </a:lnTo>
                    <a:lnTo>
                      <a:pt x="113" y="184"/>
                    </a:lnTo>
                    <a:lnTo>
                      <a:pt x="119" y="184"/>
                    </a:lnTo>
                    <a:lnTo>
                      <a:pt x="124" y="185"/>
                    </a:lnTo>
                    <a:lnTo>
                      <a:pt x="124" y="185"/>
                    </a:lnTo>
                    <a:lnTo>
                      <a:pt x="145" y="189"/>
                    </a:lnTo>
                    <a:lnTo>
                      <a:pt x="154" y="192"/>
                    </a:lnTo>
                    <a:lnTo>
                      <a:pt x="164" y="193"/>
                    </a:lnTo>
                    <a:lnTo>
                      <a:pt x="164" y="193"/>
                    </a:lnTo>
                    <a:lnTo>
                      <a:pt x="163" y="188"/>
                    </a:lnTo>
                    <a:lnTo>
                      <a:pt x="164" y="184"/>
                    </a:lnTo>
                    <a:lnTo>
                      <a:pt x="165" y="179"/>
                    </a:lnTo>
                    <a:lnTo>
                      <a:pt x="166" y="176"/>
                    </a:lnTo>
                    <a:lnTo>
                      <a:pt x="172" y="169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79" y="168"/>
                    </a:lnTo>
                    <a:lnTo>
                      <a:pt x="181" y="171"/>
                    </a:lnTo>
                    <a:lnTo>
                      <a:pt x="183" y="172"/>
                    </a:lnTo>
                    <a:lnTo>
                      <a:pt x="187" y="172"/>
                    </a:lnTo>
                    <a:lnTo>
                      <a:pt x="193" y="172"/>
                    </a:lnTo>
                    <a:lnTo>
                      <a:pt x="196" y="172"/>
                    </a:lnTo>
                    <a:lnTo>
                      <a:pt x="197" y="173"/>
                    </a:lnTo>
                    <a:lnTo>
                      <a:pt x="197" y="173"/>
                    </a:lnTo>
                    <a:lnTo>
                      <a:pt x="198" y="177"/>
                    </a:lnTo>
                    <a:lnTo>
                      <a:pt x="198" y="180"/>
                    </a:lnTo>
                    <a:lnTo>
                      <a:pt x="198" y="185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206" y="195"/>
                    </a:lnTo>
                    <a:lnTo>
                      <a:pt x="214" y="201"/>
                    </a:lnTo>
                    <a:lnTo>
                      <a:pt x="218" y="203"/>
                    </a:lnTo>
                    <a:lnTo>
                      <a:pt x="222" y="204"/>
                    </a:lnTo>
                    <a:lnTo>
                      <a:pt x="227" y="204"/>
                    </a:lnTo>
                    <a:lnTo>
                      <a:pt x="232" y="203"/>
                    </a:lnTo>
                    <a:lnTo>
                      <a:pt x="232" y="203"/>
                    </a:lnTo>
                    <a:lnTo>
                      <a:pt x="230" y="201"/>
                    </a:lnTo>
                    <a:lnTo>
                      <a:pt x="228" y="198"/>
                    </a:lnTo>
                    <a:lnTo>
                      <a:pt x="228" y="196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31" y="193"/>
                    </a:lnTo>
                    <a:lnTo>
                      <a:pt x="236" y="192"/>
                    </a:lnTo>
                    <a:lnTo>
                      <a:pt x="239" y="193"/>
                    </a:lnTo>
                    <a:lnTo>
                      <a:pt x="241" y="194"/>
                    </a:lnTo>
                    <a:lnTo>
                      <a:pt x="241" y="194"/>
                    </a:lnTo>
                    <a:lnTo>
                      <a:pt x="244" y="200"/>
                    </a:lnTo>
                    <a:lnTo>
                      <a:pt x="248" y="204"/>
                    </a:lnTo>
                    <a:lnTo>
                      <a:pt x="252" y="209"/>
                    </a:lnTo>
                    <a:lnTo>
                      <a:pt x="256" y="211"/>
                    </a:lnTo>
                    <a:lnTo>
                      <a:pt x="262" y="213"/>
                    </a:lnTo>
                    <a:lnTo>
                      <a:pt x="266" y="214"/>
                    </a:lnTo>
                    <a:lnTo>
                      <a:pt x="271" y="213"/>
                    </a:lnTo>
                    <a:lnTo>
                      <a:pt x="276" y="212"/>
                    </a:lnTo>
                    <a:lnTo>
                      <a:pt x="276" y="212"/>
                    </a:lnTo>
                    <a:lnTo>
                      <a:pt x="277" y="210"/>
                    </a:lnTo>
                    <a:lnTo>
                      <a:pt x="277" y="206"/>
                    </a:lnTo>
                    <a:lnTo>
                      <a:pt x="277" y="202"/>
                    </a:lnTo>
                    <a:lnTo>
                      <a:pt x="278" y="198"/>
                    </a:lnTo>
                    <a:lnTo>
                      <a:pt x="278" y="198"/>
                    </a:lnTo>
                    <a:lnTo>
                      <a:pt x="280" y="197"/>
                    </a:lnTo>
                    <a:lnTo>
                      <a:pt x="285" y="197"/>
                    </a:lnTo>
                    <a:lnTo>
                      <a:pt x="288" y="197"/>
                    </a:lnTo>
                    <a:lnTo>
                      <a:pt x="290" y="198"/>
                    </a:lnTo>
                    <a:lnTo>
                      <a:pt x="290" y="198"/>
                    </a:lnTo>
                    <a:lnTo>
                      <a:pt x="297" y="209"/>
                    </a:lnTo>
                    <a:lnTo>
                      <a:pt x="303" y="220"/>
                    </a:lnTo>
                    <a:lnTo>
                      <a:pt x="312" y="243"/>
                    </a:lnTo>
                    <a:lnTo>
                      <a:pt x="312" y="243"/>
                    </a:lnTo>
                    <a:lnTo>
                      <a:pt x="314" y="244"/>
                    </a:lnTo>
                    <a:lnTo>
                      <a:pt x="318" y="244"/>
                    </a:lnTo>
                    <a:lnTo>
                      <a:pt x="326" y="244"/>
                    </a:lnTo>
                    <a:lnTo>
                      <a:pt x="326" y="244"/>
                    </a:lnTo>
                    <a:lnTo>
                      <a:pt x="326" y="239"/>
                    </a:lnTo>
                    <a:lnTo>
                      <a:pt x="327" y="237"/>
                    </a:lnTo>
                    <a:lnTo>
                      <a:pt x="328" y="235"/>
                    </a:lnTo>
                    <a:lnTo>
                      <a:pt x="330" y="235"/>
                    </a:lnTo>
                    <a:lnTo>
                      <a:pt x="330" y="235"/>
                    </a:lnTo>
                    <a:lnTo>
                      <a:pt x="335" y="235"/>
                    </a:lnTo>
                    <a:lnTo>
                      <a:pt x="337" y="236"/>
                    </a:lnTo>
                    <a:lnTo>
                      <a:pt x="339" y="238"/>
                    </a:lnTo>
                    <a:lnTo>
                      <a:pt x="342" y="240"/>
                    </a:lnTo>
                    <a:lnTo>
                      <a:pt x="344" y="246"/>
                    </a:lnTo>
                    <a:lnTo>
                      <a:pt x="346" y="252"/>
                    </a:lnTo>
                    <a:lnTo>
                      <a:pt x="347" y="260"/>
                    </a:lnTo>
                    <a:lnTo>
                      <a:pt x="348" y="267"/>
                    </a:lnTo>
                    <a:lnTo>
                      <a:pt x="352" y="272"/>
                    </a:lnTo>
                    <a:lnTo>
                      <a:pt x="353" y="276"/>
                    </a:lnTo>
                    <a:lnTo>
                      <a:pt x="356" y="278"/>
                    </a:lnTo>
                    <a:lnTo>
                      <a:pt x="356" y="278"/>
                    </a:lnTo>
                    <a:lnTo>
                      <a:pt x="357" y="278"/>
                    </a:lnTo>
                    <a:lnTo>
                      <a:pt x="361" y="279"/>
                    </a:lnTo>
                    <a:lnTo>
                      <a:pt x="365" y="279"/>
                    </a:lnTo>
                    <a:lnTo>
                      <a:pt x="370" y="279"/>
                    </a:lnTo>
                    <a:lnTo>
                      <a:pt x="372" y="279"/>
                    </a:lnTo>
                    <a:lnTo>
                      <a:pt x="373" y="279"/>
                    </a:lnTo>
                    <a:lnTo>
                      <a:pt x="373" y="279"/>
                    </a:lnTo>
                    <a:lnTo>
                      <a:pt x="376" y="287"/>
                    </a:lnTo>
                    <a:lnTo>
                      <a:pt x="376" y="295"/>
                    </a:lnTo>
                    <a:lnTo>
                      <a:pt x="375" y="303"/>
                    </a:lnTo>
                    <a:lnTo>
                      <a:pt x="372" y="310"/>
                    </a:lnTo>
                    <a:lnTo>
                      <a:pt x="365" y="325"/>
                    </a:lnTo>
                    <a:lnTo>
                      <a:pt x="357" y="341"/>
                    </a:lnTo>
                    <a:lnTo>
                      <a:pt x="357" y="341"/>
                    </a:lnTo>
                    <a:lnTo>
                      <a:pt x="357" y="343"/>
                    </a:lnTo>
                    <a:lnTo>
                      <a:pt x="357" y="345"/>
                    </a:lnTo>
                    <a:lnTo>
                      <a:pt x="360" y="351"/>
                    </a:lnTo>
                    <a:lnTo>
                      <a:pt x="362" y="358"/>
                    </a:lnTo>
                    <a:lnTo>
                      <a:pt x="365" y="364"/>
                    </a:lnTo>
                    <a:lnTo>
                      <a:pt x="365" y="364"/>
                    </a:lnTo>
                    <a:lnTo>
                      <a:pt x="365" y="369"/>
                    </a:lnTo>
                    <a:lnTo>
                      <a:pt x="364" y="374"/>
                    </a:lnTo>
                    <a:lnTo>
                      <a:pt x="362" y="377"/>
                    </a:lnTo>
                    <a:lnTo>
                      <a:pt x="360" y="378"/>
                    </a:lnTo>
                    <a:lnTo>
                      <a:pt x="360" y="378"/>
                    </a:lnTo>
                    <a:lnTo>
                      <a:pt x="348" y="381"/>
                    </a:lnTo>
                    <a:lnTo>
                      <a:pt x="337" y="384"/>
                    </a:lnTo>
                    <a:lnTo>
                      <a:pt x="326" y="385"/>
                    </a:lnTo>
                    <a:lnTo>
                      <a:pt x="314" y="385"/>
                    </a:lnTo>
                    <a:lnTo>
                      <a:pt x="290" y="385"/>
                    </a:lnTo>
                    <a:lnTo>
                      <a:pt x="266" y="385"/>
                    </a:lnTo>
                    <a:lnTo>
                      <a:pt x="266" y="385"/>
                    </a:lnTo>
                    <a:lnTo>
                      <a:pt x="266" y="395"/>
                    </a:lnTo>
                    <a:lnTo>
                      <a:pt x="266" y="395"/>
                    </a:lnTo>
                    <a:lnTo>
                      <a:pt x="277" y="394"/>
                    </a:lnTo>
                    <a:lnTo>
                      <a:pt x="284" y="396"/>
                    </a:lnTo>
                    <a:lnTo>
                      <a:pt x="288" y="400"/>
                    </a:lnTo>
                    <a:lnTo>
                      <a:pt x="291" y="405"/>
                    </a:lnTo>
                    <a:lnTo>
                      <a:pt x="294" y="411"/>
                    </a:lnTo>
                    <a:lnTo>
                      <a:pt x="296" y="419"/>
                    </a:lnTo>
                    <a:lnTo>
                      <a:pt x="298" y="426"/>
                    </a:lnTo>
                    <a:lnTo>
                      <a:pt x="301" y="433"/>
                    </a:lnTo>
                    <a:lnTo>
                      <a:pt x="301" y="433"/>
                    </a:lnTo>
                    <a:lnTo>
                      <a:pt x="304" y="436"/>
                    </a:lnTo>
                    <a:lnTo>
                      <a:pt x="307" y="438"/>
                    </a:lnTo>
                    <a:lnTo>
                      <a:pt x="311" y="441"/>
                    </a:lnTo>
                    <a:lnTo>
                      <a:pt x="315" y="441"/>
                    </a:lnTo>
                    <a:lnTo>
                      <a:pt x="326" y="441"/>
                    </a:lnTo>
                    <a:lnTo>
                      <a:pt x="336" y="437"/>
                    </a:lnTo>
                    <a:lnTo>
                      <a:pt x="346" y="435"/>
                    </a:lnTo>
                    <a:lnTo>
                      <a:pt x="355" y="434"/>
                    </a:lnTo>
                    <a:lnTo>
                      <a:pt x="360" y="434"/>
                    </a:lnTo>
                    <a:lnTo>
                      <a:pt x="364" y="434"/>
                    </a:lnTo>
                    <a:lnTo>
                      <a:pt x="368" y="436"/>
                    </a:lnTo>
                    <a:lnTo>
                      <a:pt x="370" y="438"/>
                    </a:lnTo>
                    <a:lnTo>
                      <a:pt x="370" y="438"/>
                    </a:lnTo>
                    <a:lnTo>
                      <a:pt x="373" y="443"/>
                    </a:lnTo>
                    <a:lnTo>
                      <a:pt x="378" y="446"/>
                    </a:lnTo>
                    <a:lnTo>
                      <a:pt x="381" y="450"/>
                    </a:lnTo>
                    <a:lnTo>
                      <a:pt x="386" y="451"/>
                    </a:lnTo>
                    <a:lnTo>
                      <a:pt x="394" y="453"/>
                    </a:lnTo>
                    <a:lnTo>
                      <a:pt x="402" y="454"/>
                    </a:lnTo>
                    <a:lnTo>
                      <a:pt x="418" y="455"/>
                    </a:lnTo>
                    <a:lnTo>
                      <a:pt x="425" y="457"/>
                    </a:lnTo>
                    <a:lnTo>
                      <a:pt x="430" y="459"/>
                    </a:lnTo>
                    <a:lnTo>
                      <a:pt x="430" y="459"/>
                    </a:lnTo>
                    <a:lnTo>
                      <a:pt x="442" y="469"/>
                    </a:lnTo>
                    <a:lnTo>
                      <a:pt x="452" y="476"/>
                    </a:lnTo>
                    <a:lnTo>
                      <a:pt x="463" y="480"/>
                    </a:lnTo>
                    <a:lnTo>
                      <a:pt x="478" y="486"/>
                    </a:lnTo>
                    <a:lnTo>
                      <a:pt x="478" y="486"/>
                    </a:lnTo>
                    <a:lnTo>
                      <a:pt x="479" y="487"/>
                    </a:lnTo>
                    <a:lnTo>
                      <a:pt x="481" y="488"/>
                    </a:lnTo>
                    <a:lnTo>
                      <a:pt x="483" y="493"/>
                    </a:lnTo>
                    <a:lnTo>
                      <a:pt x="483" y="496"/>
                    </a:lnTo>
                    <a:lnTo>
                      <a:pt x="484" y="500"/>
                    </a:lnTo>
                    <a:lnTo>
                      <a:pt x="484" y="500"/>
                    </a:lnTo>
                    <a:lnTo>
                      <a:pt x="487" y="502"/>
                    </a:lnTo>
                    <a:lnTo>
                      <a:pt x="491" y="503"/>
                    </a:lnTo>
                    <a:lnTo>
                      <a:pt x="500" y="504"/>
                    </a:lnTo>
                    <a:lnTo>
                      <a:pt x="508" y="505"/>
                    </a:lnTo>
                    <a:lnTo>
                      <a:pt x="512" y="507"/>
                    </a:lnTo>
                    <a:lnTo>
                      <a:pt x="516" y="508"/>
                    </a:lnTo>
                    <a:lnTo>
                      <a:pt x="516" y="508"/>
                    </a:lnTo>
                    <a:lnTo>
                      <a:pt x="522" y="512"/>
                    </a:lnTo>
                    <a:lnTo>
                      <a:pt x="528" y="519"/>
                    </a:lnTo>
                    <a:lnTo>
                      <a:pt x="538" y="530"/>
                    </a:lnTo>
                    <a:lnTo>
                      <a:pt x="544" y="536"/>
                    </a:lnTo>
                    <a:lnTo>
                      <a:pt x="550" y="541"/>
                    </a:lnTo>
                    <a:lnTo>
                      <a:pt x="556" y="544"/>
                    </a:lnTo>
                    <a:lnTo>
                      <a:pt x="566" y="546"/>
                    </a:lnTo>
                    <a:lnTo>
                      <a:pt x="566" y="546"/>
                    </a:lnTo>
                    <a:lnTo>
                      <a:pt x="564" y="540"/>
                    </a:lnTo>
                    <a:lnTo>
                      <a:pt x="563" y="533"/>
                    </a:lnTo>
                    <a:lnTo>
                      <a:pt x="559" y="520"/>
                    </a:lnTo>
                    <a:lnTo>
                      <a:pt x="552" y="509"/>
                    </a:lnTo>
                    <a:lnTo>
                      <a:pt x="545" y="499"/>
                    </a:lnTo>
                    <a:lnTo>
                      <a:pt x="528" y="478"/>
                    </a:lnTo>
                    <a:lnTo>
                      <a:pt x="520" y="468"/>
                    </a:lnTo>
                    <a:lnTo>
                      <a:pt x="513" y="457"/>
                    </a:lnTo>
                    <a:lnTo>
                      <a:pt x="513" y="457"/>
                    </a:lnTo>
                    <a:lnTo>
                      <a:pt x="510" y="453"/>
                    </a:lnTo>
                    <a:lnTo>
                      <a:pt x="505" y="450"/>
                    </a:lnTo>
                    <a:lnTo>
                      <a:pt x="498" y="445"/>
                    </a:lnTo>
                    <a:lnTo>
                      <a:pt x="493" y="439"/>
                    </a:lnTo>
                    <a:lnTo>
                      <a:pt x="493" y="439"/>
                    </a:lnTo>
                    <a:lnTo>
                      <a:pt x="500" y="437"/>
                    </a:lnTo>
                    <a:lnTo>
                      <a:pt x="506" y="436"/>
                    </a:lnTo>
                    <a:lnTo>
                      <a:pt x="513" y="436"/>
                    </a:lnTo>
                    <a:lnTo>
                      <a:pt x="520" y="437"/>
                    </a:lnTo>
                    <a:lnTo>
                      <a:pt x="526" y="439"/>
                    </a:lnTo>
                    <a:lnTo>
                      <a:pt x="531" y="442"/>
                    </a:lnTo>
                    <a:lnTo>
                      <a:pt x="537" y="446"/>
                    </a:lnTo>
                    <a:lnTo>
                      <a:pt x="543" y="451"/>
                    </a:lnTo>
                    <a:lnTo>
                      <a:pt x="553" y="461"/>
                    </a:lnTo>
                    <a:lnTo>
                      <a:pt x="562" y="474"/>
                    </a:lnTo>
                    <a:lnTo>
                      <a:pt x="571" y="485"/>
                    </a:lnTo>
                    <a:lnTo>
                      <a:pt x="580" y="496"/>
                    </a:lnTo>
                    <a:lnTo>
                      <a:pt x="580" y="496"/>
                    </a:lnTo>
                    <a:lnTo>
                      <a:pt x="585" y="501"/>
                    </a:lnTo>
                    <a:lnTo>
                      <a:pt x="589" y="504"/>
                    </a:lnTo>
                    <a:lnTo>
                      <a:pt x="593" y="505"/>
                    </a:lnTo>
                    <a:lnTo>
                      <a:pt x="597" y="507"/>
                    </a:lnTo>
                    <a:lnTo>
                      <a:pt x="601" y="507"/>
                    </a:lnTo>
                    <a:lnTo>
                      <a:pt x="603" y="505"/>
                    </a:lnTo>
                    <a:lnTo>
                      <a:pt x="607" y="503"/>
                    </a:lnTo>
                    <a:lnTo>
                      <a:pt x="609" y="500"/>
                    </a:lnTo>
                    <a:lnTo>
                      <a:pt x="612" y="493"/>
                    </a:lnTo>
                    <a:lnTo>
                      <a:pt x="614" y="485"/>
                    </a:lnTo>
                    <a:lnTo>
                      <a:pt x="617" y="477"/>
                    </a:lnTo>
                    <a:lnTo>
                      <a:pt x="617" y="470"/>
                    </a:lnTo>
                    <a:lnTo>
                      <a:pt x="617" y="470"/>
                    </a:lnTo>
                    <a:lnTo>
                      <a:pt x="616" y="462"/>
                    </a:lnTo>
                    <a:lnTo>
                      <a:pt x="614" y="455"/>
                    </a:lnTo>
                    <a:lnTo>
                      <a:pt x="611" y="449"/>
                    </a:lnTo>
                    <a:lnTo>
                      <a:pt x="608" y="443"/>
                    </a:lnTo>
                    <a:lnTo>
                      <a:pt x="603" y="437"/>
                    </a:lnTo>
                    <a:lnTo>
                      <a:pt x="599" y="432"/>
                    </a:lnTo>
                    <a:lnTo>
                      <a:pt x="587" y="421"/>
                    </a:lnTo>
                    <a:lnTo>
                      <a:pt x="562" y="403"/>
                    </a:lnTo>
                    <a:lnTo>
                      <a:pt x="549" y="394"/>
                    </a:lnTo>
                    <a:lnTo>
                      <a:pt x="537" y="384"/>
                    </a:lnTo>
                    <a:lnTo>
                      <a:pt x="537" y="384"/>
                    </a:lnTo>
                    <a:lnTo>
                      <a:pt x="531" y="376"/>
                    </a:lnTo>
                    <a:lnTo>
                      <a:pt x="526" y="368"/>
                    </a:lnTo>
                    <a:lnTo>
                      <a:pt x="520" y="358"/>
                    </a:lnTo>
                    <a:lnTo>
                      <a:pt x="517" y="349"/>
                    </a:lnTo>
                    <a:lnTo>
                      <a:pt x="514" y="338"/>
                    </a:lnTo>
                    <a:lnTo>
                      <a:pt x="514" y="330"/>
                    </a:lnTo>
                    <a:lnTo>
                      <a:pt x="516" y="327"/>
                    </a:lnTo>
                    <a:lnTo>
                      <a:pt x="518" y="323"/>
                    </a:lnTo>
                    <a:lnTo>
                      <a:pt x="520" y="321"/>
                    </a:lnTo>
                    <a:lnTo>
                      <a:pt x="523" y="320"/>
                    </a:lnTo>
                    <a:lnTo>
                      <a:pt x="523" y="320"/>
                    </a:lnTo>
                    <a:lnTo>
                      <a:pt x="528" y="319"/>
                    </a:lnTo>
                    <a:lnTo>
                      <a:pt x="533" y="319"/>
                    </a:lnTo>
                    <a:lnTo>
                      <a:pt x="537" y="319"/>
                    </a:lnTo>
                    <a:lnTo>
                      <a:pt x="542" y="320"/>
                    </a:lnTo>
                    <a:lnTo>
                      <a:pt x="550" y="325"/>
                    </a:lnTo>
                    <a:lnTo>
                      <a:pt x="559" y="331"/>
                    </a:lnTo>
                    <a:lnTo>
                      <a:pt x="568" y="341"/>
                    </a:lnTo>
                    <a:lnTo>
                      <a:pt x="576" y="350"/>
                    </a:lnTo>
                    <a:lnTo>
                      <a:pt x="592" y="368"/>
                    </a:lnTo>
                    <a:lnTo>
                      <a:pt x="592" y="368"/>
                    </a:lnTo>
                    <a:lnTo>
                      <a:pt x="595" y="370"/>
                    </a:lnTo>
                    <a:lnTo>
                      <a:pt x="599" y="371"/>
                    </a:lnTo>
                    <a:lnTo>
                      <a:pt x="608" y="374"/>
                    </a:lnTo>
                    <a:lnTo>
                      <a:pt x="617" y="376"/>
                    </a:lnTo>
                    <a:lnTo>
                      <a:pt x="620" y="378"/>
                    </a:lnTo>
                    <a:lnTo>
                      <a:pt x="624" y="380"/>
                    </a:lnTo>
                    <a:lnTo>
                      <a:pt x="624" y="380"/>
                    </a:lnTo>
                    <a:lnTo>
                      <a:pt x="625" y="384"/>
                    </a:lnTo>
                    <a:lnTo>
                      <a:pt x="625" y="387"/>
                    </a:lnTo>
                    <a:lnTo>
                      <a:pt x="626" y="392"/>
                    </a:lnTo>
                    <a:lnTo>
                      <a:pt x="627" y="393"/>
                    </a:lnTo>
                    <a:lnTo>
                      <a:pt x="629" y="395"/>
                    </a:lnTo>
                    <a:lnTo>
                      <a:pt x="629" y="395"/>
                    </a:lnTo>
                    <a:lnTo>
                      <a:pt x="638" y="399"/>
                    </a:lnTo>
                    <a:lnTo>
                      <a:pt x="647" y="399"/>
                    </a:lnTo>
                    <a:lnTo>
                      <a:pt x="652" y="399"/>
                    </a:lnTo>
                    <a:lnTo>
                      <a:pt x="655" y="397"/>
                    </a:lnTo>
                    <a:lnTo>
                      <a:pt x="659" y="395"/>
                    </a:lnTo>
                    <a:lnTo>
                      <a:pt x="662" y="393"/>
                    </a:lnTo>
                    <a:lnTo>
                      <a:pt x="662" y="393"/>
                    </a:lnTo>
                    <a:lnTo>
                      <a:pt x="668" y="387"/>
                    </a:lnTo>
                    <a:lnTo>
                      <a:pt x="674" y="381"/>
                    </a:lnTo>
                    <a:lnTo>
                      <a:pt x="686" y="374"/>
                    </a:lnTo>
                    <a:lnTo>
                      <a:pt x="699" y="366"/>
                    </a:lnTo>
                    <a:lnTo>
                      <a:pt x="704" y="362"/>
                    </a:lnTo>
                    <a:lnTo>
                      <a:pt x="710" y="356"/>
                    </a:lnTo>
                    <a:lnTo>
                      <a:pt x="710" y="356"/>
                    </a:lnTo>
                    <a:lnTo>
                      <a:pt x="711" y="355"/>
                    </a:lnTo>
                    <a:lnTo>
                      <a:pt x="712" y="353"/>
                    </a:lnTo>
                    <a:lnTo>
                      <a:pt x="711" y="350"/>
                    </a:lnTo>
                    <a:lnTo>
                      <a:pt x="709" y="346"/>
                    </a:lnTo>
                    <a:lnTo>
                      <a:pt x="704" y="343"/>
                    </a:lnTo>
                    <a:lnTo>
                      <a:pt x="694" y="337"/>
                    </a:lnTo>
                    <a:lnTo>
                      <a:pt x="685" y="331"/>
                    </a:lnTo>
                    <a:lnTo>
                      <a:pt x="685" y="331"/>
                    </a:lnTo>
                    <a:lnTo>
                      <a:pt x="683" y="328"/>
                    </a:lnTo>
                    <a:lnTo>
                      <a:pt x="683" y="325"/>
                    </a:lnTo>
                    <a:lnTo>
                      <a:pt x="683" y="320"/>
                    </a:lnTo>
                    <a:lnTo>
                      <a:pt x="685" y="314"/>
                    </a:lnTo>
                    <a:lnTo>
                      <a:pt x="690" y="304"/>
                    </a:lnTo>
                    <a:lnTo>
                      <a:pt x="693" y="294"/>
                    </a:lnTo>
                    <a:lnTo>
                      <a:pt x="693" y="294"/>
                    </a:lnTo>
                    <a:lnTo>
                      <a:pt x="686" y="294"/>
                    </a:lnTo>
                    <a:lnTo>
                      <a:pt x="678" y="295"/>
                    </a:lnTo>
                    <a:lnTo>
                      <a:pt x="662" y="297"/>
                    </a:lnTo>
                    <a:lnTo>
                      <a:pt x="654" y="298"/>
                    </a:lnTo>
                    <a:lnTo>
                      <a:pt x="647" y="297"/>
                    </a:lnTo>
                    <a:lnTo>
                      <a:pt x="642" y="295"/>
                    </a:lnTo>
                    <a:lnTo>
                      <a:pt x="637" y="292"/>
                    </a:lnTo>
                    <a:lnTo>
                      <a:pt x="637" y="292"/>
                    </a:lnTo>
                    <a:lnTo>
                      <a:pt x="632" y="285"/>
                    </a:lnTo>
                    <a:lnTo>
                      <a:pt x="626" y="280"/>
                    </a:lnTo>
                    <a:lnTo>
                      <a:pt x="619" y="276"/>
                    </a:lnTo>
                    <a:lnTo>
                      <a:pt x="612" y="273"/>
                    </a:lnTo>
                    <a:lnTo>
                      <a:pt x="597" y="268"/>
                    </a:lnTo>
                    <a:lnTo>
                      <a:pt x="581" y="264"/>
                    </a:lnTo>
                    <a:lnTo>
                      <a:pt x="567" y="261"/>
                    </a:lnTo>
                    <a:lnTo>
                      <a:pt x="553" y="255"/>
                    </a:lnTo>
                    <a:lnTo>
                      <a:pt x="546" y="252"/>
                    </a:lnTo>
                    <a:lnTo>
                      <a:pt x="541" y="247"/>
                    </a:lnTo>
                    <a:lnTo>
                      <a:pt x="535" y="243"/>
                    </a:lnTo>
                    <a:lnTo>
                      <a:pt x="530" y="236"/>
                    </a:lnTo>
                    <a:lnTo>
                      <a:pt x="530" y="236"/>
                    </a:lnTo>
                    <a:lnTo>
                      <a:pt x="527" y="229"/>
                    </a:lnTo>
                    <a:lnTo>
                      <a:pt x="526" y="221"/>
                    </a:lnTo>
                    <a:lnTo>
                      <a:pt x="526" y="212"/>
                    </a:lnTo>
                    <a:lnTo>
                      <a:pt x="526" y="204"/>
                    </a:lnTo>
                    <a:lnTo>
                      <a:pt x="527" y="186"/>
                    </a:lnTo>
                    <a:lnTo>
                      <a:pt x="526" y="177"/>
                    </a:lnTo>
                    <a:lnTo>
                      <a:pt x="523" y="169"/>
                    </a:lnTo>
                    <a:lnTo>
                      <a:pt x="523" y="1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9" name="iṧḻíḑê">
                <a:extLst>
                  <a:ext uri="{FF2B5EF4-FFF2-40B4-BE49-F238E27FC236}">
                    <a16:creationId xmlns:a16="http://schemas.microsoft.com/office/drawing/2014/main" id="{708CC91B-64BF-5502-CF8B-0BD2244D44C6}"/>
                  </a:ext>
                </a:extLst>
              </p:cNvPr>
              <p:cNvSpPr/>
              <p:nvPr/>
            </p:nvSpPr>
            <p:spPr bwMode="auto">
              <a:xfrm>
                <a:off x="6610350" y="1595438"/>
                <a:ext cx="574675" cy="311150"/>
              </a:xfrm>
              <a:custGeom>
                <a:avLst/>
                <a:gdLst>
                  <a:gd name="T0" fmla="*/ 43 w 724"/>
                  <a:gd name="T1" fmla="*/ 132 h 392"/>
                  <a:gd name="T2" fmla="*/ 76 w 724"/>
                  <a:gd name="T3" fmla="*/ 143 h 392"/>
                  <a:gd name="T4" fmla="*/ 90 w 724"/>
                  <a:gd name="T5" fmla="*/ 152 h 392"/>
                  <a:gd name="T6" fmla="*/ 157 w 724"/>
                  <a:gd name="T7" fmla="*/ 134 h 392"/>
                  <a:gd name="T8" fmla="*/ 194 w 724"/>
                  <a:gd name="T9" fmla="*/ 142 h 392"/>
                  <a:gd name="T10" fmla="*/ 213 w 724"/>
                  <a:gd name="T11" fmla="*/ 151 h 392"/>
                  <a:gd name="T12" fmla="*/ 244 w 724"/>
                  <a:gd name="T13" fmla="*/ 136 h 392"/>
                  <a:gd name="T14" fmla="*/ 256 w 724"/>
                  <a:gd name="T15" fmla="*/ 139 h 392"/>
                  <a:gd name="T16" fmla="*/ 263 w 724"/>
                  <a:gd name="T17" fmla="*/ 165 h 392"/>
                  <a:gd name="T18" fmla="*/ 231 w 724"/>
                  <a:gd name="T19" fmla="*/ 198 h 392"/>
                  <a:gd name="T20" fmla="*/ 197 w 724"/>
                  <a:gd name="T21" fmla="*/ 214 h 392"/>
                  <a:gd name="T22" fmla="*/ 160 w 724"/>
                  <a:gd name="T23" fmla="*/ 188 h 392"/>
                  <a:gd name="T24" fmla="*/ 133 w 724"/>
                  <a:gd name="T25" fmla="*/ 185 h 392"/>
                  <a:gd name="T26" fmla="*/ 134 w 724"/>
                  <a:gd name="T27" fmla="*/ 201 h 392"/>
                  <a:gd name="T28" fmla="*/ 159 w 724"/>
                  <a:gd name="T29" fmla="*/ 255 h 392"/>
                  <a:gd name="T30" fmla="*/ 150 w 724"/>
                  <a:gd name="T31" fmla="*/ 274 h 392"/>
                  <a:gd name="T32" fmla="*/ 118 w 724"/>
                  <a:gd name="T33" fmla="*/ 275 h 392"/>
                  <a:gd name="T34" fmla="*/ 111 w 724"/>
                  <a:gd name="T35" fmla="*/ 285 h 392"/>
                  <a:gd name="T36" fmla="*/ 126 w 724"/>
                  <a:gd name="T37" fmla="*/ 313 h 392"/>
                  <a:gd name="T38" fmla="*/ 126 w 724"/>
                  <a:gd name="T39" fmla="*/ 330 h 392"/>
                  <a:gd name="T40" fmla="*/ 98 w 724"/>
                  <a:gd name="T41" fmla="*/ 337 h 392"/>
                  <a:gd name="T42" fmla="*/ 89 w 724"/>
                  <a:gd name="T43" fmla="*/ 349 h 392"/>
                  <a:gd name="T44" fmla="*/ 77 w 724"/>
                  <a:gd name="T45" fmla="*/ 362 h 392"/>
                  <a:gd name="T46" fmla="*/ 83 w 724"/>
                  <a:gd name="T47" fmla="*/ 381 h 392"/>
                  <a:gd name="T48" fmla="*/ 105 w 724"/>
                  <a:gd name="T49" fmla="*/ 387 h 392"/>
                  <a:gd name="T50" fmla="*/ 163 w 724"/>
                  <a:gd name="T51" fmla="*/ 372 h 392"/>
                  <a:gd name="T52" fmla="*/ 183 w 724"/>
                  <a:gd name="T53" fmla="*/ 376 h 392"/>
                  <a:gd name="T54" fmla="*/ 268 w 724"/>
                  <a:gd name="T55" fmla="*/ 391 h 392"/>
                  <a:gd name="T56" fmla="*/ 317 w 724"/>
                  <a:gd name="T57" fmla="*/ 376 h 392"/>
                  <a:gd name="T58" fmla="*/ 304 w 724"/>
                  <a:gd name="T59" fmla="*/ 349 h 392"/>
                  <a:gd name="T60" fmla="*/ 297 w 724"/>
                  <a:gd name="T61" fmla="*/ 328 h 392"/>
                  <a:gd name="T62" fmla="*/ 309 w 724"/>
                  <a:gd name="T63" fmla="*/ 309 h 392"/>
                  <a:gd name="T64" fmla="*/ 371 w 724"/>
                  <a:gd name="T65" fmla="*/ 293 h 392"/>
                  <a:gd name="T66" fmla="*/ 383 w 724"/>
                  <a:gd name="T67" fmla="*/ 280 h 392"/>
                  <a:gd name="T68" fmla="*/ 401 w 724"/>
                  <a:gd name="T69" fmla="*/ 229 h 392"/>
                  <a:gd name="T70" fmla="*/ 459 w 724"/>
                  <a:gd name="T71" fmla="*/ 205 h 392"/>
                  <a:gd name="T72" fmla="*/ 525 w 724"/>
                  <a:gd name="T73" fmla="*/ 142 h 392"/>
                  <a:gd name="T74" fmla="*/ 552 w 724"/>
                  <a:gd name="T75" fmla="*/ 123 h 392"/>
                  <a:gd name="T76" fmla="*/ 594 w 724"/>
                  <a:gd name="T77" fmla="*/ 116 h 392"/>
                  <a:gd name="T78" fmla="*/ 641 w 724"/>
                  <a:gd name="T79" fmla="*/ 92 h 392"/>
                  <a:gd name="T80" fmla="*/ 695 w 724"/>
                  <a:gd name="T81" fmla="*/ 84 h 392"/>
                  <a:gd name="T82" fmla="*/ 722 w 724"/>
                  <a:gd name="T83" fmla="*/ 63 h 392"/>
                  <a:gd name="T84" fmla="*/ 703 w 724"/>
                  <a:gd name="T85" fmla="*/ 59 h 392"/>
                  <a:gd name="T86" fmla="*/ 681 w 724"/>
                  <a:gd name="T87" fmla="*/ 58 h 392"/>
                  <a:gd name="T88" fmla="*/ 633 w 724"/>
                  <a:gd name="T89" fmla="*/ 17 h 392"/>
                  <a:gd name="T90" fmla="*/ 610 w 724"/>
                  <a:gd name="T91" fmla="*/ 14 h 392"/>
                  <a:gd name="T92" fmla="*/ 588 w 724"/>
                  <a:gd name="T93" fmla="*/ 18 h 392"/>
                  <a:gd name="T94" fmla="*/ 534 w 724"/>
                  <a:gd name="T95" fmla="*/ 5 h 392"/>
                  <a:gd name="T96" fmla="*/ 465 w 724"/>
                  <a:gd name="T97" fmla="*/ 1 h 392"/>
                  <a:gd name="T98" fmla="*/ 304 w 724"/>
                  <a:gd name="T99" fmla="*/ 27 h 392"/>
                  <a:gd name="T100" fmla="*/ 241 w 724"/>
                  <a:gd name="T101" fmla="*/ 53 h 392"/>
                  <a:gd name="T102" fmla="*/ 193 w 724"/>
                  <a:gd name="T103" fmla="*/ 50 h 392"/>
                  <a:gd name="T104" fmla="*/ 150 w 724"/>
                  <a:gd name="T105" fmla="*/ 40 h 392"/>
                  <a:gd name="T106" fmla="*/ 108 w 724"/>
                  <a:gd name="T107" fmla="*/ 67 h 392"/>
                  <a:gd name="T108" fmla="*/ 26 w 724"/>
                  <a:gd name="T109" fmla="*/ 96 h 392"/>
                  <a:gd name="T110" fmla="*/ 0 w 724"/>
                  <a:gd name="T111" fmla="*/ 105 h 392"/>
                  <a:gd name="T112" fmla="*/ 15 w 724"/>
                  <a:gd name="T113" fmla="*/ 124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24" h="392">
                    <a:moveTo>
                      <a:pt x="15" y="124"/>
                    </a:moveTo>
                    <a:lnTo>
                      <a:pt x="15" y="124"/>
                    </a:lnTo>
                    <a:lnTo>
                      <a:pt x="22" y="127"/>
                    </a:lnTo>
                    <a:lnTo>
                      <a:pt x="28" y="129"/>
                    </a:lnTo>
                    <a:lnTo>
                      <a:pt x="43" y="132"/>
                    </a:lnTo>
                    <a:lnTo>
                      <a:pt x="58" y="134"/>
                    </a:lnTo>
                    <a:lnTo>
                      <a:pt x="66" y="136"/>
                    </a:lnTo>
                    <a:lnTo>
                      <a:pt x="73" y="140"/>
                    </a:lnTo>
                    <a:lnTo>
                      <a:pt x="73" y="140"/>
                    </a:lnTo>
                    <a:lnTo>
                      <a:pt x="76" y="143"/>
                    </a:lnTo>
                    <a:lnTo>
                      <a:pt x="78" y="148"/>
                    </a:lnTo>
                    <a:lnTo>
                      <a:pt x="81" y="152"/>
                    </a:lnTo>
                    <a:lnTo>
                      <a:pt x="83" y="154"/>
                    </a:lnTo>
                    <a:lnTo>
                      <a:pt x="83" y="154"/>
                    </a:lnTo>
                    <a:lnTo>
                      <a:pt x="90" y="152"/>
                    </a:lnTo>
                    <a:lnTo>
                      <a:pt x="98" y="151"/>
                    </a:lnTo>
                    <a:lnTo>
                      <a:pt x="113" y="147"/>
                    </a:lnTo>
                    <a:lnTo>
                      <a:pt x="127" y="142"/>
                    </a:lnTo>
                    <a:lnTo>
                      <a:pt x="142" y="138"/>
                    </a:lnTo>
                    <a:lnTo>
                      <a:pt x="157" y="134"/>
                    </a:lnTo>
                    <a:lnTo>
                      <a:pt x="165" y="134"/>
                    </a:lnTo>
                    <a:lnTo>
                      <a:pt x="172" y="134"/>
                    </a:lnTo>
                    <a:lnTo>
                      <a:pt x="180" y="135"/>
                    </a:lnTo>
                    <a:lnTo>
                      <a:pt x="188" y="138"/>
                    </a:lnTo>
                    <a:lnTo>
                      <a:pt x="194" y="142"/>
                    </a:lnTo>
                    <a:lnTo>
                      <a:pt x="202" y="148"/>
                    </a:lnTo>
                    <a:lnTo>
                      <a:pt x="202" y="148"/>
                    </a:lnTo>
                    <a:lnTo>
                      <a:pt x="206" y="149"/>
                    </a:lnTo>
                    <a:lnTo>
                      <a:pt x="209" y="150"/>
                    </a:lnTo>
                    <a:lnTo>
                      <a:pt x="213" y="151"/>
                    </a:lnTo>
                    <a:lnTo>
                      <a:pt x="216" y="150"/>
                    </a:lnTo>
                    <a:lnTo>
                      <a:pt x="223" y="148"/>
                    </a:lnTo>
                    <a:lnTo>
                      <a:pt x="231" y="143"/>
                    </a:lnTo>
                    <a:lnTo>
                      <a:pt x="238" y="140"/>
                    </a:lnTo>
                    <a:lnTo>
                      <a:pt x="244" y="136"/>
                    </a:lnTo>
                    <a:lnTo>
                      <a:pt x="248" y="136"/>
                    </a:lnTo>
                    <a:lnTo>
                      <a:pt x="250" y="136"/>
                    </a:lnTo>
                    <a:lnTo>
                      <a:pt x="254" y="136"/>
                    </a:lnTo>
                    <a:lnTo>
                      <a:pt x="256" y="139"/>
                    </a:lnTo>
                    <a:lnTo>
                      <a:pt x="256" y="139"/>
                    </a:lnTo>
                    <a:lnTo>
                      <a:pt x="260" y="144"/>
                    </a:lnTo>
                    <a:lnTo>
                      <a:pt x="263" y="149"/>
                    </a:lnTo>
                    <a:lnTo>
                      <a:pt x="264" y="155"/>
                    </a:lnTo>
                    <a:lnTo>
                      <a:pt x="264" y="160"/>
                    </a:lnTo>
                    <a:lnTo>
                      <a:pt x="263" y="165"/>
                    </a:lnTo>
                    <a:lnTo>
                      <a:pt x="260" y="171"/>
                    </a:lnTo>
                    <a:lnTo>
                      <a:pt x="257" y="175"/>
                    </a:lnTo>
                    <a:lnTo>
                      <a:pt x="252" y="180"/>
                    </a:lnTo>
                    <a:lnTo>
                      <a:pt x="242" y="190"/>
                    </a:lnTo>
                    <a:lnTo>
                      <a:pt x="231" y="198"/>
                    </a:lnTo>
                    <a:lnTo>
                      <a:pt x="208" y="213"/>
                    </a:lnTo>
                    <a:lnTo>
                      <a:pt x="208" y="213"/>
                    </a:lnTo>
                    <a:lnTo>
                      <a:pt x="205" y="214"/>
                    </a:lnTo>
                    <a:lnTo>
                      <a:pt x="202" y="214"/>
                    </a:lnTo>
                    <a:lnTo>
                      <a:pt x="197" y="214"/>
                    </a:lnTo>
                    <a:lnTo>
                      <a:pt x="191" y="210"/>
                    </a:lnTo>
                    <a:lnTo>
                      <a:pt x="184" y="207"/>
                    </a:lnTo>
                    <a:lnTo>
                      <a:pt x="172" y="197"/>
                    </a:lnTo>
                    <a:lnTo>
                      <a:pt x="166" y="192"/>
                    </a:lnTo>
                    <a:lnTo>
                      <a:pt x="160" y="188"/>
                    </a:lnTo>
                    <a:lnTo>
                      <a:pt x="160" y="188"/>
                    </a:lnTo>
                    <a:lnTo>
                      <a:pt x="151" y="185"/>
                    </a:lnTo>
                    <a:lnTo>
                      <a:pt x="142" y="184"/>
                    </a:lnTo>
                    <a:lnTo>
                      <a:pt x="138" y="184"/>
                    </a:lnTo>
                    <a:lnTo>
                      <a:pt x="133" y="185"/>
                    </a:lnTo>
                    <a:lnTo>
                      <a:pt x="131" y="187"/>
                    </a:lnTo>
                    <a:lnTo>
                      <a:pt x="131" y="190"/>
                    </a:lnTo>
                    <a:lnTo>
                      <a:pt x="131" y="190"/>
                    </a:lnTo>
                    <a:lnTo>
                      <a:pt x="132" y="196"/>
                    </a:lnTo>
                    <a:lnTo>
                      <a:pt x="134" y="201"/>
                    </a:lnTo>
                    <a:lnTo>
                      <a:pt x="140" y="212"/>
                    </a:lnTo>
                    <a:lnTo>
                      <a:pt x="153" y="233"/>
                    </a:lnTo>
                    <a:lnTo>
                      <a:pt x="158" y="245"/>
                    </a:lnTo>
                    <a:lnTo>
                      <a:pt x="159" y="249"/>
                    </a:lnTo>
                    <a:lnTo>
                      <a:pt x="159" y="255"/>
                    </a:lnTo>
                    <a:lnTo>
                      <a:pt x="159" y="259"/>
                    </a:lnTo>
                    <a:lnTo>
                      <a:pt x="157" y="265"/>
                    </a:lnTo>
                    <a:lnTo>
                      <a:pt x="155" y="270"/>
                    </a:lnTo>
                    <a:lnTo>
                      <a:pt x="150" y="274"/>
                    </a:lnTo>
                    <a:lnTo>
                      <a:pt x="150" y="274"/>
                    </a:lnTo>
                    <a:lnTo>
                      <a:pt x="148" y="276"/>
                    </a:lnTo>
                    <a:lnTo>
                      <a:pt x="144" y="276"/>
                    </a:lnTo>
                    <a:lnTo>
                      <a:pt x="139" y="278"/>
                    </a:lnTo>
                    <a:lnTo>
                      <a:pt x="125" y="275"/>
                    </a:lnTo>
                    <a:lnTo>
                      <a:pt x="118" y="275"/>
                    </a:lnTo>
                    <a:lnTo>
                      <a:pt x="114" y="276"/>
                    </a:lnTo>
                    <a:lnTo>
                      <a:pt x="113" y="278"/>
                    </a:lnTo>
                    <a:lnTo>
                      <a:pt x="111" y="280"/>
                    </a:lnTo>
                    <a:lnTo>
                      <a:pt x="111" y="282"/>
                    </a:lnTo>
                    <a:lnTo>
                      <a:pt x="111" y="285"/>
                    </a:lnTo>
                    <a:lnTo>
                      <a:pt x="111" y="285"/>
                    </a:lnTo>
                    <a:lnTo>
                      <a:pt x="113" y="290"/>
                    </a:lnTo>
                    <a:lnTo>
                      <a:pt x="115" y="293"/>
                    </a:lnTo>
                    <a:lnTo>
                      <a:pt x="120" y="303"/>
                    </a:lnTo>
                    <a:lnTo>
                      <a:pt x="126" y="313"/>
                    </a:lnTo>
                    <a:lnTo>
                      <a:pt x="128" y="317"/>
                    </a:lnTo>
                    <a:lnTo>
                      <a:pt x="130" y="322"/>
                    </a:lnTo>
                    <a:lnTo>
                      <a:pt x="130" y="322"/>
                    </a:lnTo>
                    <a:lnTo>
                      <a:pt x="128" y="326"/>
                    </a:lnTo>
                    <a:lnTo>
                      <a:pt x="126" y="330"/>
                    </a:lnTo>
                    <a:lnTo>
                      <a:pt x="123" y="333"/>
                    </a:lnTo>
                    <a:lnTo>
                      <a:pt x="118" y="336"/>
                    </a:lnTo>
                    <a:lnTo>
                      <a:pt x="114" y="337"/>
                    </a:lnTo>
                    <a:lnTo>
                      <a:pt x="108" y="338"/>
                    </a:lnTo>
                    <a:lnTo>
                      <a:pt x="98" y="337"/>
                    </a:lnTo>
                    <a:lnTo>
                      <a:pt x="98" y="337"/>
                    </a:lnTo>
                    <a:lnTo>
                      <a:pt x="97" y="341"/>
                    </a:lnTo>
                    <a:lnTo>
                      <a:pt x="95" y="345"/>
                    </a:lnTo>
                    <a:lnTo>
                      <a:pt x="92" y="348"/>
                    </a:lnTo>
                    <a:lnTo>
                      <a:pt x="89" y="349"/>
                    </a:lnTo>
                    <a:lnTo>
                      <a:pt x="84" y="351"/>
                    </a:lnTo>
                    <a:lnTo>
                      <a:pt x="81" y="354"/>
                    </a:lnTo>
                    <a:lnTo>
                      <a:pt x="78" y="357"/>
                    </a:lnTo>
                    <a:lnTo>
                      <a:pt x="77" y="362"/>
                    </a:lnTo>
                    <a:lnTo>
                      <a:pt x="77" y="362"/>
                    </a:lnTo>
                    <a:lnTo>
                      <a:pt x="76" y="367"/>
                    </a:lnTo>
                    <a:lnTo>
                      <a:pt x="77" y="372"/>
                    </a:lnTo>
                    <a:lnTo>
                      <a:pt x="78" y="375"/>
                    </a:lnTo>
                    <a:lnTo>
                      <a:pt x="81" y="379"/>
                    </a:lnTo>
                    <a:lnTo>
                      <a:pt x="83" y="381"/>
                    </a:lnTo>
                    <a:lnTo>
                      <a:pt x="85" y="383"/>
                    </a:lnTo>
                    <a:lnTo>
                      <a:pt x="93" y="386"/>
                    </a:lnTo>
                    <a:lnTo>
                      <a:pt x="93" y="386"/>
                    </a:lnTo>
                    <a:lnTo>
                      <a:pt x="99" y="387"/>
                    </a:lnTo>
                    <a:lnTo>
                      <a:pt x="105" y="387"/>
                    </a:lnTo>
                    <a:lnTo>
                      <a:pt x="117" y="384"/>
                    </a:lnTo>
                    <a:lnTo>
                      <a:pt x="128" y="382"/>
                    </a:lnTo>
                    <a:lnTo>
                      <a:pt x="140" y="378"/>
                    </a:lnTo>
                    <a:lnTo>
                      <a:pt x="151" y="374"/>
                    </a:lnTo>
                    <a:lnTo>
                      <a:pt x="163" y="372"/>
                    </a:lnTo>
                    <a:lnTo>
                      <a:pt x="168" y="372"/>
                    </a:lnTo>
                    <a:lnTo>
                      <a:pt x="173" y="372"/>
                    </a:lnTo>
                    <a:lnTo>
                      <a:pt x="178" y="374"/>
                    </a:lnTo>
                    <a:lnTo>
                      <a:pt x="183" y="376"/>
                    </a:lnTo>
                    <a:lnTo>
                      <a:pt x="183" y="376"/>
                    </a:lnTo>
                    <a:lnTo>
                      <a:pt x="199" y="383"/>
                    </a:lnTo>
                    <a:lnTo>
                      <a:pt x="216" y="388"/>
                    </a:lnTo>
                    <a:lnTo>
                      <a:pt x="233" y="391"/>
                    </a:lnTo>
                    <a:lnTo>
                      <a:pt x="250" y="392"/>
                    </a:lnTo>
                    <a:lnTo>
                      <a:pt x="268" y="391"/>
                    </a:lnTo>
                    <a:lnTo>
                      <a:pt x="284" y="388"/>
                    </a:lnTo>
                    <a:lnTo>
                      <a:pt x="300" y="383"/>
                    </a:lnTo>
                    <a:lnTo>
                      <a:pt x="315" y="378"/>
                    </a:lnTo>
                    <a:lnTo>
                      <a:pt x="315" y="378"/>
                    </a:lnTo>
                    <a:lnTo>
                      <a:pt x="317" y="376"/>
                    </a:lnTo>
                    <a:lnTo>
                      <a:pt x="317" y="375"/>
                    </a:lnTo>
                    <a:lnTo>
                      <a:pt x="317" y="372"/>
                    </a:lnTo>
                    <a:lnTo>
                      <a:pt x="315" y="367"/>
                    </a:lnTo>
                    <a:lnTo>
                      <a:pt x="312" y="362"/>
                    </a:lnTo>
                    <a:lnTo>
                      <a:pt x="304" y="349"/>
                    </a:lnTo>
                    <a:lnTo>
                      <a:pt x="300" y="343"/>
                    </a:lnTo>
                    <a:lnTo>
                      <a:pt x="298" y="337"/>
                    </a:lnTo>
                    <a:lnTo>
                      <a:pt x="298" y="337"/>
                    </a:lnTo>
                    <a:lnTo>
                      <a:pt x="297" y="332"/>
                    </a:lnTo>
                    <a:lnTo>
                      <a:pt x="297" y="328"/>
                    </a:lnTo>
                    <a:lnTo>
                      <a:pt x="298" y="323"/>
                    </a:lnTo>
                    <a:lnTo>
                      <a:pt x="300" y="320"/>
                    </a:lnTo>
                    <a:lnTo>
                      <a:pt x="305" y="313"/>
                    </a:lnTo>
                    <a:lnTo>
                      <a:pt x="309" y="309"/>
                    </a:lnTo>
                    <a:lnTo>
                      <a:pt x="309" y="309"/>
                    </a:lnTo>
                    <a:lnTo>
                      <a:pt x="318" y="305"/>
                    </a:lnTo>
                    <a:lnTo>
                      <a:pt x="330" y="303"/>
                    </a:lnTo>
                    <a:lnTo>
                      <a:pt x="351" y="299"/>
                    </a:lnTo>
                    <a:lnTo>
                      <a:pt x="362" y="297"/>
                    </a:lnTo>
                    <a:lnTo>
                      <a:pt x="371" y="293"/>
                    </a:lnTo>
                    <a:lnTo>
                      <a:pt x="374" y="291"/>
                    </a:lnTo>
                    <a:lnTo>
                      <a:pt x="378" y="289"/>
                    </a:lnTo>
                    <a:lnTo>
                      <a:pt x="381" y="284"/>
                    </a:lnTo>
                    <a:lnTo>
                      <a:pt x="383" y="280"/>
                    </a:lnTo>
                    <a:lnTo>
                      <a:pt x="383" y="280"/>
                    </a:lnTo>
                    <a:lnTo>
                      <a:pt x="387" y="264"/>
                    </a:lnTo>
                    <a:lnTo>
                      <a:pt x="391" y="248"/>
                    </a:lnTo>
                    <a:lnTo>
                      <a:pt x="393" y="240"/>
                    </a:lnTo>
                    <a:lnTo>
                      <a:pt x="397" y="233"/>
                    </a:lnTo>
                    <a:lnTo>
                      <a:pt x="401" y="229"/>
                    </a:lnTo>
                    <a:lnTo>
                      <a:pt x="407" y="225"/>
                    </a:lnTo>
                    <a:lnTo>
                      <a:pt x="407" y="225"/>
                    </a:lnTo>
                    <a:lnTo>
                      <a:pt x="425" y="220"/>
                    </a:lnTo>
                    <a:lnTo>
                      <a:pt x="442" y="213"/>
                    </a:lnTo>
                    <a:lnTo>
                      <a:pt x="459" y="205"/>
                    </a:lnTo>
                    <a:lnTo>
                      <a:pt x="474" y="196"/>
                    </a:lnTo>
                    <a:lnTo>
                      <a:pt x="489" y="185"/>
                    </a:lnTo>
                    <a:lnTo>
                      <a:pt x="503" y="173"/>
                    </a:lnTo>
                    <a:lnTo>
                      <a:pt x="515" y="158"/>
                    </a:lnTo>
                    <a:lnTo>
                      <a:pt x="525" y="142"/>
                    </a:lnTo>
                    <a:lnTo>
                      <a:pt x="525" y="142"/>
                    </a:lnTo>
                    <a:lnTo>
                      <a:pt x="531" y="134"/>
                    </a:lnTo>
                    <a:lnTo>
                      <a:pt x="537" y="130"/>
                    </a:lnTo>
                    <a:lnTo>
                      <a:pt x="545" y="125"/>
                    </a:lnTo>
                    <a:lnTo>
                      <a:pt x="552" y="123"/>
                    </a:lnTo>
                    <a:lnTo>
                      <a:pt x="561" y="121"/>
                    </a:lnTo>
                    <a:lnTo>
                      <a:pt x="569" y="119"/>
                    </a:lnTo>
                    <a:lnTo>
                      <a:pt x="587" y="118"/>
                    </a:lnTo>
                    <a:lnTo>
                      <a:pt x="587" y="118"/>
                    </a:lnTo>
                    <a:lnTo>
                      <a:pt x="594" y="116"/>
                    </a:lnTo>
                    <a:lnTo>
                      <a:pt x="600" y="114"/>
                    </a:lnTo>
                    <a:lnTo>
                      <a:pt x="614" y="106"/>
                    </a:lnTo>
                    <a:lnTo>
                      <a:pt x="628" y="98"/>
                    </a:lnTo>
                    <a:lnTo>
                      <a:pt x="635" y="94"/>
                    </a:lnTo>
                    <a:lnTo>
                      <a:pt x="641" y="92"/>
                    </a:lnTo>
                    <a:lnTo>
                      <a:pt x="641" y="92"/>
                    </a:lnTo>
                    <a:lnTo>
                      <a:pt x="653" y="90"/>
                    </a:lnTo>
                    <a:lnTo>
                      <a:pt x="666" y="89"/>
                    </a:lnTo>
                    <a:lnTo>
                      <a:pt x="681" y="86"/>
                    </a:lnTo>
                    <a:lnTo>
                      <a:pt x="695" y="84"/>
                    </a:lnTo>
                    <a:lnTo>
                      <a:pt x="706" y="80"/>
                    </a:lnTo>
                    <a:lnTo>
                      <a:pt x="712" y="76"/>
                    </a:lnTo>
                    <a:lnTo>
                      <a:pt x="716" y="73"/>
                    </a:lnTo>
                    <a:lnTo>
                      <a:pt x="720" y="68"/>
                    </a:lnTo>
                    <a:lnTo>
                      <a:pt x="722" y="63"/>
                    </a:lnTo>
                    <a:lnTo>
                      <a:pt x="724" y="57"/>
                    </a:lnTo>
                    <a:lnTo>
                      <a:pt x="724" y="49"/>
                    </a:lnTo>
                    <a:lnTo>
                      <a:pt x="724" y="49"/>
                    </a:lnTo>
                    <a:lnTo>
                      <a:pt x="713" y="55"/>
                    </a:lnTo>
                    <a:lnTo>
                      <a:pt x="703" y="59"/>
                    </a:lnTo>
                    <a:lnTo>
                      <a:pt x="697" y="60"/>
                    </a:lnTo>
                    <a:lnTo>
                      <a:pt x="691" y="61"/>
                    </a:lnTo>
                    <a:lnTo>
                      <a:pt x="687" y="60"/>
                    </a:lnTo>
                    <a:lnTo>
                      <a:pt x="681" y="58"/>
                    </a:lnTo>
                    <a:lnTo>
                      <a:pt x="681" y="58"/>
                    </a:lnTo>
                    <a:lnTo>
                      <a:pt x="673" y="51"/>
                    </a:lnTo>
                    <a:lnTo>
                      <a:pt x="665" y="43"/>
                    </a:lnTo>
                    <a:lnTo>
                      <a:pt x="649" y="28"/>
                    </a:lnTo>
                    <a:lnTo>
                      <a:pt x="641" y="23"/>
                    </a:lnTo>
                    <a:lnTo>
                      <a:pt x="633" y="17"/>
                    </a:lnTo>
                    <a:lnTo>
                      <a:pt x="625" y="14"/>
                    </a:lnTo>
                    <a:lnTo>
                      <a:pt x="616" y="11"/>
                    </a:lnTo>
                    <a:lnTo>
                      <a:pt x="616" y="11"/>
                    </a:lnTo>
                    <a:lnTo>
                      <a:pt x="613" y="13"/>
                    </a:lnTo>
                    <a:lnTo>
                      <a:pt x="610" y="14"/>
                    </a:lnTo>
                    <a:lnTo>
                      <a:pt x="603" y="17"/>
                    </a:lnTo>
                    <a:lnTo>
                      <a:pt x="595" y="19"/>
                    </a:lnTo>
                    <a:lnTo>
                      <a:pt x="591" y="19"/>
                    </a:lnTo>
                    <a:lnTo>
                      <a:pt x="588" y="18"/>
                    </a:lnTo>
                    <a:lnTo>
                      <a:pt x="588" y="18"/>
                    </a:lnTo>
                    <a:lnTo>
                      <a:pt x="572" y="10"/>
                    </a:lnTo>
                    <a:lnTo>
                      <a:pt x="565" y="8"/>
                    </a:lnTo>
                    <a:lnTo>
                      <a:pt x="557" y="7"/>
                    </a:lnTo>
                    <a:lnTo>
                      <a:pt x="557" y="7"/>
                    </a:lnTo>
                    <a:lnTo>
                      <a:pt x="534" y="5"/>
                    </a:lnTo>
                    <a:lnTo>
                      <a:pt x="511" y="2"/>
                    </a:lnTo>
                    <a:lnTo>
                      <a:pt x="488" y="0"/>
                    </a:lnTo>
                    <a:lnTo>
                      <a:pt x="476" y="0"/>
                    </a:lnTo>
                    <a:lnTo>
                      <a:pt x="465" y="1"/>
                    </a:lnTo>
                    <a:lnTo>
                      <a:pt x="465" y="1"/>
                    </a:lnTo>
                    <a:lnTo>
                      <a:pt x="424" y="8"/>
                    </a:lnTo>
                    <a:lnTo>
                      <a:pt x="384" y="15"/>
                    </a:lnTo>
                    <a:lnTo>
                      <a:pt x="343" y="22"/>
                    </a:lnTo>
                    <a:lnTo>
                      <a:pt x="304" y="27"/>
                    </a:lnTo>
                    <a:lnTo>
                      <a:pt x="304" y="27"/>
                    </a:lnTo>
                    <a:lnTo>
                      <a:pt x="292" y="30"/>
                    </a:lnTo>
                    <a:lnTo>
                      <a:pt x="282" y="34"/>
                    </a:lnTo>
                    <a:lnTo>
                      <a:pt x="262" y="44"/>
                    </a:lnTo>
                    <a:lnTo>
                      <a:pt x="251" y="49"/>
                    </a:lnTo>
                    <a:lnTo>
                      <a:pt x="241" y="53"/>
                    </a:lnTo>
                    <a:lnTo>
                      <a:pt x="231" y="56"/>
                    </a:lnTo>
                    <a:lnTo>
                      <a:pt x="219" y="57"/>
                    </a:lnTo>
                    <a:lnTo>
                      <a:pt x="219" y="57"/>
                    </a:lnTo>
                    <a:lnTo>
                      <a:pt x="207" y="55"/>
                    </a:lnTo>
                    <a:lnTo>
                      <a:pt x="193" y="50"/>
                    </a:lnTo>
                    <a:lnTo>
                      <a:pt x="166" y="40"/>
                    </a:lnTo>
                    <a:lnTo>
                      <a:pt x="166" y="40"/>
                    </a:lnTo>
                    <a:lnTo>
                      <a:pt x="161" y="39"/>
                    </a:lnTo>
                    <a:lnTo>
                      <a:pt x="158" y="39"/>
                    </a:lnTo>
                    <a:lnTo>
                      <a:pt x="150" y="40"/>
                    </a:lnTo>
                    <a:lnTo>
                      <a:pt x="143" y="43"/>
                    </a:lnTo>
                    <a:lnTo>
                      <a:pt x="139" y="47"/>
                    </a:lnTo>
                    <a:lnTo>
                      <a:pt x="139" y="47"/>
                    </a:lnTo>
                    <a:lnTo>
                      <a:pt x="124" y="58"/>
                    </a:lnTo>
                    <a:lnTo>
                      <a:pt x="108" y="67"/>
                    </a:lnTo>
                    <a:lnTo>
                      <a:pt x="92" y="76"/>
                    </a:lnTo>
                    <a:lnTo>
                      <a:pt x="76" y="83"/>
                    </a:lnTo>
                    <a:lnTo>
                      <a:pt x="60" y="89"/>
                    </a:lnTo>
                    <a:lnTo>
                      <a:pt x="43" y="92"/>
                    </a:lnTo>
                    <a:lnTo>
                      <a:pt x="26" y="96"/>
                    </a:lnTo>
                    <a:lnTo>
                      <a:pt x="9" y="98"/>
                    </a:lnTo>
                    <a:lnTo>
                      <a:pt x="9" y="98"/>
                    </a:lnTo>
                    <a:lnTo>
                      <a:pt x="4" y="99"/>
                    </a:lnTo>
                    <a:lnTo>
                      <a:pt x="1" y="101"/>
                    </a:lnTo>
                    <a:lnTo>
                      <a:pt x="0" y="105"/>
                    </a:lnTo>
                    <a:lnTo>
                      <a:pt x="1" y="109"/>
                    </a:lnTo>
                    <a:lnTo>
                      <a:pt x="3" y="114"/>
                    </a:lnTo>
                    <a:lnTo>
                      <a:pt x="7" y="118"/>
                    </a:lnTo>
                    <a:lnTo>
                      <a:pt x="10" y="122"/>
                    </a:lnTo>
                    <a:lnTo>
                      <a:pt x="15" y="124"/>
                    </a:lnTo>
                    <a:lnTo>
                      <a:pt x="15" y="1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0" name="ísľiďè">
                <a:extLst>
                  <a:ext uri="{FF2B5EF4-FFF2-40B4-BE49-F238E27FC236}">
                    <a16:creationId xmlns:a16="http://schemas.microsoft.com/office/drawing/2014/main" id="{22D3F4B0-6FB0-72F5-591E-6B91C1A72D09}"/>
                  </a:ext>
                </a:extLst>
              </p:cNvPr>
              <p:cNvSpPr/>
              <p:nvPr/>
            </p:nvSpPr>
            <p:spPr bwMode="auto">
              <a:xfrm>
                <a:off x="6523038" y="1704975"/>
                <a:ext cx="158750" cy="114300"/>
              </a:xfrm>
              <a:custGeom>
                <a:avLst/>
                <a:gdLst>
                  <a:gd name="T0" fmla="*/ 26 w 200"/>
                  <a:gd name="T1" fmla="*/ 76 h 143"/>
                  <a:gd name="T2" fmla="*/ 35 w 200"/>
                  <a:gd name="T3" fmla="*/ 86 h 143"/>
                  <a:gd name="T4" fmla="*/ 49 w 200"/>
                  <a:gd name="T5" fmla="*/ 111 h 143"/>
                  <a:gd name="T6" fmla="*/ 58 w 200"/>
                  <a:gd name="T7" fmla="*/ 129 h 143"/>
                  <a:gd name="T8" fmla="*/ 67 w 200"/>
                  <a:gd name="T9" fmla="*/ 139 h 143"/>
                  <a:gd name="T10" fmla="*/ 77 w 200"/>
                  <a:gd name="T11" fmla="*/ 143 h 143"/>
                  <a:gd name="T12" fmla="*/ 90 w 200"/>
                  <a:gd name="T13" fmla="*/ 142 h 143"/>
                  <a:gd name="T14" fmla="*/ 98 w 200"/>
                  <a:gd name="T15" fmla="*/ 140 h 143"/>
                  <a:gd name="T16" fmla="*/ 139 w 200"/>
                  <a:gd name="T17" fmla="*/ 124 h 143"/>
                  <a:gd name="T18" fmla="*/ 170 w 200"/>
                  <a:gd name="T19" fmla="*/ 116 h 143"/>
                  <a:gd name="T20" fmla="*/ 182 w 200"/>
                  <a:gd name="T21" fmla="*/ 113 h 143"/>
                  <a:gd name="T22" fmla="*/ 192 w 200"/>
                  <a:gd name="T23" fmla="*/ 109 h 143"/>
                  <a:gd name="T24" fmla="*/ 199 w 200"/>
                  <a:gd name="T25" fmla="*/ 101 h 143"/>
                  <a:gd name="T26" fmla="*/ 199 w 200"/>
                  <a:gd name="T27" fmla="*/ 90 h 143"/>
                  <a:gd name="T28" fmla="*/ 191 w 200"/>
                  <a:gd name="T29" fmla="*/ 78 h 143"/>
                  <a:gd name="T30" fmla="*/ 166 w 200"/>
                  <a:gd name="T31" fmla="*/ 57 h 143"/>
                  <a:gd name="T32" fmla="*/ 144 w 200"/>
                  <a:gd name="T33" fmla="*/ 35 h 143"/>
                  <a:gd name="T34" fmla="*/ 135 w 200"/>
                  <a:gd name="T35" fmla="*/ 30 h 143"/>
                  <a:gd name="T36" fmla="*/ 108 w 200"/>
                  <a:gd name="T37" fmla="*/ 26 h 143"/>
                  <a:gd name="T38" fmla="*/ 94 w 200"/>
                  <a:gd name="T39" fmla="*/ 20 h 143"/>
                  <a:gd name="T40" fmla="*/ 81 w 200"/>
                  <a:gd name="T41" fmla="*/ 11 h 143"/>
                  <a:gd name="T42" fmla="*/ 66 w 200"/>
                  <a:gd name="T43" fmla="*/ 2 h 143"/>
                  <a:gd name="T44" fmla="*/ 51 w 200"/>
                  <a:gd name="T45" fmla="*/ 0 h 143"/>
                  <a:gd name="T46" fmla="*/ 40 w 200"/>
                  <a:gd name="T47" fmla="*/ 4 h 143"/>
                  <a:gd name="T48" fmla="*/ 36 w 200"/>
                  <a:gd name="T49" fmla="*/ 8 h 143"/>
                  <a:gd name="T50" fmla="*/ 28 w 200"/>
                  <a:gd name="T51" fmla="*/ 17 h 143"/>
                  <a:gd name="T52" fmla="*/ 17 w 200"/>
                  <a:gd name="T53" fmla="*/ 32 h 143"/>
                  <a:gd name="T54" fmla="*/ 8 w 200"/>
                  <a:gd name="T55" fmla="*/ 40 h 143"/>
                  <a:gd name="T56" fmla="*/ 1 w 200"/>
                  <a:gd name="T57" fmla="*/ 43 h 143"/>
                  <a:gd name="T58" fmla="*/ 0 w 200"/>
                  <a:gd name="T59" fmla="*/ 49 h 143"/>
                  <a:gd name="T60" fmla="*/ 1 w 200"/>
                  <a:gd name="T61" fmla="*/ 55 h 143"/>
                  <a:gd name="T62" fmla="*/ 7 w 200"/>
                  <a:gd name="T63" fmla="*/ 61 h 143"/>
                  <a:gd name="T64" fmla="*/ 20 w 200"/>
                  <a:gd name="T65" fmla="*/ 70 h 143"/>
                  <a:gd name="T66" fmla="*/ 26 w 200"/>
                  <a:gd name="T67" fmla="*/ 7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0" h="143">
                    <a:moveTo>
                      <a:pt x="26" y="76"/>
                    </a:moveTo>
                    <a:lnTo>
                      <a:pt x="26" y="76"/>
                    </a:lnTo>
                    <a:lnTo>
                      <a:pt x="30" y="81"/>
                    </a:lnTo>
                    <a:lnTo>
                      <a:pt x="35" y="86"/>
                    </a:lnTo>
                    <a:lnTo>
                      <a:pt x="42" y="99"/>
                    </a:lnTo>
                    <a:lnTo>
                      <a:pt x="49" y="111"/>
                    </a:lnTo>
                    <a:lnTo>
                      <a:pt x="54" y="124"/>
                    </a:lnTo>
                    <a:lnTo>
                      <a:pt x="58" y="129"/>
                    </a:lnTo>
                    <a:lnTo>
                      <a:pt x="62" y="134"/>
                    </a:lnTo>
                    <a:lnTo>
                      <a:pt x="67" y="139"/>
                    </a:lnTo>
                    <a:lnTo>
                      <a:pt x="71" y="141"/>
                    </a:lnTo>
                    <a:lnTo>
                      <a:pt x="77" y="143"/>
                    </a:lnTo>
                    <a:lnTo>
                      <a:pt x="83" y="143"/>
                    </a:lnTo>
                    <a:lnTo>
                      <a:pt x="90" y="142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18" y="132"/>
                    </a:lnTo>
                    <a:lnTo>
                      <a:pt x="139" y="124"/>
                    </a:lnTo>
                    <a:lnTo>
                      <a:pt x="159" y="118"/>
                    </a:lnTo>
                    <a:lnTo>
                      <a:pt x="170" y="116"/>
                    </a:lnTo>
                    <a:lnTo>
                      <a:pt x="182" y="113"/>
                    </a:lnTo>
                    <a:lnTo>
                      <a:pt x="182" y="113"/>
                    </a:lnTo>
                    <a:lnTo>
                      <a:pt x="187" y="112"/>
                    </a:lnTo>
                    <a:lnTo>
                      <a:pt x="192" y="109"/>
                    </a:lnTo>
                    <a:lnTo>
                      <a:pt x="197" y="106"/>
                    </a:lnTo>
                    <a:lnTo>
                      <a:pt x="199" y="101"/>
                    </a:lnTo>
                    <a:lnTo>
                      <a:pt x="200" y="95"/>
                    </a:lnTo>
                    <a:lnTo>
                      <a:pt x="199" y="90"/>
                    </a:lnTo>
                    <a:lnTo>
                      <a:pt x="197" y="83"/>
                    </a:lnTo>
                    <a:lnTo>
                      <a:pt x="191" y="78"/>
                    </a:lnTo>
                    <a:lnTo>
                      <a:pt x="191" y="78"/>
                    </a:lnTo>
                    <a:lnTo>
                      <a:pt x="166" y="57"/>
                    </a:lnTo>
                    <a:lnTo>
                      <a:pt x="144" y="35"/>
                    </a:lnTo>
                    <a:lnTo>
                      <a:pt x="144" y="35"/>
                    </a:lnTo>
                    <a:lnTo>
                      <a:pt x="140" y="32"/>
                    </a:lnTo>
                    <a:lnTo>
                      <a:pt x="135" y="30"/>
                    </a:lnTo>
                    <a:lnTo>
                      <a:pt x="121" y="28"/>
                    </a:lnTo>
                    <a:lnTo>
                      <a:pt x="108" y="26"/>
                    </a:lnTo>
                    <a:lnTo>
                      <a:pt x="101" y="24"/>
                    </a:lnTo>
                    <a:lnTo>
                      <a:pt x="94" y="20"/>
                    </a:lnTo>
                    <a:lnTo>
                      <a:pt x="94" y="20"/>
                    </a:lnTo>
                    <a:lnTo>
                      <a:pt x="81" y="11"/>
                    </a:lnTo>
                    <a:lnTo>
                      <a:pt x="73" y="7"/>
                    </a:lnTo>
                    <a:lnTo>
                      <a:pt x="66" y="2"/>
                    </a:lnTo>
                    <a:lnTo>
                      <a:pt x="58" y="0"/>
                    </a:lnTo>
                    <a:lnTo>
                      <a:pt x="51" y="0"/>
                    </a:lnTo>
                    <a:lnTo>
                      <a:pt x="43" y="2"/>
                    </a:lnTo>
                    <a:lnTo>
                      <a:pt x="40" y="4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11"/>
                    </a:lnTo>
                    <a:lnTo>
                      <a:pt x="28" y="17"/>
                    </a:lnTo>
                    <a:lnTo>
                      <a:pt x="20" y="26"/>
                    </a:lnTo>
                    <a:lnTo>
                      <a:pt x="17" y="32"/>
                    </a:lnTo>
                    <a:lnTo>
                      <a:pt x="12" y="36"/>
                    </a:lnTo>
                    <a:lnTo>
                      <a:pt x="8" y="4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1" y="55"/>
                    </a:lnTo>
                    <a:lnTo>
                      <a:pt x="1" y="55"/>
                    </a:lnTo>
                    <a:lnTo>
                      <a:pt x="7" y="61"/>
                    </a:lnTo>
                    <a:lnTo>
                      <a:pt x="13" y="66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26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1" name="ï$lïḍé">
                <a:extLst>
                  <a:ext uri="{FF2B5EF4-FFF2-40B4-BE49-F238E27FC236}">
                    <a16:creationId xmlns:a16="http://schemas.microsoft.com/office/drawing/2014/main" id="{2992F16B-289D-4AB0-F09A-14EA51857C15}"/>
                  </a:ext>
                </a:extLst>
              </p:cNvPr>
              <p:cNvSpPr/>
              <p:nvPr/>
            </p:nvSpPr>
            <p:spPr bwMode="auto">
              <a:xfrm>
                <a:off x="7208838" y="2722563"/>
                <a:ext cx="155575" cy="125412"/>
              </a:xfrm>
              <a:custGeom>
                <a:avLst/>
                <a:gdLst>
                  <a:gd name="T0" fmla="*/ 106 w 197"/>
                  <a:gd name="T1" fmla="*/ 19 h 156"/>
                  <a:gd name="T2" fmla="*/ 108 w 197"/>
                  <a:gd name="T3" fmla="*/ 10 h 156"/>
                  <a:gd name="T4" fmla="*/ 105 w 197"/>
                  <a:gd name="T5" fmla="*/ 2 h 156"/>
                  <a:gd name="T6" fmla="*/ 83 w 197"/>
                  <a:gd name="T7" fmla="*/ 10 h 156"/>
                  <a:gd name="T8" fmla="*/ 77 w 197"/>
                  <a:gd name="T9" fmla="*/ 13 h 156"/>
                  <a:gd name="T10" fmla="*/ 68 w 197"/>
                  <a:gd name="T11" fmla="*/ 21 h 156"/>
                  <a:gd name="T12" fmla="*/ 61 w 197"/>
                  <a:gd name="T13" fmla="*/ 38 h 156"/>
                  <a:gd name="T14" fmla="*/ 57 w 197"/>
                  <a:gd name="T15" fmla="*/ 50 h 156"/>
                  <a:gd name="T16" fmla="*/ 52 w 197"/>
                  <a:gd name="T17" fmla="*/ 58 h 156"/>
                  <a:gd name="T18" fmla="*/ 36 w 197"/>
                  <a:gd name="T19" fmla="*/ 67 h 156"/>
                  <a:gd name="T20" fmla="*/ 32 w 197"/>
                  <a:gd name="T21" fmla="*/ 71 h 156"/>
                  <a:gd name="T22" fmla="*/ 28 w 197"/>
                  <a:gd name="T23" fmla="*/ 81 h 156"/>
                  <a:gd name="T24" fmla="*/ 22 w 197"/>
                  <a:gd name="T25" fmla="*/ 110 h 156"/>
                  <a:gd name="T26" fmla="*/ 14 w 197"/>
                  <a:gd name="T27" fmla="*/ 127 h 156"/>
                  <a:gd name="T28" fmla="*/ 0 w 197"/>
                  <a:gd name="T29" fmla="*/ 141 h 156"/>
                  <a:gd name="T30" fmla="*/ 6 w 197"/>
                  <a:gd name="T31" fmla="*/ 144 h 156"/>
                  <a:gd name="T32" fmla="*/ 25 w 197"/>
                  <a:gd name="T33" fmla="*/ 146 h 156"/>
                  <a:gd name="T34" fmla="*/ 51 w 197"/>
                  <a:gd name="T35" fmla="*/ 142 h 156"/>
                  <a:gd name="T36" fmla="*/ 77 w 197"/>
                  <a:gd name="T37" fmla="*/ 137 h 156"/>
                  <a:gd name="T38" fmla="*/ 95 w 197"/>
                  <a:gd name="T39" fmla="*/ 138 h 156"/>
                  <a:gd name="T40" fmla="*/ 101 w 197"/>
                  <a:gd name="T41" fmla="*/ 139 h 156"/>
                  <a:gd name="T42" fmla="*/ 119 w 197"/>
                  <a:gd name="T43" fmla="*/ 143 h 156"/>
                  <a:gd name="T44" fmla="*/ 147 w 197"/>
                  <a:gd name="T45" fmla="*/ 144 h 156"/>
                  <a:gd name="T46" fmla="*/ 164 w 197"/>
                  <a:gd name="T47" fmla="*/ 150 h 156"/>
                  <a:gd name="T48" fmla="*/ 171 w 197"/>
                  <a:gd name="T49" fmla="*/ 156 h 156"/>
                  <a:gd name="T50" fmla="*/ 175 w 197"/>
                  <a:gd name="T51" fmla="*/ 153 h 156"/>
                  <a:gd name="T52" fmla="*/ 190 w 197"/>
                  <a:gd name="T53" fmla="*/ 145 h 156"/>
                  <a:gd name="T54" fmla="*/ 196 w 197"/>
                  <a:gd name="T55" fmla="*/ 138 h 156"/>
                  <a:gd name="T56" fmla="*/ 197 w 197"/>
                  <a:gd name="T57" fmla="*/ 134 h 156"/>
                  <a:gd name="T58" fmla="*/ 193 w 197"/>
                  <a:gd name="T59" fmla="*/ 128 h 156"/>
                  <a:gd name="T60" fmla="*/ 184 w 197"/>
                  <a:gd name="T61" fmla="*/ 119 h 156"/>
                  <a:gd name="T62" fmla="*/ 172 w 197"/>
                  <a:gd name="T63" fmla="*/ 113 h 156"/>
                  <a:gd name="T64" fmla="*/ 155 w 197"/>
                  <a:gd name="T65" fmla="*/ 105 h 156"/>
                  <a:gd name="T66" fmla="*/ 150 w 197"/>
                  <a:gd name="T67" fmla="*/ 102 h 156"/>
                  <a:gd name="T68" fmla="*/ 130 w 197"/>
                  <a:gd name="T69" fmla="*/ 89 h 156"/>
                  <a:gd name="T70" fmla="*/ 99 w 197"/>
                  <a:gd name="T71" fmla="*/ 72 h 156"/>
                  <a:gd name="T72" fmla="*/ 82 w 197"/>
                  <a:gd name="T73" fmla="*/ 59 h 156"/>
                  <a:gd name="T74" fmla="*/ 75 w 197"/>
                  <a:gd name="T75" fmla="*/ 50 h 156"/>
                  <a:gd name="T76" fmla="*/ 72 w 197"/>
                  <a:gd name="T77" fmla="*/ 38 h 156"/>
                  <a:gd name="T78" fmla="*/ 74 w 197"/>
                  <a:gd name="T79" fmla="*/ 34 h 156"/>
                  <a:gd name="T80" fmla="*/ 81 w 197"/>
                  <a:gd name="T81" fmla="*/ 29 h 156"/>
                  <a:gd name="T82" fmla="*/ 100 w 197"/>
                  <a:gd name="T83" fmla="*/ 22 h 156"/>
                  <a:gd name="T84" fmla="*/ 106 w 197"/>
                  <a:gd name="T85" fmla="*/ 1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7" h="156">
                    <a:moveTo>
                      <a:pt x="106" y="19"/>
                    </a:moveTo>
                    <a:lnTo>
                      <a:pt x="106" y="19"/>
                    </a:lnTo>
                    <a:lnTo>
                      <a:pt x="108" y="15"/>
                    </a:lnTo>
                    <a:lnTo>
                      <a:pt x="108" y="10"/>
                    </a:lnTo>
                    <a:lnTo>
                      <a:pt x="107" y="4"/>
                    </a:lnTo>
                    <a:lnTo>
                      <a:pt x="105" y="2"/>
                    </a:lnTo>
                    <a:lnTo>
                      <a:pt x="102" y="0"/>
                    </a:lnTo>
                    <a:lnTo>
                      <a:pt x="83" y="10"/>
                    </a:lnTo>
                    <a:lnTo>
                      <a:pt x="83" y="10"/>
                    </a:lnTo>
                    <a:lnTo>
                      <a:pt x="77" y="13"/>
                    </a:lnTo>
                    <a:lnTo>
                      <a:pt x="72" y="17"/>
                    </a:lnTo>
                    <a:lnTo>
                      <a:pt x="68" y="21"/>
                    </a:lnTo>
                    <a:lnTo>
                      <a:pt x="65" y="26"/>
                    </a:lnTo>
                    <a:lnTo>
                      <a:pt x="61" y="38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6" y="54"/>
                    </a:lnTo>
                    <a:lnTo>
                      <a:pt x="52" y="58"/>
                    </a:lnTo>
                    <a:lnTo>
                      <a:pt x="44" y="62"/>
                    </a:lnTo>
                    <a:lnTo>
                      <a:pt x="36" y="67"/>
                    </a:lnTo>
                    <a:lnTo>
                      <a:pt x="33" y="69"/>
                    </a:lnTo>
                    <a:lnTo>
                      <a:pt x="32" y="71"/>
                    </a:lnTo>
                    <a:lnTo>
                      <a:pt x="32" y="71"/>
                    </a:lnTo>
                    <a:lnTo>
                      <a:pt x="28" y="81"/>
                    </a:lnTo>
                    <a:lnTo>
                      <a:pt x="26" y="91"/>
                    </a:lnTo>
                    <a:lnTo>
                      <a:pt x="22" y="110"/>
                    </a:lnTo>
                    <a:lnTo>
                      <a:pt x="18" y="119"/>
                    </a:lnTo>
                    <a:lnTo>
                      <a:pt x="14" y="127"/>
                    </a:lnTo>
                    <a:lnTo>
                      <a:pt x="8" y="135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6" y="144"/>
                    </a:lnTo>
                    <a:lnTo>
                      <a:pt x="12" y="145"/>
                    </a:lnTo>
                    <a:lnTo>
                      <a:pt x="25" y="146"/>
                    </a:lnTo>
                    <a:lnTo>
                      <a:pt x="39" y="144"/>
                    </a:lnTo>
                    <a:lnTo>
                      <a:pt x="51" y="142"/>
                    </a:lnTo>
                    <a:lnTo>
                      <a:pt x="65" y="139"/>
                    </a:lnTo>
                    <a:lnTo>
                      <a:pt x="77" y="137"/>
                    </a:lnTo>
                    <a:lnTo>
                      <a:pt x="90" y="137"/>
                    </a:lnTo>
                    <a:lnTo>
                      <a:pt x="95" y="138"/>
                    </a:lnTo>
                    <a:lnTo>
                      <a:pt x="101" y="139"/>
                    </a:lnTo>
                    <a:lnTo>
                      <a:pt x="101" y="139"/>
                    </a:lnTo>
                    <a:lnTo>
                      <a:pt x="110" y="142"/>
                    </a:lnTo>
                    <a:lnTo>
                      <a:pt x="119" y="143"/>
                    </a:lnTo>
                    <a:lnTo>
                      <a:pt x="138" y="143"/>
                    </a:lnTo>
                    <a:lnTo>
                      <a:pt x="147" y="144"/>
                    </a:lnTo>
                    <a:lnTo>
                      <a:pt x="156" y="145"/>
                    </a:lnTo>
                    <a:lnTo>
                      <a:pt x="164" y="150"/>
                    </a:lnTo>
                    <a:lnTo>
                      <a:pt x="167" y="153"/>
                    </a:lnTo>
                    <a:lnTo>
                      <a:pt x="171" y="156"/>
                    </a:lnTo>
                    <a:lnTo>
                      <a:pt x="171" y="156"/>
                    </a:lnTo>
                    <a:lnTo>
                      <a:pt x="175" y="153"/>
                    </a:lnTo>
                    <a:lnTo>
                      <a:pt x="180" y="150"/>
                    </a:lnTo>
                    <a:lnTo>
                      <a:pt x="190" y="145"/>
                    </a:lnTo>
                    <a:lnTo>
                      <a:pt x="193" y="142"/>
                    </a:lnTo>
                    <a:lnTo>
                      <a:pt x="196" y="138"/>
                    </a:lnTo>
                    <a:lnTo>
                      <a:pt x="197" y="136"/>
                    </a:lnTo>
                    <a:lnTo>
                      <a:pt x="197" y="134"/>
                    </a:lnTo>
                    <a:lnTo>
                      <a:pt x="193" y="128"/>
                    </a:lnTo>
                    <a:lnTo>
                      <a:pt x="193" y="128"/>
                    </a:lnTo>
                    <a:lnTo>
                      <a:pt x="189" y="122"/>
                    </a:lnTo>
                    <a:lnTo>
                      <a:pt x="184" y="119"/>
                    </a:lnTo>
                    <a:lnTo>
                      <a:pt x="179" y="116"/>
                    </a:lnTo>
                    <a:lnTo>
                      <a:pt x="172" y="113"/>
                    </a:lnTo>
                    <a:lnTo>
                      <a:pt x="160" y="108"/>
                    </a:lnTo>
                    <a:lnTo>
                      <a:pt x="155" y="105"/>
                    </a:lnTo>
                    <a:lnTo>
                      <a:pt x="150" y="102"/>
                    </a:lnTo>
                    <a:lnTo>
                      <a:pt x="150" y="102"/>
                    </a:lnTo>
                    <a:lnTo>
                      <a:pt x="140" y="95"/>
                    </a:lnTo>
                    <a:lnTo>
                      <a:pt x="130" y="89"/>
                    </a:lnTo>
                    <a:lnTo>
                      <a:pt x="109" y="78"/>
                    </a:lnTo>
                    <a:lnTo>
                      <a:pt x="99" y="72"/>
                    </a:lnTo>
                    <a:lnTo>
                      <a:pt x="90" y="67"/>
                    </a:lnTo>
                    <a:lnTo>
                      <a:pt x="82" y="59"/>
                    </a:lnTo>
                    <a:lnTo>
                      <a:pt x="75" y="50"/>
                    </a:lnTo>
                    <a:lnTo>
                      <a:pt x="75" y="50"/>
                    </a:lnTo>
                    <a:lnTo>
                      <a:pt x="72" y="42"/>
                    </a:lnTo>
                    <a:lnTo>
                      <a:pt x="72" y="38"/>
                    </a:lnTo>
                    <a:lnTo>
                      <a:pt x="73" y="36"/>
                    </a:lnTo>
                    <a:lnTo>
                      <a:pt x="74" y="34"/>
                    </a:lnTo>
                    <a:lnTo>
                      <a:pt x="75" y="31"/>
                    </a:lnTo>
                    <a:lnTo>
                      <a:pt x="81" y="29"/>
                    </a:lnTo>
                    <a:lnTo>
                      <a:pt x="93" y="25"/>
                    </a:lnTo>
                    <a:lnTo>
                      <a:pt x="100" y="22"/>
                    </a:lnTo>
                    <a:lnTo>
                      <a:pt x="106" y="19"/>
                    </a:lnTo>
                    <a:lnTo>
                      <a:pt x="106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2" name="ïşḷïḍê">
                <a:extLst>
                  <a:ext uri="{FF2B5EF4-FFF2-40B4-BE49-F238E27FC236}">
                    <a16:creationId xmlns:a16="http://schemas.microsoft.com/office/drawing/2014/main" id="{9B928662-CD3E-8303-8C7A-E05C0B4BE1F4}"/>
                  </a:ext>
                </a:extLst>
              </p:cNvPr>
              <p:cNvSpPr/>
              <p:nvPr/>
            </p:nvSpPr>
            <p:spPr bwMode="auto">
              <a:xfrm>
                <a:off x="6726238" y="3394075"/>
                <a:ext cx="311150" cy="111125"/>
              </a:xfrm>
              <a:custGeom>
                <a:avLst/>
                <a:gdLst>
                  <a:gd name="T0" fmla="*/ 249 w 391"/>
                  <a:gd name="T1" fmla="*/ 50 h 138"/>
                  <a:gd name="T2" fmla="*/ 238 w 391"/>
                  <a:gd name="T3" fmla="*/ 46 h 138"/>
                  <a:gd name="T4" fmla="*/ 208 w 391"/>
                  <a:gd name="T5" fmla="*/ 25 h 138"/>
                  <a:gd name="T6" fmla="*/ 193 w 391"/>
                  <a:gd name="T7" fmla="*/ 17 h 138"/>
                  <a:gd name="T8" fmla="*/ 161 w 391"/>
                  <a:gd name="T9" fmla="*/ 4 h 138"/>
                  <a:gd name="T10" fmla="*/ 128 w 391"/>
                  <a:gd name="T11" fmla="*/ 0 h 138"/>
                  <a:gd name="T12" fmla="*/ 95 w 391"/>
                  <a:gd name="T13" fmla="*/ 2 h 138"/>
                  <a:gd name="T14" fmla="*/ 79 w 391"/>
                  <a:gd name="T15" fmla="*/ 5 h 138"/>
                  <a:gd name="T16" fmla="*/ 19 w 391"/>
                  <a:gd name="T17" fmla="*/ 24 h 138"/>
                  <a:gd name="T18" fmla="*/ 0 w 391"/>
                  <a:gd name="T19" fmla="*/ 32 h 138"/>
                  <a:gd name="T20" fmla="*/ 17 w 391"/>
                  <a:gd name="T21" fmla="*/ 43 h 138"/>
                  <a:gd name="T22" fmla="*/ 29 w 391"/>
                  <a:gd name="T23" fmla="*/ 49 h 138"/>
                  <a:gd name="T24" fmla="*/ 42 w 391"/>
                  <a:gd name="T25" fmla="*/ 50 h 138"/>
                  <a:gd name="T26" fmla="*/ 47 w 391"/>
                  <a:gd name="T27" fmla="*/ 50 h 138"/>
                  <a:gd name="T28" fmla="*/ 80 w 391"/>
                  <a:gd name="T29" fmla="*/ 42 h 138"/>
                  <a:gd name="T30" fmla="*/ 96 w 391"/>
                  <a:gd name="T31" fmla="*/ 41 h 138"/>
                  <a:gd name="T32" fmla="*/ 111 w 391"/>
                  <a:gd name="T33" fmla="*/ 43 h 138"/>
                  <a:gd name="T34" fmla="*/ 124 w 391"/>
                  <a:gd name="T35" fmla="*/ 49 h 138"/>
                  <a:gd name="T36" fmla="*/ 145 w 391"/>
                  <a:gd name="T37" fmla="*/ 62 h 138"/>
                  <a:gd name="T38" fmla="*/ 176 w 391"/>
                  <a:gd name="T39" fmla="*/ 84 h 138"/>
                  <a:gd name="T40" fmla="*/ 198 w 391"/>
                  <a:gd name="T41" fmla="*/ 98 h 138"/>
                  <a:gd name="T42" fmla="*/ 209 w 391"/>
                  <a:gd name="T43" fmla="*/ 102 h 138"/>
                  <a:gd name="T44" fmla="*/ 250 w 391"/>
                  <a:gd name="T45" fmla="*/ 108 h 138"/>
                  <a:gd name="T46" fmla="*/ 277 w 391"/>
                  <a:gd name="T47" fmla="*/ 115 h 138"/>
                  <a:gd name="T48" fmla="*/ 290 w 391"/>
                  <a:gd name="T49" fmla="*/ 120 h 138"/>
                  <a:gd name="T50" fmla="*/ 300 w 391"/>
                  <a:gd name="T51" fmla="*/ 129 h 138"/>
                  <a:gd name="T52" fmla="*/ 304 w 391"/>
                  <a:gd name="T53" fmla="*/ 133 h 138"/>
                  <a:gd name="T54" fmla="*/ 314 w 391"/>
                  <a:gd name="T55" fmla="*/ 137 h 138"/>
                  <a:gd name="T56" fmla="*/ 325 w 391"/>
                  <a:gd name="T57" fmla="*/ 138 h 138"/>
                  <a:gd name="T58" fmla="*/ 336 w 391"/>
                  <a:gd name="T59" fmla="*/ 137 h 138"/>
                  <a:gd name="T60" fmla="*/ 342 w 391"/>
                  <a:gd name="T61" fmla="*/ 136 h 138"/>
                  <a:gd name="T62" fmla="*/ 369 w 391"/>
                  <a:gd name="T63" fmla="*/ 124 h 138"/>
                  <a:gd name="T64" fmla="*/ 385 w 391"/>
                  <a:gd name="T65" fmla="*/ 111 h 138"/>
                  <a:gd name="T66" fmla="*/ 390 w 391"/>
                  <a:gd name="T67" fmla="*/ 104 h 138"/>
                  <a:gd name="T68" fmla="*/ 391 w 391"/>
                  <a:gd name="T69" fmla="*/ 98 h 138"/>
                  <a:gd name="T70" fmla="*/ 387 w 391"/>
                  <a:gd name="T71" fmla="*/ 90 h 138"/>
                  <a:gd name="T72" fmla="*/ 381 w 391"/>
                  <a:gd name="T73" fmla="*/ 82 h 138"/>
                  <a:gd name="T74" fmla="*/ 367 w 391"/>
                  <a:gd name="T75" fmla="*/ 69 h 138"/>
                  <a:gd name="T76" fmla="*/ 351 w 391"/>
                  <a:gd name="T77" fmla="*/ 61 h 138"/>
                  <a:gd name="T78" fmla="*/ 325 w 391"/>
                  <a:gd name="T79" fmla="*/ 53 h 138"/>
                  <a:gd name="T80" fmla="*/ 287 w 391"/>
                  <a:gd name="T81" fmla="*/ 50 h 138"/>
                  <a:gd name="T82" fmla="*/ 249 w 391"/>
                  <a:gd name="T83" fmla="*/ 5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1" h="138">
                    <a:moveTo>
                      <a:pt x="249" y="50"/>
                    </a:moveTo>
                    <a:lnTo>
                      <a:pt x="249" y="50"/>
                    </a:lnTo>
                    <a:lnTo>
                      <a:pt x="243" y="49"/>
                    </a:lnTo>
                    <a:lnTo>
                      <a:pt x="238" y="46"/>
                    </a:lnTo>
                    <a:lnTo>
                      <a:pt x="227" y="41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193" y="17"/>
                    </a:lnTo>
                    <a:lnTo>
                      <a:pt x="177" y="10"/>
                    </a:lnTo>
                    <a:lnTo>
                      <a:pt x="161" y="4"/>
                    </a:lnTo>
                    <a:lnTo>
                      <a:pt x="144" y="1"/>
                    </a:lnTo>
                    <a:lnTo>
                      <a:pt x="128" y="0"/>
                    </a:lnTo>
                    <a:lnTo>
                      <a:pt x="111" y="0"/>
                    </a:lnTo>
                    <a:lnTo>
                      <a:pt x="95" y="2"/>
                    </a:lnTo>
                    <a:lnTo>
                      <a:pt x="79" y="5"/>
                    </a:lnTo>
                    <a:lnTo>
                      <a:pt x="79" y="5"/>
                    </a:lnTo>
                    <a:lnTo>
                      <a:pt x="39" y="18"/>
                    </a:lnTo>
                    <a:lnTo>
                      <a:pt x="19" y="2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0" y="40"/>
                    </a:lnTo>
                    <a:lnTo>
                      <a:pt x="17" y="43"/>
                    </a:lnTo>
                    <a:lnTo>
                      <a:pt x="22" y="46"/>
                    </a:lnTo>
                    <a:lnTo>
                      <a:pt x="29" y="49"/>
                    </a:lnTo>
                    <a:lnTo>
                      <a:pt x="35" y="50"/>
                    </a:lnTo>
                    <a:lnTo>
                      <a:pt x="42" y="50"/>
                    </a:lnTo>
                    <a:lnTo>
                      <a:pt x="47" y="50"/>
                    </a:lnTo>
                    <a:lnTo>
                      <a:pt x="47" y="50"/>
                    </a:lnTo>
                    <a:lnTo>
                      <a:pt x="64" y="46"/>
                    </a:lnTo>
                    <a:lnTo>
                      <a:pt x="80" y="42"/>
                    </a:lnTo>
                    <a:lnTo>
                      <a:pt x="88" y="41"/>
                    </a:lnTo>
                    <a:lnTo>
                      <a:pt x="96" y="41"/>
                    </a:lnTo>
                    <a:lnTo>
                      <a:pt x="103" y="42"/>
                    </a:lnTo>
                    <a:lnTo>
                      <a:pt x="111" y="43"/>
                    </a:lnTo>
                    <a:lnTo>
                      <a:pt x="111" y="43"/>
                    </a:lnTo>
                    <a:lnTo>
                      <a:pt x="124" y="49"/>
                    </a:lnTo>
                    <a:lnTo>
                      <a:pt x="134" y="54"/>
                    </a:lnTo>
                    <a:lnTo>
                      <a:pt x="145" y="62"/>
                    </a:lnTo>
                    <a:lnTo>
                      <a:pt x="155" y="69"/>
                    </a:lnTo>
                    <a:lnTo>
                      <a:pt x="176" y="84"/>
                    </a:lnTo>
                    <a:lnTo>
                      <a:pt x="186" y="92"/>
                    </a:lnTo>
                    <a:lnTo>
                      <a:pt x="198" y="98"/>
                    </a:lnTo>
                    <a:lnTo>
                      <a:pt x="198" y="98"/>
                    </a:lnTo>
                    <a:lnTo>
                      <a:pt x="209" y="102"/>
                    </a:lnTo>
                    <a:lnTo>
                      <a:pt x="221" y="104"/>
                    </a:lnTo>
                    <a:lnTo>
                      <a:pt x="250" y="108"/>
                    </a:lnTo>
                    <a:lnTo>
                      <a:pt x="264" y="110"/>
                    </a:lnTo>
                    <a:lnTo>
                      <a:pt x="277" y="115"/>
                    </a:lnTo>
                    <a:lnTo>
                      <a:pt x="283" y="117"/>
                    </a:lnTo>
                    <a:lnTo>
                      <a:pt x="290" y="120"/>
                    </a:lnTo>
                    <a:lnTo>
                      <a:pt x="295" y="125"/>
                    </a:lnTo>
                    <a:lnTo>
                      <a:pt x="300" y="129"/>
                    </a:lnTo>
                    <a:lnTo>
                      <a:pt x="300" y="129"/>
                    </a:lnTo>
                    <a:lnTo>
                      <a:pt x="304" y="133"/>
                    </a:lnTo>
                    <a:lnTo>
                      <a:pt x="308" y="135"/>
                    </a:lnTo>
                    <a:lnTo>
                      <a:pt x="314" y="137"/>
                    </a:lnTo>
                    <a:lnTo>
                      <a:pt x="319" y="138"/>
                    </a:lnTo>
                    <a:lnTo>
                      <a:pt x="325" y="138"/>
                    </a:lnTo>
                    <a:lnTo>
                      <a:pt x="331" y="138"/>
                    </a:lnTo>
                    <a:lnTo>
                      <a:pt x="336" y="137"/>
                    </a:lnTo>
                    <a:lnTo>
                      <a:pt x="342" y="136"/>
                    </a:lnTo>
                    <a:lnTo>
                      <a:pt x="342" y="136"/>
                    </a:lnTo>
                    <a:lnTo>
                      <a:pt x="360" y="128"/>
                    </a:lnTo>
                    <a:lnTo>
                      <a:pt x="369" y="124"/>
                    </a:lnTo>
                    <a:lnTo>
                      <a:pt x="378" y="118"/>
                    </a:lnTo>
                    <a:lnTo>
                      <a:pt x="385" y="111"/>
                    </a:lnTo>
                    <a:lnTo>
                      <a:pt x="387" y="108"/>
                    </a:lnTo>
                    <a:lnTo>
                      <a:pt x="390" y="104"/>
                    </a:lnTo>
                    <a:lnTo>
                      <a:pt x="390" y="101"/>
                    </a:lnTo>
                    <a:lnTo>
                      <a:pt x="391" y="98"/>
                    </a:lnTo>
                    <a:lnTo>
                      <a:pt x="390" y="93"/>
                    </a:lnTo>
                    <a:lnTo>
                      <a:pt x="387" y="90"/>
                    </a:lnTo>
                    <a:lnTo>
                      <a:pt x="387" y="90"/>
                    </a:lnTo>
                    <a:lnTo>
                      <a:pt x="381" y="82"/>
                    </a:lnTo>
                    <a:lnTo>
                      <a:pt x="375" y="75"/>
                    </a:lnTo>
                    <a:lnTo>
                      <a:pt x="367" y="69"/>
                    </a:lnTo>
                    <a:lnTo>
                      <a:pt x="360" y="65"/>
                    </a:lnTo>
                    <a:lnTo>
                      <a:pt x="351" y="61"/>
                    </a:lnTo>
                    <a:lnTo>
                      <a:pt x="343" y="58"/>
                    </a:lnTo>
                    <a:lnTo>
                      <a:pt x="325" y="53"/>
                    </a:lnTo>
                    <a:lnTo>
                      <a:pt x="307" y="51"/>
                    </a:lnTo>
                    <a:lnTo>
                      <a:pt x="287" y="50"/>
                    </a:lnTo>
                    <a:lnTo>
                      <a:pt x="249" y="50"/>
                    </a:lnTo>
                    <a:lnTo>
                      <a:pt x="249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3" name="íSļíḓé">
                <a:extLst>
                  <a:ext uri="{FF2B5EF4-FFF2-40B4-BE49-F238E27FC236}">
                    <a16:creationId xmlns:a16="http://schemas.microsoft.com/office/drawing/2014/main" id="{B61ACD1F-B057-F968-03BE-87FD4B27A21D}"/>
                  </a:ext>
                </a:extLst>
              </p:cNvPr>
              <p:cNvSpPr/>
              <p:nvPr/>
            </p:nvSpPr>
            <p:spPr bwMode="auto">
              <a:xfrm>
                <a:off x="7043738" y="3478213"/>
                <a:ext cx="100013" cy="55562"/>
              </a:xfrm>
              <a:custGeom>
                <a:avLst/>
                <a:gdLst>
                  <a:gd name="T0" fmla="*/ 1 w 125"/>
                  <a:gd name="T1" fmla="*/ 37 h 71"/>
                  <a:gd name="T2" fmla="*/ 1 w 125"/>
                  <a:gd name="T3" fmla="*/ 37 h 71"/>
                  <a:gd name="T4" fmla="*/ 0 w 125"/>
                  <a:gd name="T5" fmla="*/ 39 h 71"/>
                  <a:gd name="T6" fmla="*/ 0 w 125"/>
                  <a:gd name="T7" fmla="*/ 41 h 71"/>
                  <a:gd name="T8" fmla="*/ 1 w 125"/>
                  <a:gd name="T9" fmla="*/ 47 h 71"/>
                  <a:gd name="T10" fmla="*/ 5 w 125"/>
                  <a:gd name="T11" fmla="*/ 52 h 71"/>
                  <a:gd name="T12" fmla="*/ 9 w 125"/>
                  <a:gd name="T13" fmla="*/ 56 h 71"/>
                  <a:gd name="T14" fmla="*/ 16 w 125"/>
                  <a:gd name="T15" fmla="*/ 59 h 71"/>
                  <a:gd name="T16" fmla="*/ 23 w 125"/>
                  <a:gd name="T17" fmla="*/ 64 h 71"/>
                  <a:gd name="T18" fmla="*/ 36 w 125"/>
                  <a:gd name="T19" fmla="*/ 69 h 71"/>
                  <a:gd name="T20" fmla="*/ 36 w 125"/>
                  <a:gd name="T21" fmla="*/ 69 h 71"/>
                  <a:gd name="T22" fmla="*/ 47 w 125"/>
                  <a:gd name="T23" fmla="*/ 71 h 71"/>
                  <a:gd name="T24" fmla="*/ 58 w 125"/>
                  <a:gd name="T25" fmla="*/ 71 h 71"/>
                  <a:gd name="T26" fmla="*/ 69 w 125"/>
                  <a:gd name="T27" fmla="*/ 69 h 71"/>
                  <a:gd name="T28" fmla="*/ 81 w 125"/>
                  <a:gd name="T29" fmla="*/ 65 h 71"/>
                  <a:gd name="T30" fmla="*/ 92 w 125"/>
                  <a:gd name="T31" fmla="*/ 61 h 71"/>
                  <a:gd name="T32" fmla="*/ 102 w 125"/>
                  <a:gd name="T33" fmla="*/ 55 h 71"/>
                  <a:gd name="T34" fmla="*/ 111 w 125"/>
                  <a:gd name="T35" fmla="*/ 48 h 71"/>
                  <a:gd name="T36" fmla="*/ 121 w 125"/>
                  <a:gd name="T37" fmla="*/ 40 h 71"/>
                  <a:gd name="T38" fmla="*/ 121 w 125"/>
                  <a:gd name="T39" fmla="*/ 40 h 71"/>
                  <a:gd name="T40" fmla="*/ 124 w 125"/>
                  <a:gd name="T41" fmla="*/ 36 h 71"/>
                  <a:gd name="T42" fmla="*/ 125 w 125"/>
                  <a:gd name="T43" fmla="*/ 30 h 71"/>
                  <a:gd name="T44" fmla="*/ 124 w 125"/>
                  <a:gd name="T45" fmla="*/ 24 h 71"/>
                  <a:gd name="T46" fmla="*/ 122 w 125"/>
                  <a:gd name="T47" fmla="*/ 19 h 71"/>
                  <a:gd name="T48" fmla="*/ 117 w 125"/>
                  <a:gd name="T49" fmla="*/ 14 h 71"/>
                  <a:gd name="T50" fmla="*/ 111 w 125"/>
                  <a:gd name="T51" fmla="*/ 9 h 71"/>
                  <a:gd name="T52" fmla="*/ 106 w 125"/>
                  <a:gd name="T53" fmla="*/ 6 h 71"/>
                  <a:gd name="T54" fmla="*/ 99 w 125"/>
                  <a:gd name="T55" fmla="*/ 4 h 71"/>
                  <a:gd name="T56" fmla="*/ 99 w 125"/>
                  <a:gd name="T57" fmla="*/ 4 h 71"/>
                  <a:gd name="T58" fmla="*/ 84 w 125"/>
                  <a:gd name="T59" fmla="*/ 1 h 71"/>
                  <a:gd name="T60" fmla="*/ 69 w 125"/>
                  <a:gd name="T61" fmla="*/ 0 h 71"/>
                  <a:gd name="T62" fmla="*/ 56 w 125"/>
                  <a:gd name="T63" fmla="*/ 3 h 71"/>
                  <a:gd name="T64" fmla="*/ 42 w 125"/>
                  <a:gd name="T65" fmla="*/ 6 h 71"/>
                  <a:gd name="T66" fmla="*/ 30 w 125"/>
                  <a:gd name="T67" fmla="*/ 11 h 71"/>
                  <a:gd name="T68" fmla="*/ 18 w 125"/>
                  <a:gd name="T69" fmla="*/ 17 h 71"/>
                  <a:gd name="T70" fmla="*/ 9 w 125"/>
                  <a:gd name="T71" fmla="*/ 26 h 71"/>
                  <a:gd name="T72" fmla="*/ 1 w 125"/>
                  <a:gd name="T73" fmla="*/ 37 h 71"/>
                  <a:gd name="T74" fmla="*/ 1 w 125"/>
                  <a:gd name="T75" fmla="*/ 3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5" h="71">
                    <a:moveTo>
                      <a:pt x="1" y="37"/>
                    </a:moveTo>
                    <a:lnTo>
                      <a:pt x="1" y="37"/>
                    </a:lnTo>
                    <a:lnTo>
                      <a:pt x="0" y="39"/>
                    </a:lnTo>
                    <a:lnTo>
                      <a:pt x="0" y="41"/>
                    </a:lnTo>
                    <a:lnTo>
                      <a:pt x="1" y="47"/>
                    </a:lnTo>
                    <a:lnTo>
                      <a:pt x="5" y="52"/>
                    </a:lnTo>
                    <a:lnTo>
                      <a:pt x="9" y="56"/>
                    </a:lnTo>
                    <a:lnTo>
                      <a:pt x="16" y="59"/>
                    </a:lnTo>
                    <a:lnTo>
                      <a:pt x="23" y="64"/>
                    </a:lnTo>
                    <a:lnTo>
                      <a:pt x="36" y="69"/>
                    </a:lnTo>
                    <a:lnTo>
                      <a:pt x="36" y="69"/>
                    </a:lnTo>
                    <a:lnTo>
                      <a:pt x="47" y="71"/>
                    </a:lnTo>
                    <a:lnTo>
                      <a:pt x="58" y="71"/>
                    </a:lnTo>
                    <a:lnTo>
                      <a:pt x="69" y="69"/>
                    </a:lnTo>
                    <a:lnTo>
                      <a:pt x="81" y="65"/>
                    </a:lnTo>
                    <a:lnTo>
                      <a:pt x="92" y="61"/>
                    </a:lnTo>
                    <a:lnTo>
                      <a:pt x="102" y="55"/>
                    </a:lnTo>
                    <a:lnTo>
                      <a:pt x="111" y="48"/>
                    </a:lnTo>
                    <a:lnTo>
                      <a:pt x="121" y="40"/>
                    </a:lnTo>
                    <a:lnTo>
                      <a:pt x="121" y="40"/>
                    </a:lnTo>
                    <a:lnTo>
                      <a:pt x="124" y="36"/>
                    </a:lnTo>
                    <a:lnTo>
                      <a:pt x="125" y="30"/>
                    </a:lnTo>
                    <a:lnTo>
                      <a:pt x="124" y="24"/>
                    </a:lnTo>
                    <a:lnTo>
                      <a:pt x="122" y="19"/>
                    </a:lnTo>
                    <a:lnTo>
                      <a:pt x="117" y="14"/>
                    </a:lnTo>
                    <a:lnTo>
                      <a:pt x="111" y="9"/>
                    </a:lnTo>
                    <a:lnTo>
                      <a:pt x="106" y="6"/>
                    </a:lnTo>
                    <a:lnTo>
                      <a:pt x="99" y="4"/>
                    </a:lnTo>
                    <a:lnTo>
                      <a:pt x="99" y="4"/>
                    </a:lnTo>
                    <a:lnTo>
                      <a:pt x="84" y="1"/>
                    </a:lnTo>
                    <a:lnTo>
                      <a:pt x="69" y="0"/>
                    </a:lnTo>
                    <a:lnTo>
                      <a:pt x="56" y="3"/>
                    </a:lnTo>
                    <a:lnTo>
                      <a:pt x="42" y="6"/>
                    </a:lnTo>
                    <a:lnTo>
                      <a:pt x="30" y="11"/>
                    </a:lnTo>
                    <a:lnTo>
                      <a:pt x="18" y="17"/>
                    </a:lnTo>
                    <a:lnTo>
                      <a:pt x="9" y="26"/>
                    </a:lnTo>
                    <a:lnTo>
                      <a:pt x="1" y="37"/>
                    </a:lnTo>
                    <a:lnTo>
                      <a:pt x="1" y="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" name="iṥḷíḍê">
                <a:extLst>
                  <a:ext uri="{FF2B5EF4-FFF2-40B4-BE49-F238E27FC236}">
                    <a16:creationId xmlns:a16="http://schemas.microsoft.com/office/drawing/2014/main" id="{4072F0B4-E3BB-A075-E178-B0554CAAE950}"/>
                  </a:ext>
                </a:extLst>
              </p:cNvPr>
              <p:cNvSpPr/>
              <p:nvPr/>
            </p:nvSpPr>
            <p:spPr bwMode="auto">
              <a:xfrm>
                <a:off x="6921500" y="1608138"/>
                <a:ext cx="1162050" cy="946150"/>
              </a:xfrm>
              <a:custGeom>
                <a:avLst/>
                <a:gdLst>
                  <a:gd name="T0" fmla="*/ 1322 w 1464"/>
                  <a:gd name="T1" fmla="*/ 148 h 1193"/>
                  <a:gd name="T2" fmla="*/ 1171 w 1464"/>
                  <a:gd name="T3" fmla="*/ 185 h 1193"/>
                  <a:gd name="T4" fmla="*/ 1193 w 1464"/>
                  <a:gd name="T5" fmla="*/ 144 h 1193"/>
                  <a:gd name="T6" fmla="*/ 1107 w 1464"/>
                  <a:gd name="T7" fmla="*/ 161 h 1193"/>
                  <a:gd name="T8" fmla="*/ 1015 w 1464"/>
                  <a:gd name="T9" fmla="*/ 150 h 1193"/>
                  <a:gd name="T10" fmla="*/ 970 w 1464"/>
                  <a:gd name="T11" fmla="*/ 133 h 1193"/>
                  <a:gd name="T12" fmla="*/ 1143 w 1464"/>
                  <a:gd name="T13" fmla="*/ 117 h 1193"/>
                  <a:gd name="T14" fmla="*/ 1183 w 1464"/>
                  <a:gd name="T15" fmla="*/ 76 h 1193"/>
                  <a:gd name="T16" fmla="*/ 1047 w 1464"/>
                  <a:gd name="T17" fmla="*/ 48 h 1193"/>
                  <a:gd name="T18" fmla="*/ 945 w 1464"/>
                  <a:gd name="T19" fmla="*/ 27 h 1193"/>
                  <a:gd name="T20" fmla="*/ 842 w 1464"/>
                  <a:gd name="T21" fmla="*/ 14 h 1193"/>
                  <a:gd name="T22" fmla="*/ 792 w 1464"/>
                  <a:gd name="T23" fmla="*/ 99 h 1193"/>
                  <a:gd name="T24" fmla="*/ 733 w 1464"/>
                  <a:gd name="T25" fmla="*/ 57 h 1193"/>
                  <a:gd name="T26" fmla="*/ 643 w 1464"/>
                  <a:gd name="T27" fmla="*/ 83 h 1193"/>
                  <a:gd name="T28" fmla="*/ 664 w 1464"/>
                  <a:gd name="T29" fmla="*/ 166 h 1193"/>
                  <a:gd name="T30" fmla="*/ 600 w 1464"/>
                  <a:gd name="T31" fmla="*/ 140 h 1193"/>
                  <a:gd name="T32" fmla="*/ 559 w 1464"/>
                  <a:gd name="T33" fmla="*/ 101 h 1193"/>
                  <a:gd name="T34" fmla="*/ 465 w 1464"/>
                  <a:gd name="T35" fmla="*/ 182 h 1193"/>
                  <a:gd name="T36" fmla="*/ 429 w 1464"/>
                  <a:gd name="T37" fmla="*/ 107 h 1193"/>
                  <a:gd name="T38" fmla="*/ 373 w 1464"/>
                  <a:gd name="T39" fmla="*/ 132 h 1193"/>
                  <a:gd name="T40" fmla="*/ 311 w 1464"/>
                  <a:gd name="T41" fmla="*/ 144 h 1193"/>
                  <a:gd name="T42" fmla="*/ 271 w 1464"/>
                  <a:gd name="T43" fmla="*/ 139 h 1193"/>
                  <a:gd name="T44" fmla="*/ 233 w 1464"/>
                  <a:gd name="T45" fmla="*/ 216 h 1193"/>
                  <a:gd name="T46" fmla="*/ 195 w 1464"/>
                  <a:gd name="T47" fmla="*/ 176 h 1193"/>
                  <a:gd name="T48" fmla="*/ 153 w 1464"/>
                  <a:gd name="T49" fmla="*/ 236 h 1193"/>
                  <a:gd name="T50" fmla="*/ 187 w 1464"/>
                  <a:gd name="T51" fmla="*/ 282 h 1193"/>
                  <a:gd name="T52" fmla="*/ 141 w 1464"/>
                  <a:gd name="T53" fmla="*/ 322 h 1193"/>
                  <a:gd name="T54" fmla="*/ 0 w 1464"/>
                  <a:gd name="T55" fmla="*/ 347 h 1193"/>
                  <a:gd name="T56" fmla="*/ 73 w 1464"/>
                  <a:gd name="T57" fmla="*/ 375 h 1193"/>
                  <a:gd name="T58" fmla="*/ 88 w 1464"/>
                  <a:gd name="T59" fmla="*/ 453 h 1193"/>
                  <a:gd name="T60" fmla="*/ 187 w 1464"/>
                  <a:gd name="T61" fmla="*/ 467 h 1193"/>
                  <a:gd name="T62" fmla="*/ 279 w 1464"/>
                  <a:gd name="T63" fmla="*/ 476 h 1193"/>
                  <a:gd name="T64" fmla="*/ 361 w 1464"/>
                  <a:gd name="T65" fmla="*/ 519 h 1193"/>
                  <a:gd name="T66" fmla="*/ 370 w 1464"/>
                  <a:gd name="T67" fmla="*/ 579 h 1193"/>
                  <a:gd name="T68" fmla="*/ 401 w 1464"/>
                  <a:gd name="T69" fmla="*/ 629 h 1193"/>
                  <a:gd name="T70" fmla="*/ 413 w 1464"/>
                  <a:gd name="T71" fmla="*/ 664 h 1193"/>
                  <a:gd name="T72" fmla="*/ 510 w 1464"/>
                  <a:gd name="T73" fmla="*/ 691 h 1193"/>
                  <a:gd name="T74" fmla="*/ 475 w 1464"/>
                  <a:gd name="T75" fmla="*/ 744 h 1193"/>
                  <a:gd name="T76" fmla="*/ 497 w 1464"/>
                  <a:gd name="T77" fmla="*/ 776 h 1193"/>
                  <a:gd name="T78" fmla="*/ 492 w 1464"/>
                  <a:gd name="T79" fmla="*/ 840 h 1193"/>
                  <a:gd name="T80" fmla="*/ 459 w 1464"/>
                  <a:gd name="T81" fmla="*/ 914 h 1193"/>
                  <a:gd name="T82" fmla="*/ 512 w 1464"/>
                  <a:gd name="T83" fmla="*/ 1033 h 1193"/>
                  <a:gd name="T84" fmla="*/ 574 w 1464"/>
                  <a:gd name="T85" fmla="*/ 1104 h 1193"/>
                  <a:gd name="T86" fmla="*/ 638 w 1464"/>
                  <a:gd name="T87" fmla="*/ 1163 h 1193"/>
                  <a:gd name="T88" fmla="*/ 693 w 1464"/>
                  <a:gd name="T89" fmla="*/ 1191 h 1193"/>
                  <a:gd name="T90" fmla="*/ 760 w 1464"/>
                  <a:gd name="T91" fmla="*/ 1043 h 1193"/>
                  <a:gd name="T92" fmla="*/ 887 w 1464"/>
                  <a:gd name="T93" fmla="*/ 928 h 1193"/>
                  <a:gd name="T94" fmla="*/ 976 w 1464"/>
                  <a:gd name="T95" fmla="*/ 840 h 1193"/>
                  <a:gd name="T96" fmla="*/ 1086 w 1464"/>
                  <a:gd name="T97" fmla="*/ 813 h 1193"/>
                  <a:gd name="T98" fmla="*/ 1194 w 1464"/>
                  <a:gd name="T99" fmla="*/ 754 h 1193"/>
                  <a:gd name="T100" fmla="*/ 1169 w 1464"/>
                  <a:gd name="T101" fmla="*/ 679 h 1193"/>
                  <a:gd name="T102" fmla="*/ 1249 w 1464"/>
                  <a:gd name="T103" fmla="*/ 701 h 1193"/>
                  <a:gd name="T104" fmla="*/ 1210 w 1464"/>
                  <a:gd name="T105" fmla="*/ 597 h 1193"/>
                  <a:gd name="T106" fmla="*/ 1241 w 1464"/>
                  <a:gd name="T107" fmla="*/ 514 h 1193"/>
                  <a:gd name="T108" fmla="*/ 1266 w 1464"/>
                  <a:gd name="T109" fmla="*/ 474 h 1193"/>
                  <a:gd name="T110" fmla="*/ 1295 w 1464"/>
                  <a:gd name="T111" fmla="*/ 374 h 1193"/>
                  <a:gd name="T112" fmla="*/ 1314 w 1464"/>
                  <a:gd name="T113" fmla="*/ 296 h 1193"/>
                  <a:gd name="T114" fmla="*/ 1445 w 1464"/>
                  <a:gd name="T115" fmla="*/ 181 h 1193"/>
                  <a:gd name="T116" fmla="*/ 1444 w 1464"/>
                  <a:gd name="T117" fmla="*/ 150 h 1193"/>
                  <a:gd name="T118" fmla="*/ 1372 w 1464"/>
                  <a:gd name="T119" fmla="*/ 146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64" h="1193">
                    <a:moveTo>
                      <a:pt x="1454" y="180"/>
                    </a:moveTo>
                    <a:lnTo>
                      <a:pt x="1454" y="180"/>
                    </a:lnTo>
                    <a:lnTo>
                      <a:pt x="1429" y="172"/>
                    </a:lnTo>
                    <a:lnTo>
                      <a:pt x="1405" y="164"/>
                    </a:lnTo>
                    <a:lnTo>
                      <a:pt x="1380" y="155"/>
                    </a:lnTo>
                    <a:lnTo>
                      <a:pt x="1355" y="146"/>
                    </a:lnTo>
                    <a:lnTo>
                      <a:pt x="1355" y="146"/>
                    </a:lnTo>
                    <a:lnTo>
                      <a:pt x="1350" y="144"/>
                    </a:lnTo>
                    <a:lnTo>
                      <a:pt x="1345" y="143"/>
                    </a:lnTo>
                    <a:lnTo>
                      <a:pt x="1339" y="143"/>
                    </a:lnTo>
                    <a:lnTo>
                      <a:pt x="1333" y="144"/>
                    </a:lnTo>
                    <a:lnTo>
                      <a:pt x="1322" y="148"/>
                    </a:lnTo>
                    <a:lnTo>
                      <a:pt x="1312" y="151"/>
                    </a:lnTo>
                    <a:lnTo>
                      <a:pt x="1312" y="151"/>
                    </a:lnTo>
                    <a:lnTo>
                      <a:pt x="1277" y="165"/>
                    </a:lnTo>
                    <a:lnTo>
                      <a:pt x="1243" y="176"/>
                    </a:lnTo>
                    <a:lnTo>
                      <a:pt x="1174" y="199"/>
                    </a:lnTo>
                    <a:lnTo>
                      <a:pt x="1174" y="199"/>
                    </a:lnTo>
                    <a:lnTo>
                      <a:pt x="1173" y="198"/>
                    </a:lnTo>
                    <a:lnTo>
                      <a:pt x="1171" y="194"/>
                    </a:lnTo>
                    <a:lnTo>
                      <a:pt x="1169" y="190"/>
                    </a:lnTo>
                    <a:lnTo>
                      <a:pt x="1169" y="188"/>
                    </a:lnTo>
                    <a:lnTo>
                      <a:pt x="1171" y="185"/>
                    </a:lnTo>
                    <a:lnTo>
                      <a:pt x="1171" y="185"/>
                    </a:lnTo>
                    <a:lnTo>
                      <a:pt x="1174" y="182"/>
                    </a:lnTo>
                    <a:lnTo>
                      <a:pt x="1180" y="178"/>
                    </a:lnTo>
                    <a:lnTo>
                      <a:pt x="1192" y="172"/>
                    </a:lnTo>
                    <a:lnTo>
                      <a:pt x="1197" y="167"/>
                    </a:lnTo>
                    <a:lnTo>
                      <a:pt x="1201" y="163"/>
                    </a:lnTo>
                    <a:lnTo>
                      <a:pt x="1204" y="157"/>
                    </a:lnTo>
                    <a:lnTo>
                      <a:pt x="1204" y="153"/>
                    </a:lnTo>
                    <a:lnTo>
                      <a:pt x="1202" y="150"/>
                    </a:lnTo>
                    <a:lnTo>
                      <a:pt x="1202" y="150"/>
                    </a:lnTo>
                    <a:lnTo>
                      <a:pt x="1200" y="148"/>
                    </a:lnTo>
                    <a:lnTo>
                      <a:pt x="1198" y="146"/>
                    </a:lnTo>
                    <a:lnTo>
                      <a:pt x="1193" y="144"/>
                    </a:lnTo>
                    <a:lnTo>
                      <a:pt x="1189" y="146"/>
                    </a:lnTo>
                    <a:lnTo>
                      <a:pt x="1189" y="146"/>
                    </a:lnTo>
                    <a:lnTo>
                      <a:pt x="1171" y="156"/>
                    </a:lnTo>
                    <a:lnTo>
                      <a:pt x="1161" y="159"/>
                    </a:lnTo>
                    <a:lnTo>
                      <a:pt x="1151" y="163"/>
                    </a:lnTo>
                    <a:lnTo>
                      <a:pt x="1142" y="165"/>
                    </a:lnTo>
                    <a:lnTo>
                      <a:pt x="1132" y="166"/>
                    </a:lnTo>
                    <a:lnTo>
                      <a:pt x="1122" y="166"/>
                    </a:lnTo>
                    <a:lnTo>
                      <a:pt x="1110" y="164"/>
                    </a:lnTo>
                    <a:lnTo>
                      <a:pt x="1110" y="164"/>
                    </a:lnTo>
                    <a:lnTo>
                      <a:pt x="1108" y="163"/>
                    </a:lnTo>
                    <a:lnTo>
                      <a:pt x="1107" y="161"/>
                    </a:lnTo>
                    <a:lnTo>
                      <a:pt x="1106" y="156"/>
                    </a:lnTo>
                    <a:lnTo>
                      <a:pt x="1105" y="149"/>
                    </a:lnTo>
                    <a:lnTo>
                      <a:pt x="1102" y="147"/>
                    </a:lnTo>
                    <a:lnTo>
                      <a:pt x="1101" y="146"/>
                    </a:lnTo>
                    <a:lnTo>
                      <a:pt x="1101" y="146"/>
                    </a:lnTo>
                    <a:lnTo>
                      <a:pt x="1092" y="142"/>
                    </a:lnTo>
                    <a:lnTo>
                      <a:pt x="1083" y="140"/>
                    </a:lnTo>
                    <a:lnTo>
                      <a:pt x="1074" y="139"/>
                    </a:lnTo>
                    <a:lnTo>
                      <a:pt x="1066" y="139"/>
                    </a:lnTo>
                    <a:lnTo>
                      <a:pt x="1049" y="141"/>
                    </a:lnTo>
                    <a:lnTo>
                      <a:pt x="1032" y="146"/>
                    </a:lnTo>
                    <a:lnTo>
                      <a:pt x="1015" y="150"/>
                    </a:lnTo>
                    <a:lnTo>
                      <a:pt x="998" y="153"/>
                    </a:lnTo>
                    <a:lnTo>
                      <a:pt x="990" y="156"/>
                    </a:lnTo>
                    <a:lnTo>
                      <a:pt x="982" y="156"/>
                    </a:lnTo>
                    <a:lnTo>
                      <a:pt x="973" y="156"/>
                    </a:lnTo>
                    <a:lnTo>
                      <a:pt x="965" y="155"/>
                    </a:lnTo>
                    <a:lnTo>
                      <a:pt x="965" y="155"/>
                    </a:lnTo>
                    <a:lnTo>
                      <a:pt x="964" y="155"/>
                    </a:lnTo>
                    <a:lnTo>
                      <a:pt x="962" y="153"/>
                    </a:lnTo>
                    <a:lnTo>
                      <a:pt x="962" y="149"/>
                    </a:lnTo>
                    <a:lnTo>
                      <a:pt x="965" y="144"/>
                    </a:lnTo>
                    <a:lnTo>
                      <a:pt x="967" y="139"/>
                    </a:lnTo>
                    <a:lnTo>
                      <a:pt x="970" y="133"/>
                    </a:lnTo>
                    <a:lnTo>
                      <a:pt x="974" y="128"/>
                    </a:lnTo>
                    <a:lnTo>
                      <a:pt x="980" y="124"/>
                    </a:lnTo>
                    <a:lnTo>
                      <a:pt x="984" y="122"/>
                    </a:lnTo>
                    <a:lnTo>
                      <a:pt x="984" y="122"/>
                    </a:lnTo>
                    <a:lnTo>
                      <a:pt x="999" y="119"/>
                    </a:lnTo>
                    <a:lnTo>
                      <a:pt x="1012" y="117"/>
                    </a:lnTo>
                    <a:lnTo>
                      <a:pt x="1027" y="116"/>
                    </a:lnTo>
                    <a:lnTo>
                      <a:pt x="1042" y="115"/>
                    </a:lnTo>
                    <a:lnTo>
                      <a:pt x="1070" y="116"/>
                    </a:lnTo>
                    <a:lnTo>
                      <a:pt x="1100" y="117"/>
                    </a:lnTo>
                    <a:lnTo>
                      <a:pt x="1128" y="117"/>
                    </a:lnTo>
                    <a:lnTo>
                      <a:pt x="1143" y="117"/>
                    </a:lnTo>
                    <a:lnTo>
                      <a:pt x="1157" y="115"/>
                    </a:lnTo>
                    <a:lnTo>
                      <a:pt x="1171" y="114"/>
                    </a:lnTo>
                    <a:lnTo>
                      <a:pt x="1184" y="110"/>
                    </a:lnTo>
                    <a:lnTo>
                      <a:pt x="1198" y="106"/>
                    </a:lnTo>
                    <a:lnTo>
                      <a:pt x="1212" y="99"/>
                    </a:lnTo>
                    <a:lnTo>
                      <a:pt x="1212" y="99"/>
                    </a:lnTo>
                    <a:lnTo>
                      <a:pt x="1212" y="98"/>
                    </a:lnTo>
                    <a:lnTo>
                      <a:pt x="1210" y="95"/>
                    </a:lnTo>
                    <a:lnTo>
                      <a:pt x="1204" y="89"/>
                    </a:lnTo>
                    <a:lnTo>
                      <a:pt x="1193" y="82"/>
                    </a:lnTo>
                    <a:lnTo>
                      <a:pt x="1183" y="76"/>
                    </a:lnTo>
                    <a:lnTo>
                      <a:pt x="1183" y="76"/>
                    </a:lnTo>
                    <a:lnTo>
                      <a:pt x="1172" y="72"/>
                    </a:lnTo>
                    <a:lnTo>
                      <a:pt x="1160" y="69"/>
                    </a:lnTo>
                    <a:lnTo>
                      <a:pt x="1148" y="69"/>
                    </a:lnTo>
                    <a:lnTo>
                      <a:pt x="1136" y="69"/>
                    </a:lnTo>
                    <a:lnTo>
                      <a:pt x="1111" y="69"/>
                    </a:lnTo>
                    <a:lnTo>
                      <a:pt x="1099" y="69"/>
                    </a:lnTo>
                    <a:lnTo>
                      <a:pt x="1086" y="67"/>
                    </a:lnTo>
                    <a:lnTo>
                      <a:pt x="1086" y="67"/>
                    </a:lnTo>
                    <a:lnTo>
                      <a:pt x="1075" y="64"/>
                    </a:lnTo>
                    <a:lnTo>
                      <a:pt x="1065" y="59"/>
                    </a:lnTo>
                    <a:lnTo>
                      <a:pt x="1056" y="53"/>
                    </a:lnTo>
                    <a:lnTo>
                      <a:pt x="1047" y="48"/>
                    </a:lnTo>
                    <a:lnTo>
                      <a:pt x="1027" y="35"/>
                    </a:lnTo>
                    <a:lnTo>
                      <a:pt x="1017" y="29"/>
                    </a:lnTo>
                    <a:lnTo>
                      <a:pt x="1007" y="25"/>
                    </a:lnTo>
                    <a:lnTo>
                      <a:pt x="1007" y="25"/>
                    </a:lnTo>
                    <a:lnTo>
                      <a:pt x="999" y="24"/>
                    </a:lnTo>
                    <a:lnTo>
                      <a:pt x="990" y="24"/>
                    </a:lnTo>
                    <a:lnTo>
                      <a:pt x="981" y="25"/>
                    </a:lnTo>
                    <a:lnTo>
                      <a:pt x="973" y="27"/>
                    </a:lnTo>
                    <a:lnTo>
                      <a:pt x="964" y="28"/>
                    </a:lnTo>
                    <a:lnTo>
                      <a:pt x="956" y="29"/>
                    </a:lnTo>
                    <a:lnTo>
                      <a:pt x="949" y="28"/>
                    </a:lnTo>
                    <a:lnTo>
                      <a:pt x="945" y="27"/>
                    </a:lnTo>
                    <a:lnTo>
                      <a:pt x="942" y="25"/>
                    </a:lnTo>
                    <a:lnTo>
                      <a:pt x="942" y="25"/>
                    </a:lnTo>
                    <a:lnTo>
                      <a:pt x="931" y="17"/>
                    </a:lnTo>
                    <a:lnTo>
                      <a:pt x="919" y="10"/>
                    </a:lnTo>
                    <a:lnTo>
                      <a:pt x="907" y="4"/>
                    </a:lnTo>
                    <a:lnTo>
                      <a:pt x="894" y="1"/>
                    </a:lnTo>
                    <a:lnTo>
                      <a:pt x="883" y="0"/>
                    </a:lnTo>
                    <a:lnTo>
                      <a:pt x="870" y="1"/>
                    </a:lnTo>
                    <a:lnTo>
                      <a:pt x="859" y="3"/>
                    </a:lnTo>
                    <a:lnTo>
                      <a:pt x="849" y="8"/>
                    </a:lnTo>
                    <a:lnTo>
                      <a:pt x="849" y="8"/>
                    </a:lnTo>
                    <a:lnTo>
                      <a:pt x="842" y="14"/>
                    </a:lnTo>
                    <a:lnTo>
                      <a:pt x="835" y="19"/>
                    </a:lnTo>
                    <a:lnTo>
                      <a:pt x="829" y="26"/>
                    </a:lnTo>
                    <a:lnTo>
                      <a:pt x="825" y="35"/>
                    </a:lnTo>
                    <a:lnTo>
                      <a:pt x="820" y="44"/>
                    </a:lnTo>
                    <a:lnTo>
                      <a:pt x="817" y="53"/>
                    </a:lnTo>
                    <a:lnTo>
                      <a:pt x="811" y="74"/>
                    </a:lnTo>
                    <a:lnTo>
                      <a:pt x="811" y="74"/>
                    </a:lnTo>
                    <a:lnTo>
                      <a:pt x="809" y="81"/>
                    </a:lnTo>
                    <a:lnTo>
                      <a:pt x="806" y="86"/>
                    </a:lnTo>
                    <a:lnTo>
                      <a:pt x="802" y="92"/>
                    </a:lnTo>
                    <a:lnTo>
                      <a:pt x="796" y="95"/>
                    </a:lnTo>
                    <a:lnTo>
                      <a:pt x="792" y="99"/>
                    </a:lnTo>
                    <a:lnTo>
                      <a:pt x="786" y="100"/>
                    </a:lnTo>
                    <a:lnTo>
                      <a:pt x="779" y="100"/>
                    </a:lnTo>
                    <a:lnTo>
                      <a:pt x="773" y="99"/>
                    </a:lnTo>
                    <a:lnTo>
                      <a:pt x="773" y="99"/>
                    </a:lnTo>
                    <a:lnTo>
                      <a:pt x="767" y="94"/>
                    </a:lnTo>
                    <a:lnTo>
                      <a:pt x="761" y="90"/>
                    </a:lnTo>
                    <a:lnTo>
                      <a:pt x="757" y="84"/>
                    </a:lnTo>
                    <a:lnTo>
                      <a:pt x="752" y="77"/>
                    </a:lnTo>
                    <a:lnTo>
                      <a:pt x="743" y="65"/>
                    </a:lnTo>
                    <a:lnTo>
                      <a:pt x="738" y="60"/>
                    </a:lnTo>
                    <a:lnTo>
                      <a:pt x="733" y="57"/>
                    </a:lnTo>
                    <a:lnTo>
                      <a:pt x="733" y="57"/>
                    </a:lnTo>
                    <a:lnTo>
                      <a:pt x="727" y="55"/>
                    </a:lnTo>
                    <a:lnTo>
                      <a:pt x="720" y="53"/>
                    </a:lnTo>
                    <a:lnTo>
                      <a:pt x="708" y="52"/>
                    </a:lnTo>
                    <a:lnTo>
                      <a:pt x="693" y="53"/>
                    </a:lnTo>
                    <a:lnTo>
                      <a:pt x="679" y="55"/>
                    </a:lnTo>
                    <a:lnTo>
                      <a:pt x="679" y="55"/>
                    </a:lnTo>
                    <a:lnTo>
                      <a:pt x="671" y="57"/>
                    </a:lnTo>
                    <a:lnTo>
                      <a:pt x="663" y="60"/>
                    </a:lnTo>
                    <a:lnTo>
                      <a:pt x="657" y="64"/>
                    </a:lnTo>
                    <a:lnTo>
                      <a:pt x="651" y="69"/>
                    </a:lnTo>
                    <a:lnTo>
                      <a:pt x="645" y="75"/>
                    </a:lnTo>
                    <a:lnTo>
                      <a:pt x="643" y="83"/>
                    </a:lnTo>
                    <a:lnTo>
                      <a:pt x="642" y="90"/>
                    </a:lnTo>
                    <a:lnTo>
                      <a:pt x="643" y="99"/>
                    </a:lnTo>
                    <a:lnTo>
                      <a:pt x="643" y="99"/>
                    </a:lnTo>
                    <a:lnTo>
                      <a:pt x="647" y="108"/>
                    </a:lnTo>
                    <a:lnTo>
                      <a:pt x="653" y="118"/>
                    </a:lnTo>
                    <a:lnTo>
                      <a:pt x="659" y="128"/>
                    </a:lnTo>
                    <a:lnTo>
                      <a:pt x="664" y="139"/>
                    </a:lnTo>
                    <a:lnTo>
                      <a:pt x="668" y="149"/>
                    </a:lnTo>
                    <a:lnTo>
                      <a:pt x="669" y="153"/>
                    </a:lnTo>
                    <a:lnTo>
                      <a:pt x="669" y="158"/>
                    </a:lnTo>
                    <a:lnTo>
                      <a:pt x="667" y="163"/>
                    </a:lnTo>
                    <a:lnTo>
                      <a:pt x="664" y="166"/>
                    </a:lnTo>
                    <a:lnTo>
                      <a:pt x="660" y="169"/>
                    </a:lnTo>
                    <a:lnTo>
                      <a:pt x="654" y="173"/>
                    </a:lnTo>
                    <a:lnTo>
                      <a:pt x="654" y="173"/>
                    </a:lnTo>
                    <a:lnTo>
                      <a:pt x="650" y="174"/>
                    </a:lnTo>
                    <a:lnTo>
                      <a:pt x="645" y="175"/>
                    </a:lnTo>
                    <a:lnTo>
                      <a:pt x="635" y="175"/>
                    </a:lnTo>
                    <a:lnTo>
                      <a:pt x="626" y="172"/>
                    </a:lnTo>
                    <a:lnTo>
                      <a:pt x="618" y="167"/>
                    </a:lnTo>
                    <a:lnTo>
                      <a:pt x="610" y="160"/>
                    </a:lnTo>
                    <a:lnTo>
                      <a:pt x="604" y="153"/>
                    </a:lnTo>
                    <a:lnTo>
                      <a:pt x="601" y="144"/>
                    </a:lnTo>
                    <a:lnTo>
                      <a:pt x="600" y="140"/>
                    </a:lnTo>
                    <a:lnTo>
                      <a:pt x="600" y="135"/>
                    </a:lnTo>
                    <a:lnTo>
                      <a:pt x="600" y="135"/>
                    </a:lnTo>
                    <a:lnTo>
                      <a:pt x="600" y="126"/>
                    </a:lnTo>
                    <a:lnTo>
                      <a:pt x="599" y="116"/>
                    </a:lnTo>
                    <a:lnTo>
                      <a:pt x="595" y="107"/>
                    </a:lnTo>
                    <a:lnTo>
                      <a:pt x="593" y="103"/>
                    </a:lnTo>
                    <a:lnTo>
                      <a:pt x="591" y="101"/>
                    </a:lnTo>
                    <a:lnTo>
                      <a:pt x="591" y="101"/>
                    </a:lnTo>
                    <a:lnTo>
                      <a:pt x="583" y="98"/>
                    </a:lnTo>
                    <a:lnTo>
                      <a:pt x="575" y="98"/>
                    </a:lnTo>
                    <a:lnTo>
                      <a:pt x="566" y="98"/>
                    </a:lnTo>
                    <a:lnTo>
                      <a:pt x="559" y="101"/>
                    </a:lnTo>
                    <a:lnTo>
                      <a:pt x="559" y="101"/>
                    </a:lnTo>
                    <a:lnTo>
                      <a:pt x="547" y="109"/>
                    </a:lnTo>
                    <a:lnTo>
                      <a:pt x="537" y="119"/>
                    </a:lnTo>
                    <a:lnTo>
                      <a:pt x="527" y="130"/>
                    </a:lnTo>
                    <a:lnTo>
                      <a:pt x="518" y="140"/>
                    </a:lnTo>
                    <a:lnTo>
                      <a:pt x="510" y="151"/>
                    </a:lnTo>
                    <a:lnTo>
                      <a:pt x="500" y="161"/>
                    </a:lnTo>
                    <a:lnTo>
                      <a:pt x="489" y="171"/>
                    </a:lnTo>
                    <a:lnTo>
                      <a:pt x="478" y="178"/>
                    </a:lnTo>
                    <a:lnTo>
                      <a:pt x="478" y="178"/>
                    </a:lnTo>
                    <a:lnTo>
                      <a:pt x="471" y="182"/>
                    </a:lnTo>
                    <a:lnTo>
                      <a:pt x="465" y="182"/>
                    </a:lnTo>
                    <a:lnTo>
                      <a:pt x="461" y="181"/>
                    </a:lnTo>
                    <a:lnTo>
                      <a:pt x="456" y="177"/>
                    </a:lnTo>
                    <a:lnTo>
                      <a:pt x="452" y="174"/>
                    </a:lnTo>
                    <a:lnTo>
                      <a:pt x="448" y="168"/>
                    </a:lnTo>
                    <a:lnTo>
                      <a:pt x="443" y="158"/>
                    </a:lnTo>
                    <a:lnTo>
                      <a:pt x="443" y="158"/>
                    </a:lnTo>
                    <a:lnTo>
                      <a:pt x="439" y="151"/>
                    </a:lnTo>
                    <a:lnTo>
                      <a:pt x="438" y="144"/>
                    </a:lnTo>
                    <a:lnTo>
                      <a:pt x="436" y="130"/>
                    </a:lnTo>
                    <a:lnTo>
                      <a:pt x="435" y="122"/>
                    </a:lnTo>
                    <a:lnTo>
                      <a:pt x="432" y="114"/>
                    </a:lnTo>
                    <a:lnTo>
                      <a:pt x="429" y="107"/>
                    </a:lnTo>
                    <a:lnTo>
                      <a:pt x="425" y="100"/>
                    </a:lnTo>
                    <a:lnTo>
                      <a:pt x="425" y="100"/>
                    </a:lnTo>
                    <a:lnTo>
                      <a:pt x="420" y="105"/>
                    </a:lnTo>
                    <a:lnTo>
                      <a:pt x="415" y="108"/>
                    </a:lnTo>
                    <a:lnTo>
                      <a:pt x="409" y="110"/>
                    </a:lnTo>
                    <a:lnTo>
                      <a:pt x="403" y="111"/>
                    </a:lnTo>
                    <a:lnTo>
                      <a:pt x="396" y="114"/>
                    </a:lnTo>
                    <a:lnTo>
                      <a:pt x="389" y="117"/>
                    </a:lnTo>
                    <a:lnTo>
                      <a:pt x="384" y="120"/>
                    </a:lnTo>
                    <a:lnTo>
                      <a:pt x="378" y="127"/>
                    </a:lnTo>
                    <a:lnTo>
                      <a:pt x="378" y="127"/>
                    </a:lnTo>
                    <a:lnTo>
                      <a:pt x="373" y="132"/>
                    </a:lnTo>
                    <a:lnTo>
                      <a:pt x="369" y="134"/>
                    </a:lnTo>
                    <a:lnTo>
                      <a:pt x="362" y="134"/>
                    </a:lnTo>
                    <a:lnTo>
                      <a:pt x="355" y="134"/>
                    </a:lnTo>
                    <a:lnTo>
                      <a:pt x="341" y="131"/>
                    </a:lnTo>
                    <a:lnTo>
                      <a:pt x="334" y="130"/>
                    </a:lnTo>
                    <a:lnTo>
                      <a:pt x="327" y="130"/>
                    </a:lnTo>
                    <a:lnTo>
                      <a:pt x="327" y="130"/>
                    </a:lnTo>
                    <a:lnTo>
                      <a:pt x="324" y="131"/>
                    </a:lnTo>
                    <a:lnTo>
                      <a:pt x="321" y="133"/>
                    </a:lnTo>
                    <a:lnTo>
                      <a:pt x="318" y="139"/>
                    </a:lnTo>
                    <a:lnTo>
                      <a:pt x="313" y="143"/>
                    </a:lnTo>
                    <a:lnTo>
                      <a:pt x="311" y="144"/>
                    </a:lnTo>
                    <a:lnTo>
                      <a:pt x="307" y="143"/>
                    </a:lnTo>
                    <a:lnTo>
                      <a:pt x="307" y="143"/>
                    </a:lnTo>
                    <a:lnTo>
                      <a:pt x="304" y="141"/>
                    </a:lnTo>
                    <a:lnTo>
                      <a:pt x="301" y="138"/>
                    </a:lnTo>
                    <a:lnTo>
                      <a:pt x="296" y="133"/>
                    </a:lnTo>
                    <a:lnTo>
                      <a:pt x="293" y="131"/>
                    </a:lnTo>
                    <a:lnTo>
                      <a:pt x="293" y="131"/>
                    </a:lnTo>
                    <a:lnTo>
                      <a:pt x="287" y="131"/>
                    </a:lnTo>
                    <a:lnTo>
                      <a:pt x="282" y="131"/>
                    </a:lnTo>
                    <a:lnTo>
                      <a:pt x="278" y="133"/>
                    </a:lnTo>
                    <a:lnTo>
                      <a:pt x="274" y="135"/>
                    </a:lnTo>
                    <a:lnTo>
                      <a:pt x="271" y="139"/>
                    </a:lnTo>
                    <a:lnTo>
                      <a:pt x="269" y="143"/>
                    </a:lnTo>
                    <a:lnTo>
                      <a:pt x="266" y="147"/>
                    </a:lnTo>
                    <a:lnTo>
                      <a:pt x="266" y="150"/>
                    </a:lnTo>
                    <a:lnTo>
                      <a:pt x="266" y="150"/>
                    </a:lnTo>
                    <a:lnTo>
                      <a:pt x="262" y="171"/>
                    </a:lnTo>
                    <a:lnTo>
                      <a:pt x="260" y="181"/>
                    </a:lnTo>
                    <a:lnTo>
                      <a:pt x="256" y="191"/>
                    </a:lnTo>
                    <a:lnTo>
                      <a:pt x="253" y="200"/>
                    </a:lnTo>
                    <a:lnTo>
                      <a:pt x="247" y="207"/>
                    </a:lnTo>
                    <a:lnTo>
                      <a:pt x="240" y="213"/>
                    </a:lnTo>
                    <a:lnTo>
                      <a:pt x="237" y="215"/>
                    </a:lnTo>
                    <a:lnTo>
                      <a:pt x="233" y="216"/>
                    </a:lnTo>
                    <a:lnTo>
                      <a:pt x="233" y="216"/>
                    </a:lnTo>
                    <a:lnTo>
                      <a:pt x="229" y="216"/>
                    </a:lnTo>
                    <a:lnTo>
                      <a:pt x="225" y="215"/>
                    </a:lnTo>
                    <a:lnTo>
                      <a:pt x="223" y="213"/>
                    </a:lnTo>
                    <a:lnTo>
                      <a:pt x="221" y="210"/>
                    </a:lnTo>
                    <a:lnTo>
                      <a:pt x="216" y="202"/>
                    </a:lnTo>
                    <a:lnTo>
                      <a:pt x="212" y="194"/>
                    </a:lnTo>
                    <a:lnTo>
                      <a:pt x="208" y="186"/>
                    </a:lnTo>
                    <a:lnTo>
                      <a:pt x="204" y="180"/>
                    </a:lnTo>
                    <a:lnTo>
                      <a:pt x="200" y="177"/>
                    </a:lnTo>
                    <a:lnTo>
                      <a:pt x="198" y="176"/>
                    </a:lnTo>
                    <a:lnTo>
                      <a:pt x="195" y="176"/>
                    </a:lnTo>
                    <a:lnTo>
                      <a:pt x="190" y="177"/>
                    </a:lnTo>
                    <a:lnTo>
                      <a:pt x="190" y="177"/>
                    </a:lnTo>
                    <a:lnTo>
                      <a:pt x="183" y="182"/>
                    </a:lnTo>
                    <a:lnTo>
                      <a:pt x="177" y="188"/>
                    </a:lnTo>
                    <a:lnTo>
                      <a:pt x="171" y="194"/>
                    </a:lnTo>
                    <a:lnTo>
                      <a:pt x="165" y="202"/>
                    </a:lnTo>
                    <a:lnTo>
                      <a:pt x="154" y="217"/>
                    </a:lnTo>
                    <a:lnTo>
                      <a:pt x="148" y="224"/>
                    </a:lnTo>
                    <a:lnTo>
                      <a:pt x="141" y="231"/>
                    </a:lnTo>
                    <a:lnTo>
                      <a:pt x="141" y="231"/>
                    </a:lnTo>
                    <a:lnTo>
                      <a:pt x="147" y="234"/>
                    </a:lnTo>
                    <a:lnTo>
                      <a:pt x="153" y="236"/>
                    </a:lnTo>
                    <a:lnTo>
                      <a:pt x="165" y="240"/>
                    </a:lnTo>
                    <a:lnTo>
                      <a:pt x="178" y="243"/>
                    </a:lnTo>
                    <a:lnTo>
                      <a:pt x="183" y="246"/>
                    </a:lnTo>
                    <a:lnTo>
                      <a:pt x="188" y="248"/>
                    </a:lnTo>
                    <a:lnTo>
                      <a:pt x="188" y="248"/>
                    </a:lnTo>
                    <a:lnTo>
                      <a:pt x="191" y="252"/>
                    </a:lnTo>
                    <a:lnTo>
                      <a:pt x="194" y="257"/>
                    </a:lnTo>
                    <a:lnTo>
                      <a:pt x="195" y="262"/>
                    </a:lnTo>
                    <a:lnTo>
                      <a:pt x="195" y="265"/>
                    </a:lnTo>
                    <a:lnTo>
                      <a:pt x="195" y="269"/>
                    </a:lnTo>
                    <a:lnTo>
                      <a:pt x="193" y="274"/>
                    </a:lnTo>
                    <a:lnTo>
                      <a:pt x="187" y="282"/>
                    </a:lnTo>
                    <a:lnTo>
                      <a:pt x="179" y="290"/>
                    </a:lnTo>
                    <a:lnTo>
                      <a:pt x="170" y="297"/>
                    </a:lnTo>
                    <a:lnTo>
                      <a:pt x="161" y="302"/>
                    </a:lnTo>
                    <a:lnTo>
                      <a:pt x="150" y="306"/>
                    </a:lnTo>
                    <a:lnTo>
                      <a:pt x="150" y="306"/>
                    </a:lnTo>
                    <a:lnTo>
                      <a:pt x="152" y="309"/>
                    </a:lnTo>
                    <a:lnTo>
                      <a:pt x="152" y="312"/>
                    </a:lnTo>
                    <a:lnTo>
                      <a:pt x="149" y="314"/>
                    </a:lnTo>
                    <a:lnTo>
                      <a:pt x="147" y="315"/>
                    </a:lnTo>
                    <a:lnTo>
                      <a:pt x="142" y="317"/>
                    </a:lnTo>
                    <a:lnTo>
                      <a:pt x="141" y="318"/>
                    </a:lnTo>
                    <a:lnTo>
                      <a:pt x="141" y="322"/>
                    </a:lnTo>
                    <a:lnTo>
                      <a:pt x="141" y="322"/>
                    </a:lnTo>
                    <a:lnTo>
                      <a:pt x="99" y="314"/>
                    </a:lnTo>
                    <a:lnTo>
                      <a:pt x="77" y="310"/>
                    </a:lnTo>
                    <a:lnTo>
                      <a:pt x="54" y="309"/>
                    </a:lnTo>
                    <a:lnTo>
                      <a:pt x="44" y="309"/>
                    </a:lnTo>
                    <a:lnTo>
                      <a:pt x="33" y="310"/>
                    </a:lnTo>
                    <a:lnTo>
                      <a:pt x="24" y="313"/>
                    </a:lnTo>
                    <a:lnTo>
                      <a:pt x="16" y="316"/>
                    </a:lnTo>
                    <a:lnTo>
                      <a:pt x="11" y="322"/>
                    </a:lnTo>
                    <a:lnTo>
                      <a:pt x="5" y="327"/>
                    </a:lnTo>
                    <a:lnTo>
                      <a:pt x="1" y="337"/>
                    </a:lnTo>
                    <a:lnTo>
                      <a:pt x="0" y="347"/>
                    </a:lnTo>
                    <a:lnTo>
                      <a:pt x="0" y="347"/>
                    </a:lnTo>
                    <a:lnTo>
                      <a:pt x="0" y="350"/>
                    </a:lnTo>
                    <a:lnTo>
                      <a:pt x="1" y="354"/>
                    </a:lnTo>
                    <a:lnTo>
                      <a:pt x="4" y="356"/>
                    </a:lnTo>
                    <a:lnTo>
                      <a:pt x="7" y="358"/>
                    </a:lnTo>
                    <a:lnTo>
                      <a:pt x="15" y="362"/>
                    </a:lnTo>
                    <a:lnTo>
                      <a:pt x="24" y="364"/>
                    </a:lnTo>
                    <a:lnTo>
                      <a:pt x="47" y="367"/>
                    </a:lnTo>
                    <a:lnTo>
                      <a:pt x="57" y="368"/>
                    </a:lnTo>
                    <a:lnTo>
                      <a:pt x="67" y="372"/>
                    </a:lnTo>
                    <a:lnTo>
                      <a:pt x="67" y="372"/>
                    </a:lnTo>
                    <a:lnTo>
                      <a:pt x="73" y="375"/>
                    </a:lnTo>
                    <a:lnTo>
                      <a:pt x="78" y="379"/>
                    </a:lnTo>
                    <a:lnTo>
                      <a:pt x="81" y="382"/>
                    </a:lnTo>
                    <a:lnTo>
                      <a:pt x="83" y="385"/>
                    </a:lnTo>
                    <a:lnTo>
                      <a:pt x="86" y="390"/>
                    </a:lnTo>
                    <a:lnTo>
                      <a:pt x="87" y="395"/>
                    </a:lnTo>
                    <a:lnTo>
                      <a:pt x="88" y="405"/>
                    </a:lnTo>
                    <a:lnTo>
                      <a:pt x="87" y="415"/>
                    </a:lnTo>
                    <a:lnTo>
                      <a:pt x="86" y="425"/>
                    </a:lnTo>
                    <a:lnTo>
                      <a:pt x="86" y="437"/>
                    </a:lnTo>
                    <a:lnTo>
                      <a:pt x="87" y="447"/>
                    </a:lnTo>
                    <a:lnTo>
                      <a:pt x="87" y="447"/>
                    </a:lnTo>
                    <a:lnTo>
                      <a:pt x="88" y="453"/>
                    </a:lnTo>
                    <a:lnTo>
                      <a:pt x="90" y="457"/>
                    </a:lnTo>
                    <a:lnTo>
                      <a:pt x="94" y="461"/>
                    </a:lnTo>
                    <a:lnTo>
                      <a:pt x="97" y="464"/>
                    </a:lnTo>
                    <a:lnTo>
                      <a:pt x="102" y="466"/>
                    </a:lnTo>
                    <a:lnTo>
                      <a:pt x="107" y="469"/>
                    </a:lnTo>
                    <a:lnTo>
                      <a:pt x="117" y="471"/>
                    </a:lnTo>
                    <a:lnTo>
                      <a:pt x="130" y="471"/>
                    </a:lnTo>
                    <a:lnTo>
                      <a:pt x="142" y="471"/>
                    </a:lnTo>
                    <a:lnTo>
                      <a:pt x="165" y="470"/>
                    </a:lnTo>
                    <a:lnTo>
                      <a:pt x="165" y="470"/>
                    </a:lnTo>
                    <a:lnTo>
                      <a:pt x="177" y="470"/>
                    </a:lnTo>
                    <a:lnTo>
                      <a:pt x="187" y="467"/>
                    </a:lnTo>
                    <a:lnTo>
                      <a:pt x="208" y="462"/>
                    </a:lnTo>
                    <a:lnTo>
                      <a:pt x="220" y="459"/>
                    </a:lnTo>
                    <a:lnTo>
                      <a:pt x="230" y="457"/>
                    </a:lnTo>
                    <a:lnTo>
                      <a:pt x="241" y="457"/>
                    </a:lnTo>
                    <a:lnTo>
                      <a:pt x="254" y="458"/>
                    </a:lnTo>
                    <a:lnTo>
                      <a:pt x="254" y="458"/>
                    </a:lnTo>
                    <a:lnTo>
                      <a:pt x="257" y="459"/>
                    </a:lnTo>
                    <a:lnTo>
                      <a:pt x="261" y="462"/>
                    </a:lnTo>
                    <a:lnTo>
                      <a:pt x="266" y="466"/>
                    </a:lnTo>
                    <a:lnTo>
                      <a:pt x="272" y="472"/>
                    </a:lnTo>
                    <a:lnTo>
                      <a:pt x="276" y="474"/>
                    </a:lnTo>
                    <a:lnTo>
                      <a:pt x="279" y="476"/>
                    </a:lnTo>
                    <a:lnTo>
                      <a:pt x="279" y="476"/>
                    </a:lnTo>
                    <a:lnTo>
                      <a:pt x="295" y="482"/>
                    </a:lnTo>
                    <a:lnTo>
                      <a:pt x="312" y="489"/>
                    </a:lnTo>
                    <a:lnTo>
                      <a:pt x="320" y="494"/>
                    </a:lnTo>
                    <a:lnTo>
                      <a:pt x="327" y="499"/>
                    </a:lnTo>
                    <a:lnTo>
                      <a:pt x="335" y="505"/>
                    </a:lnTo>
                    <a:lnTo>
                      <a:pt x="343" y="512"/>
                    </a:lnTo>
                    <a:lnTo>
                      <a:pt x="343" y="512"/>
                    </a:lnTo>
                    <a:lnTo>
                      <a:pt x="346" y="514"/>
                    </a:lnTo>
                    <a:lnTo>
                      <a:pt x="351" y="515"/>
                    </a:lnTo>
                    <a:lnTo>
                      <a:pt x="356" y="516"/>
                    </a:lnTo>
                    <a:lnTo>
                      <a:pt x="361" y="519"/>
                    </a:lnTo>
                    <a:lnTo>
                      <a:pt x="361" y="519"/>
                    </a:lnTo>
                    <a:lnTo>
                      <a:pt x="371" y="527"/>
                    </a:lnTo>
                    <a:lnTo>
                      <a:pt x="376" y="531"/>
                    </a:lnTo>
                    <a:lnTo>
                      <a:pt x="379" y="537"/>
                    </a:lnTo>
                    <a:lnTo>
                      <a:pt x="382" y="541"/>
                    </a:lnTo>
                    <a:lnTo>
                      <a:pt x="384" y="547"/>
                    </a:lnTo>
                    <a:lnTo>
                      <a:pt x="385" y="552"/>
                    </a:lnTo>
                    <a:lnTo>
                      <a:pt x="382" y="557"/>
                    </a:lnTo>
                    <a:lnTo>
                      <a:pt x="382" y="557"/>
                    </a:lnTo>
                    <a:lnTo>
                      <a:pt x="380" y="563"/>
                    </a:lnTo>
                    <a:lnTo>
                      <a:pt x="377" y="569"/>
                    </a:lnTo>
                    <a:lnTo>
                      <a:pt x="370" y="579"/>
                    </a:lnTo>
                    <a:lnTo>
                      <a:pt x="368" y="585"/>
                    </a:lnTo>
                    <a:lnTo>
                      <a:pt x="365" y="590"/>
                    </a:lnTo>
                    <a:lnTo>
                      <a:pt x="365" y="597"/>
                    </a:lnTo>
                    <a:lnTo>
                      <a:pt x="368" y="603"/>
                    </a:lnTo>
                    <a:lnTo>
                      <a:pt x="368" y="603"/>
                    </a:lnTo>
                    <a:lnTo>
                      <a:pt x="370" y="607"/>
                    </a:lnTo>
                    <a:lnTo>
                      <a:pt x="373" y="611"/>
                    </a:lnTo>
                    <a:lnTo>
                      <a:pt x="384" y="615"/>
                    </a:lnTo>
                    <a:lnTo>
                      <a:pt x="393" y="621"/>
                    </a:lnTo>
                    <a:lnTo>
                      <a:pt x="397" y="624"/>
                    </a:lnTo>
                    <a:lnTo>
                      <a:pt x="401" y="629"/>
                    </a:lnTo>
                    <a:lnTo>
                      <a:pt x="401" y="629"/>
                    </a:lnTo>
                    <a:lnTo>
                      <a:pt x="396" y="632"/>
                    </a:lnTo>
                    <a:lnTo>
                      <a:pt x="393" y="637"/>
                    </a:lnTo>
                    <a:lnTo>
                      <a:pt x="389" y="641"/>
                    </a:lnTo>
                    <a:lnTo>
                      <a:pt x="387" y="647"/>
                    </a:lnTo>
                    <a:lnTo>
                      <a:pt x="386" y="653"/>
                    </a:lnTo>
                    <a:lnTo>
                      <a:pt x="387" y="657"/>
                    </a:lnTo>
                    <a:lnTo>
                      <a:pt x="388" y="660"/>
                    </a:lnTo>
                    <a:lnTo>
                      <a:pt x="390" y="661"/>
                    </a:lnTo>
                    <a:lnTo>
                      <a:pt x="393" y="662"/>
                    </a:lnTo>
                    <a:lnTo>
                      <a:pt x="396" y="663"/>
                    </a:lnTo>
                    <a:lnTo>
                      <a:pt x="396" y="663"/>
                    </a:lnTo>
                    <a:lnTo>
                      <a:pt x="413" y="664"/>
                    </a:lnTo>
                    <a:lnTo>
                      <a:pt x="430" y="664"/>
                    </a:lnTo>
                    <a:lnTo>
                      <a:pt x="464" y="663"/>
                    </a:lnTo>
                    <a:lnTo>
                      <a:pt x="464" y="663"/>
                    </a:lnTo>
                    <a:lnTo>
                      <a:pt x="470" y="663"/>
                    </a:lnTo>
                    <a:lnTo>
                      <a:pt x="477" y="664"/>
                    </a:lnTo>
                    <a:lnTo>
                      <a:pt x="483" y="666"/>
                    </a:lnTo>
                    <a:lnTo>
                      <a:pt x="488" y="669"/>
                    </a:lnTo>
                    <a:lnTo>
                      <a:pt x="493" y="672"/>
                    </a:lnTo>
                    <a:lnTo>
                      <a:pt x="498" y="677"/>
                    </a:lnTo>
                    <a:lnTo>
                      <a:pt x="503" y="681"/>
                    </a:lnTo>
                    <a:lnTo>
                      <a:pt x="506" y="686"/>
                    </a:lnTo>
                    <a:lnTo>
                      <a:pt x="510" y="691"/>
                    </a:lnTo>
                    <a:lnTo>
                      <a:pt x="512" y="697"/>
                    </a:lnTo>
                    <a:lnTo>
                      <a:pt x="513" y="703"/>
                    </a:lnTo>
                    <a:lnTo>
                      <a:pt x="514" y="708"/>
                    </a:lnTo>
                    <a:lnTo>
                      <a:pt x="513" y="715"/>
                    </a:lnTo>
                    <a:lnTo>
                      <a:pt x="512" y="721"/>
                    </a:lnTo>
                    <a:lnTo>
                      <a:pt x="509" y="726"/>
                    </a:lnTo>
                    <a:lnTo>
                      <a:pt x="505" y="731"/>
                    </a:lnTo>
                    <a:lnTo>
                      <a:pt x="505" y="731"/>
                    </a:lnTo>
                    <a:lnTo>
                      <a:pt x="498" y="736"/>
                    </a:lnTo>
                    <a:lnTo>
                      <a:pt x="492" y="739"/>
                    </a:lnTo>
                    <a:lnTo>
                      <a:pt x="484" y="741"/>
                    </a:lnTo>
                    <a:lnTo>
                      <a:pt x="475" y="744"/>
                    </a:lnTo>
                    <a:lnTo>
                      <a:pt x="456" y="748"/>
                    </a:lnTo>
                    <a:lnTo>
                      <a:pt x="448" y="752"/>
                    </a:lnTo>
                    <a:lnTo>
                      <a:pt x="439" y="755"/>
                    </a:lnTo>
                    <a:lnTo>
                      <a:pt x="439" y="755"/>
                    </a:lnTo>
                    <a:lnTo>
                      <a:pt x="445" y="761"/>
                    </a:lnTo>
                    <a:lnTo>
                      <a:pt x="447" y="763"/>
                    </a:lnTo>
                    <a:lnTo>
                      <a:pt x="450" y="764"/>
                    </a:lnTo>
                    <a:lnTo>
                      <a:pt x="450" y="764"/>
                    </a:lnTo>
                    <a:lnTo>
                      <a:pt x="462" y="764"/>
                    </a:lnTo>
                    <a:lnTo>
                      <a:pt x="475" y="766"/>
                    </a:lnTo>
                    <a:lnTo>
                      <a:pt x="487" y="770"/>
                    </a:lnTo>
                    <a:lnTo>
                      <a:pt x="497" y="776"/>
                    </a:lnTo>
                    <a:lnTo>
                      <a:pt x="502" y="779"/>
                    </a:lnTo>
                    <a:lnTo>
                      <a:pt x="506" y="782"/>
                    </a:lnTo>
                    <a:lnTo>
                      <a:pt x="510" y="786"/>
                    </a:lnTo>
                    <a:lnTo>
                      <a:pt x="512" y="792"/>
                    </a:lnTo>
                    <a:lnTo>
                      <a:pt x="513" y="796"/>
                    </a:lnTo>
                    <a:lnTo>
                      <a:pt x="513" y="802"/>
                    </a:lnTo>
                    <a:lnTo>
                      <a:pt x="512" y="807"/>
                    </a:lnTo>
                    <a:lnTo>
                      <a:pt x="510" y="814"/>
                    </a:lnTo>
                    <a:lnTo>
                      <a:pt x="510" y="814"/>
                    </a:lnTo>
                    <a:lnTo>
                      <a:pt x="505" y="823"/>
                    </a:lnTo>
                    <a:lnTo>
                      <a:pt x="498" y="832"/>
                    </a:lnTo>
                    <a:lnTo>
                      <a:pt x="492" y="840"/>
                    </a:lnTo>
                    <a:lnTo>
                      <a:pt x="484" y="848"/>
                    </a:lnTo>
                    <a:lnTo>
                      <a:pt x="475" y="855"/>
                    </a:lnTo>
                    <a:lnTo>
                      <a:pt x="465" y="862"/>
                    </a:lnTo>
                    <a:lnTo>
                      <a:pt x="445" y="872"/>
                    </a:lnTo>
                    <a:lnTo>
                      <a:pt x="445" y="872"/>
                    </a:lnTo>
                    <a:lnTo>
                      <a:pt x="444" y="876"/>
                    </a:lnTo>
                    <a:lnTo>
                      <a:pt x="444" y="880"/>
                    </a:lnTo>
                    <a:lnTo>
                      <a:pt x="444" y="886"/>
                    </a:lnTo>
                    <a:lnTo>
                      <a:pt x="445" y="890"/>
                    </a:lnTo>
                    <a:lnTo>
                      <a:pt x="445" y="890"/>
                    </a:lnTo>
                    <a:lnTo>
                      <a:pt x="455" y="906"/>
                    </a:lnTo>
                    <a:lnTo>
                      <a:pt x="459" y="914"/>
                    </a:lnTo>
                    <a:lnTo>
                      <a:pt x="462" y="922"/>
                    </a:lnTo>
                    <a:lnTo>
                      <a:pt x="462" y="922"/>
                    </a:lnTo>
                    <a:lnTo>
                      <a:pt x="465" y="934"/>
                    </a:lnTo>
                    <a:lnTo>
                      <a:pt x="468" y="946"/>
                    </a:lnTo>
                    <a:lnTo>
                      <a:pt x="469" y="959"/>
                    </a:lnTo>
                    <a:lnTo>
                      <a:pt x="472" y="971"/>
                    </a:lnTo>
                    <a:lnTo>
                      <a:pt x="472" y="971"/>
                    </a:lnTo>
                    <a:lnTo>
                      <a:pt x="478" y="985"/>
                    </a:lnTo>
                    <a:lnTo>
                      <a:pt x="485" y="997"/>
                    </a:lnTo>
                    <a:lnTo>
                      <a:pt x="494" y="1009"/>
                    </a:lnTo>
                    <a:lnTo>
                      <a:pt x="503" y="1020"/>
                    </a:lnTo>
                    <a:lnTo>
                      <a:pt x="512" y="1033"/>
                    </a:lnTo>
                    <a:lnTo>
                      <a:pt x="521" y="1044"/>
                    </a:lnTo>
                    <a:lnTo>
                      <a:pt x="529" y="1058"/>
                    </a:lnTo>
                    <a:lnTo>
                      <a:pt x="535" y="1071"/>
                    </a:lnTo>
                    <a:lnTo>
                      <a:pt x="535" y="1071"/>
                    </a:lnTo>
                    <a:lnTo>
                      <a:pt x="538" y="1077"/>
                    </a:lnTo>
                    <a:lnTo>
                      <a:pt x="543" y="1082"/>
                    </a:lnTo>
                    <a:lnTo>
                      <a:pt x="548" y="1085"/>
                    </a:lnTo>
                    <a:lnTo>
                      <a:pt x="554" y="1088"/>
                    </a:lnTo>
                    <a:lnTo>
                      <a:pt x="566" y="1095"/>
                    </a:lnTo>
                    <a:lnTo>
                      <a:pt x="570" y="1100"/>
                    </a:lnTo>
                    <a:lnTo>
                      <a:pt x="574" y="1104"/>
                    </a:lnTo>
                    <a:lnTo>
                      <a:pt x="574" y="1104"/>
                    </a:lnTo>
                    <a:lnTo>
                      <a:pt x="584" y="1126"/>
                    </a:lnTo>
                    <a:lnTo>
                      <a:pt x="593" y="1147"/>
                    </a:lnTo>
                    <a:lnTo>
                      <a:pt x="593" y="1147"/>
                    </a:lnTo>
                    <a:lnTo>
                      <a:pt x="596" y="1154"/>
                    </a:lnTo>
                    <a:lnTo>
                      <a:pt x="602" y="1161"/>
                    </a:lnTo>
                    <a:lnTo>
                      <a:pt x="605" y="1163"/>
                    </a:lnTo>
                    <a:lnTo>
                      <a:pt x="609" y="1166"/>
                    </a:lnTo>
                    <a:lnTo>
                      <a:pt x="612" y="1167"/>
                    </a:lnTo>
                    <a:lnTo>
                      <a:pt x="616" y="1167"/>
                    </a:lnTo>
                    <a:lnTo>
                      <a:pt x="616" y="1167"/>
                    </a:lnTo>
                    <a:lnTo>
                      <a:pt x="627" y="1165"/>
                    </a:lnTo>
                    <a:lnTo>
                      <a:pt x="638" y="1163"/>
                    </a:lnTo>
                    <a:lnTo>
                      <a:pt x="649" y="1163"/>
                    </a:lnTo>
                    <a:lnTo>
                      <a:pt x="660" y="1165"/>
                    </a:lnTo>
                    <a:lnTo>
                      <a:pt x="660" y="1165"/>
                    </a:lnTo>
                    <a:lnTo>
                      <a:pt x="664" y="1168"/>
                    </a:lnTo>
                    <a:lnTo>
                      <a:pt x="668" y="1173"/>
                    </a:lnTo>
                    <a:lnTo>
                      <a:pt x="675" y="1183"/>
                    </a:lnTo>
                    <a:lnTo>
                      <a:pt x="678" y="1188"/>
                    </a:lnTo>
                    <a:lnTo>
                      <a:pt x="682" y="1192"/>
                    </a:lnTo>
                    <a:lnTo>
                      <a:pt x="684" y="1193"/>
                    </a:lnTo>
                    <a:lnTo>
                      <a:pt x="687" y="1193"/>
                    </a:lnTo>
                    <a:lnTo>
                      <a:pt x="690" y="1193"/>
                    </a:lnTo>
                    <a:lnTo>
                      <a:pt x="693" y="1191"/>
                    </a:lnTo>
                    <a:lnTo>
                      <a:pt x="693" y="1191"/>
                    </a:lnTo>
                    <a:lnTo>
                      <a:pt x="699" y="1187"/>
                    </a:lnTo>
                    <a:lnTo>
                      <a:pt x="704" y="1183"/>
                    </a:lnTo>
                    <a:lnTo>
                      <a:pt x="708" y="1176"/>
                    </a:lnTo>
                    <a:lnTo>
                      <a:pt x="712" y="1170"/>
                    </a:lnTo>
                    <a:lnTo>
                      <a:pt x="719" y="1155"/>
                    </a:lnTo>
                    <a:lnTo>
                      <a:pt x="726" y="1142"/>
                    </a:lnTo>
                    <a:lnTo>
                      <a:pt x="726" y="1142"/>
                    </a:lnTo>
                    <a:lnTo>
                      <a:pt x="733" y="1130"/>
                    </a:lnTo>
                    <a:lnTo>
                      <a:pt x="737" y="1118"/>
                    </a:lnTo>
                    <a:lnTo>
                      <a:pt x="746" y="1094"/>
                    </a:lnTo>
                    <a:lnTo>
                      <a:pt x="760" y="1043"/>
                    </a:lnTo>
                    <a:lnTo>
                      <a:pt x="768" y="1020"/>
                    </a:lnTo>
                    <a:lnTo>
                      <a:pt x="773" y="1009"/>
                    </a:lnTo>
                    <a:lnTo>
                      <a:pt x="779" y="998"/>
                    </a:lnTo>
                    <a:lnTo>
                      <a:pt x="786" y="989"/>
                    </a:lnTo>
                    <a:lnTo>
                      <a:pt x="794" y="980"/>
                    </a:lnTo>
                    <a:lnTo>
                      <a:pt x="803" y="972"/>
                    </a:lnTo>
                    <a:lnTo>
                      <a:pt x="813" y="967"/>
                    </a:lnTo>
                    <a:lnTo>
                      <a:pt x="813" y="967"/>
                    </a:lnTo>
                    <a:lnTo>
                      <a:pt x="852" y="948"/>
                    </a:lnTo>
                    <a:lnTo>
                      <a:pt x="870" y="939"/>
                    </a:lnTo>
                    <a:lnTo>
                      <a:pt x="879" y="934"/>
                    </a:lnTo>
                    <a:lnTo>
                      <a:pt x="887" y="928"/>
                    </a:lnTo>
                    <a:lnTo>
                      <a:pt x="887" y="928"/>
                    </a:lnTo>
                    <a:lnTo>
                      <a:pt x="896" y="920"/>
                    </a:lnTo>
                    <a:lnTo>
                      <a:pt x="903" y="911"/>
                    </a:lnTo>
                    <a:lnTo>
                      <a:pt x="917" y="890"/>
                    </a:lnTo>
                    <a:lnTo>
                      <a:pt x="924" y="879"/>
                    </a:lnTo>
                    <a:lnTo>
                      <a:pt x="932" y="870"/>
                    </a:lnTo>
                    <a:lnTo>
                      <a:pt x="940" y="860"/>
                    </a:lnTo>
                    <a:lnTo>
                      <a:pt x="950" y="852"/>
                    </a:lnTo>
                    <a:lnTo>
                      <a:pt x="950" y="852"/>
                    </a:lnTo>
                    <a:lnTo>
                      <a:pt x="956" y="847"/>
                    </a:lnTo>
                    <a:lnTo>
                      <a:pt x="962" y="845"/>
                    </a:lnTo>
                    <a:lnTo>
                      <a:pt x="976" y="840"/>
                    </a:lnTo>
                    <a:lnTo>
                      <a:pt x="990" y="836"/>
                    </a:lnTo>
                    <a:lnTo>
                      <a:pt x="1003" y="831"/>
                    </a:lnTo>
                    <a:lnTo>
                      <a:pt x="1003" y="831"/>
                    </a:lnTo>
                    <a:lnTo>
                      <a:pt x="1010" y="830"/>
                    </a:lnTo>
                    <a:lnTo>
                      <a:pt x="1017" y="830"/>
                    </a:lnTo>
                    <a:lnTo>
                      <a:pt x="1025" y="830"/>
                    </a:lnTo>
                    <a:lnTo>
                      <a:pt x="1032" y="830"/>
                    </a:lnTo>
                    <a:lnTo>
                      <a:pt x="1032" y="830"/>
                    </a:lnTo>
                    <a:lnTo>
                      <a:pt x="1048" y="826"/>
                    </a:lnTo>
                    <a:lnTo>
                      <a:pt x="1063" y="821"/>
                    </a:lnTo>
                    <a:lnTo>
                      <a:pt x="1077" y="815"/>
                    </a:lnTo>
                    <a:lnTo>
                      <a:pt x="1086" y="813"/>
                    </a:lnTo>
                    <a:lnTo>
                      <a:pt x="1096" y="812"/>
                    </a:lnTo>
                    <a:lnTo>
                      <a:pt x="1096" y="812"/>
                    </a:lnTo>
                    <a:lnTo>
                      <a:pt x="1109" y="809"/>
                    </a:lnTo>
                    <a:lnTo>
                      <a:pt x="1122" y="805"/>
                    </a:lnTo>
                    <a:lnTo>
                      <a:pt x="1135" y="799"/>
                    </a:lnTo>
                    <a:lnTo>
                      <a:pt x="1148" y="794"/>
                    </a:lnTo>
                    <a:lnTo>
                      <a:pt x="1159" y="786"/>
                    </a:lnTo>
                    <a:lnTo>
                      <a:pt x="1171" y="778"/>
                    </a:lnTo>
                    <a:lnTo>
                      <a:pt x="1182" y="769"/>
                    </a:lnTo>
                    <a:lnTo>
                      <a:pt x="1192" y="759"/>
                    </a:lnTo>
                    <a:lnTo>
                      <a:pt x="1192" y="759"/>
                    </a:lnTo>
                    <a:lnTo>
                      <a:pt x="1194" y="754"/>
                    </a:lnTo>
                    <a:lnTo>
                      <a:pt x="1196" y="747"/>
                    </a:lnTo>
                    <a:lnTo>
                      <a:pt x="1194" y="741"/>
                    </a:lnTo>
                    <a:lnTo>
                      <a:pt x="1192" y="736"/>
                    </a:lnTo>
                    <a:lnTo>
                      <a:pt x="1192" y="736"/>
                    </a:lnTo>
                    <a:lnTo>
                      <a:pt x="1188" y="729"/>
                    </a:lnTo>
                    <a:lnTo>
                      <a:pt x="1184" y="722"/>
                    </a:lnTo>
                    <a:lnTo>
                      <a:pt x="1181" y="715"/>
                    </a:lnTo>
                    <a:lnTo>
                      <a:pt x="1179" y="707"/>
                    </a:lnTo>
                    <a:lnTo>
                      <a:pt x="1175" y="693"/>
                    </a:lnTo>
                    <a:lnTo>
                      <a:pt x="1173" y="686"/>
                    </a:lnTo>
                    <a:lnTo>
                      <a:pt x="1169" y="679"/>
                    </a:lnTo>
                    <a:lnTo>
                      <a:pt x="1169" y="679"/>
                    </a:lnTo>
                    <a:lnTo>
                      <a:pt x="1173" y="685"/>
                    </a:lnTo>
                    <a:lnTo>
                      <a:pt x="1176" y="688"/>
                    </a:lnTo>
                    <a:lnTo>
                      <a:pt x="1184" y="696"/>
                    </a:lnTo>
                    <a:lnTo>
                      <a:pt x="1193" y="702"/>
                    </a:lnTo>
                    <a:lnTo>
                      <a:pt x="1205" y="706"/>
                    </a:lnTo>
                    <a:lnTo>
                      <a:pt x="1216" y="708"/>
                    </a:lnTo>
                    <a:lnTo>
                      <a:pt x="1226" y="710"/>
                    </a:lnTo>
                    <a:lnTo>
                      <a:pt x="1237" y="708"/>
                    </a:lnTo>
                    <a:lnTo>
                      <a:pt x="1246" y="706"/>
                    </a:lnTo>
                    <a:lnTo>
                      <a:pt x="1246" y="706"/>
                    </a:lnTo>
                    <a:lnTo>
                      <a:pt x="1248" y="704"/>
                    </a:lnTo>
                    <a:lnTo>
                      <a:pt x="1249" y="701"/>
                    </a:lnTo>
                    <a:lnTo>
                      <a:pt x="1249" y="696"/>
                    </a:lnTo>
                    <a:lnTo>
                      <a:pt x="1249" y="691"/>
                    </a:lnTo>
                    <a:lnTo>
                      <a:pt x="1247" y="680"/>
                    </a:lnTo>
                    <a:lnTo>
                      <a:pt x="1245" y="674"/>
                    </a:lnTo>
                    <a:lnTo>
                      <a:pt x="1242" y="670"/>
                    </a:lnTo>
                    <a:lnTo>
                      <a:pt x="1242" y="670"/>
                    </a:lnTo>
                    <a:lnTo>
                      <a:pt x="1234" y="658"/>
                    </a:lnTo>
                    <a:lnTo>
                      <a:pt x="1227" y="646"/>
                    </a:lnTo>
                    <a:lnTo>
                      <a:pt x="1222" y="633"/>
                    </a:lnTo>
                    <a:lnTo>
                      <a:pt x="1216" y="621"/>
                    </a:lnTo>
                    <a:lnTo>
                      <a:pt x="1213" y="610"/>
                    </a:lnTo>
                    <a:lnTo>
                      <a:pt x="1210" y="597"/>
                    </a:lnTo>
                    <a:lnTo>
                      <a:pt x="1209" y="586"/>
                    </a:lnTo>
                    <a:lnTo>
                      <a:pt x="1209" y="574"/>
                    </a:lnTo>
                    <a:lnTo>
                      <a:pt x="1209" y="574"/>
                    </a:lnTo>
                    <a:lnTo>
                      <a:pt x="1212" y="569"/>
                    </a:lnTo>
                    <a:lnTo>
                      <a:pt x="1215" y="562"/>
                    </a:lnTo>
                    <a:lnTo>
                      <a:pt x="1224" y="550"/>
                    </a:lnTo>
                    <a:lnTo>
                      <a:pt x="1229" y="544"/>
                    </a:lnTo>
                    <a:lnTo>
                      <a:pt x="1233" y="536"/>
                    </a:lnTo>
                    <a:lnTo>
                      <a:pt x="1238" y="528"/>
                    </a:lnTo>
                    <a:lnTo>
                      <a:pt x="1240" y="519"/>
                    </a:lnTo>
                    <a:lnTo>
                      <a:pt x="1240" y="519"/>
                    </a:lnTo>
                    <a:lnTo>
                      <a:pt x="1241" y="514"/>
                    </a:lnTo>
                    <a:lnTo>
                      <a:pt x="1243" y="512"/>
                    </a:lnTo>
                    <a:lnTo>
                      <a:pt x="1248" y="509"/>
                    </a:lnTo>
                    <a:lnTo>
                      <a:pt x="1251" y="508"/>
                    </a:lnTo>
                    <a:lnTo>
                      <a:pt x="1259" y="506"/>
                    </a:lnTo>
                    <a:lnTo>
                      <a:pt x="1263" y="504"/>
                    </a:lnTo>
                    <a:lnTo>
                      <a:pt x="1266" y="501"/>
                    </a:lnTo>
                    <a:lnTo>
                      <a:pt x="1266" y="501"/>
                    </a:lnTo>
                    <a:lnTo>
                      <a:pt x="1268" y="495"/>
                    </a:lnTo>
                    <a:lnTo>
                      <a:pt x="1270" y="488"/>
                    </a:lnTo>
                    <a:lnTo>
                      <a:pt x="1268" y="480"/>
                    </a:lnTo>
                    <a:lnTo>
                      <a:pt x="1267" y="476"/>
                    </a:lnTo>
                    <a:lnTo>
                      <a:pt x="1266" y="474"/>
                    </a:lnTo>
                    <a:lnTo>
                      <a:pt x="1266" y="474"/>
                    </a:lnTo>
                    <a:lnTo>
                      <a:pt x="1258" y="467"/>
                    </a:lnTo>
                    <a:lnTo>
                      <a:pt x="1249" y="461"/>
                    </a:lnTo>
                    <a:lnTo>
                      <a:pt x="1246" y="457"/>
                    </a:lnTo>
                    <a:lnTo>
                      <a:pt x="1243" y="453"/>
                    </a:lnTo>
                    <a:lnTo>
                      <a:pt x="1243" y="449"/>
                    </a:lnTo>
                    <a:lnTo>
                      <a:pt x="1245" y="443"/>
                    </a:lnTo>
                    <a:lnTo>
                      <a:pt x="1245" y="443"/>
                    </a:lnTo>
                    <a:lnTo>
                      <a:pt x="1267" y="408"/>
                    </a:lnTo>
                    <a:lnTo>
                      <a:pt x="1280" y="391"/>
                    </a:lnTo>
                    <a:lnTo>
                      <a:pt x="1295" y="374"/>
                    </a:lnTo>
                    <a:lnTo>
                      <a:pt x="1295" y="374"/>
                    </a:lnTo>
                    <a:lnTo>
                      <a:pt x="1297" y="371"/>
                    </a:lnTo>
                    <a:lnTo>
                      <a:pt x="1298" y="368"/>
                    </a:lnTo>
                    <a:lnTo>
                      <a:pt x="1299" y="360"/>
                    </a:lnTo>
                    <a:lnTo>
                      <a:pt x="1299" y="352"/>
                    </a:lnTo>
                    <a:lnTo>
                      <a:pt x="1298" y="345"/>
                    </a:lnTo>
                    <a:lnTo>
                      <a:pt x="1297" y="335"/>
                    </a:lnTo>
                    <a:lnTo>
                      <a:pt x="1297" y="327"/>
                    </a:lnTo>
                    <a:lnTo>
                      <a:pt x="1297" y="321"/>
                    </a:lnTo>
                    <a:lnTo>
                      <a:pt x="1298" y="317"/>
                    </a:lnTo>
                    <a:lnTo>
                      <a:pt x="1300" y="314"/>
                    </a:lnTo>
                    <a:lnTo>
                      <a:pt x="1300" y="314"/>
                    </a:lnTo>
                    <a:lnTo>
                      <a:pt x="1314" y="296"/>
                    </a:lnTo>
                    <a:lnTo>
                      <a:pt x="1330" y="279"/>
                    </a:lnTo>
                    <a:lnTo>
                      <a:pt x="1345" y="262"/>
                    </a:lnTo>
                    <a:lnTo>
                      <a:pt x="1362" y="247"/>
                    </a:lnTo>
                    <a:lnTo>
                      <a:pt x="1396" y="216"/>
                    </a:lnTo>
                    <a:lnTo>
                      <a:pt x="1430" y="186"/>
                    </a:lnTo>
                    <a:lnTo>
                      <a:pt x="1430" y="186"/>
                    </a:lnTo>
                    <a:lnTo>
                      <a:pt x="1433" y="185"/>
                    </a:lnTo>
                    <a:lnTo>
                      <a:pt x="1437" y="185"/>
                    </a:lnTo>
                    <a:lnTo>
                      <a:pt x="1440" y="185"/>
                    </a:lnTo>
                    <a:lnTo>
                      <a:pt x="1442" y="184"/>
                    </a:lnTo>
                    <a:lnTo>
                      <a:pt x="1442" y="184"/>
                    </a:lnTo>
                    <a:lnTo>
                      <a:pt x="1445" y="181"/>
                    </a:lnTo>
                    <a:lnTo>
                      <a:pt x="1449" y="177"/>
                    </a:lnTo>
                    <a:lnTo>
                      <a:pt x="1457" y="171"/>
                    </a:lnTo>
                    <a:lnTo>
                      <a:pt x="1461" y="168"/>
                    </a:lnTo>
                    <a:lnTo>
                      <a:pt x="1463" y="165"/>
                    </a:lnTo>
                    <a:lnTo>
                      <a:pt x="1464" y="161"/>
                    </a:lnTo>
                    <a:lnTo>
                      <a:pt x="1462" y="157"/>
                    </a:lnTo>
                    <a:lnTo>
                      <a:pt x="1462" y="157"/>
                    </a:lnTo>
                    <a:lnTo>
                      <a:pt x="1458" y="153"/>
                    </a:lnTo>
                    <a:lnTo>
                      <a:pt x="1456" y="151"/>
                    </a:lnTo>
                    <a:lnTo>
                      <a:pt x="1453" y="150"/>
                    </a:lnTo>
                    <a:lnTo>
                      <a:pt x="1450" y="149"/>
                    </a:lnTo>
                    <a:lnTo>
                      <a:pt x="1444" y="150"/>
                    </a:lnTo>
                    <a:lnTo>
                      <a:pt x="1437" y="151"/>
                    </a:lnTo>
                    <a:lnTo>
                      <a:pt x="1423" y="158"/>
                    </a:lnTo>
                    <a:lnTo>
                      <a:pt x="1416" y="161"/>
                    </a:lnTo>
                    <a:lnTo>
                      <a:pt x="1409" y="164"/>
                    </a:lnTo>
                    <a:lnTo>
                      <a:pt x="1409" y="164"/>
                    </a:lnTo>
                    <a:lnTo>
                      <a:pt x="1403" y="165"/>
                    </a:lnTo>
                    <a:lnTo>
                      <a:pt x="1397" y="163"/>
                    </a:lnTo>
                    <a:lnTo>
                      <a:pt x="1392" y="159"/>
                    </a:lnTo>
                    <a:lnTo>
                      <a:pt x="1388" y="156"/>
                    </a:lnTo>
                    <a:lnTo>
                      <a:pt x="1382" y="151"/>
                    </a:lnTo>
                    <a:lnTo>
                      <a:pt x="1378" y="148"/>
                    </a:lnTo>
                    <a:lnTo>
                      <a:pt x="1372" y="146"/>
                    </a:lnTo>
                    <a:lnTo>
                      <a:pt x="1365" y="144"/>
                    </a:lnTo>
                    <a:lnTo>
                      <a:pt x="1454" y="1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5" name="ïṣľiḍé">
                <a:extLst>
                  <a:ext uri="{FF2B5EF4-FFF2-40B4-BE49-F238E27FC236}">
                    <a16:creationId xmlns:a16="http://schemas.microsoft.com/office/drawing/2014/main" id="{8A62C971-A192-D89B-19A8-39CB2E57F874}"/>
                  </a:ext>
                </a:extLst>
              </p:cNvPr>
              <p:cNvSpPr/>
              <p:nvPr/>
            </p:nvSpPr>
            <p:spPr bwMode="auto">
              <a:xfrm>
                <a:off x="6921500" y="1608138"/>
                <a:ext cx="1162050" cy="946150"/>
              </a:xfrm>
              <a:custGeom>
                <a:avLst/>
                <a:gdLst>
                  <a:gd name="T0" fmla="*/ 1322 w 1464"/>
                  <a:gd name="T1" fmla="*/ 148 h 1193"/>
                  <a:gd name="T2" fmla="*/ 1171 w 1464"/>
                  <a:gd name="T3" fmla="*/ 185 h 1193"/>
                  <a:gd name="T4" fmla="*/ 1193 w 1464"/>
                  <a:gd name="T5" fmla="*/ 144 h 1193"/>
                  <a:gd name="T6" fmla="*/ 1107 w 1464"/>
                  <a:gd name="T7" fmla="*/ 161 h 1193"/>
                  <a:gd name="T8" fmla="*/ 1015 w 1464"/>
                  <a:gd name="T9" fmla="*/ 150 h 1193"/>
                  <a:gd name="T10" fmla="*/ 970 w 1464"/>
                  <a:gd name="T11" fmla="*/ 133 h 1193"/>
                  <a:gd name="T12" fmla="*/ 1143 w 1464"/>
                  <a:gd name="T13" fmla="*/ 117 h 1193"/>
                  <a:gd name="T14" fmla="*/ 1183 w 1464"/>
                  <a:gd name="T15" fmla="*/ 76 h 1193"/>
                  <a:gd name="T16" fmla="*/ 1047 w 1464"/>
                  <a:gd name="T17" fmla="*/ 48 h 1193"/>
                  <a:gd name="T18" fmla="*/ 945 w 1464"/>
                  <a:gd name="T19" fmla="*/ 27 h 1193"/>
                  <a:gd name="T20" fmla="*/ 842 w 1464"/>
                  <a:gd name="T21" fmla="*/ 14 h 1193"/>
                  <a:gd name="T22" fmla="*/ 792 w 1464"/>
                  <a:gd name="T23" fmla="*/ 99 h 1193"/>
                  <a:gd name="T24" fmla="*/ 733 w 1464"/>
                  <a:gd name="T25" fmla="*/ 57 h 1193"/>
                  <a:gd name="T26" fmla="*/ 643 w 1464"/>
                  <a:gd name="T27" fmla="*/ 83 h 1193"/>
                  <a:gd name="T28" fmla="*/ 664 w 1464"/>
                  <a:gd name="T29" fmla="*/ 166 h 1193"/>
                  <a:gd name="T30" fmla="*/ 600 w 1464"/>
                  <a:gd name="T31" fmla="*/ 140 h 1193"/>
                  <a:gd name="T32" fmla="*/ 559 w 1464"/>
                  <a:gd name="T33" fmla="*/ 101 h 1193"/>
                  <a:gd name="T34" fmla="*/ 465 w 1464"/>
                  <a:gd name="T35" fmla="*/ 182 h 1193"/>
                  <a:gd name="T36" fmla="*/ 429 w 1464"/>
                  <a:gd name="T37" fmla="*/ 107 h 1193"/>
                  <a:gd name="T38" fmla="*/ 373 w 1464"/>
                  <a:gd name="T39" fmla="*/ 132 h 1193"/>
                  <a:gd name="T40" fmla="*/ 311 w 1464"/>
                  <a:gd name="T41" fmla="*/ 144 h 1193"/>
                  <a:gd name="T42" fmla="*/ 271 w 1464"/>
                  <a:gd name="T43" fmla="*/ 139 h 1193"/>
                  <a:gd name="T44" fmla="*/ 233 w 1464"/>
                  <a:gd name="T45" fmla="*/ 216 h 1193"/>
                  <a:gd name="T46" fmla="*/ 195 w 1464"/>
                  <a:gd name="T47" fmla="*/ 176 h 1193"/>
                  <a:gd name="T48" fmla="*/ 153 w 1464"/>
                  <a:gd name="T49" fmla="*/ 236 h 1193"/>
                  <a:gd name="T50" fmla="*/ 187 w 1464"/>
                  <a:gd name="T51" fmla="*/ 282 h 1193"/>
                  <a:gd name="T52" fmla="*/ 141 w 1464"/>
                  <a:gd name="T53" fmla="*/ 322 h 1193"/>
                  <a:gd name="T54" fmla="*/ 0 w 1464"/>
                  <a:gd name="T55" fmla="*/ 347 h 1193"/>
                  <a:gd name="T56" fmla="*/ 73 w 1464"/>
                  <a:gd name="T57" fmla="*/ 375 h 1193"/>
                  <a:gd name="T58" fmla="*/ 88 w 1464"/>
                  <a:gd name="T59" fmla="*/ 453 h 1193"/>
                  <a:gd name="T60" fmla="*/ 187 w 1464"/>
                  <a:gd name="T61" fmla="*/ 467 h 1193"/>
                  <a:gd name="T62" fmla="*/ 279 w 1464"/>
                  <a:gd name="T63" fmla="*/ 476 h 1193"/>
                  <a:gd name="T64" fmla="*/ 361 w 1464"/>
                  <a:gd name="T65" fmla="*/ 519 h 1193"/>
                  <a:gd name="T66" fmla="*/ 370 w 1464"/>
                  <a:gd name="T67" fmla="*/ 579 h 1193"/>
                  <a:gd name="T68" fmla="*/ 401 w 1464"/>
                  <a:gd name="T69" fmla="*/ 629 h 1193"/>
                  <a:gd name="T70" fmla="*/ 413 w 1464"/>
                  <a:gd name="T71" fmla="*/ 664 h 1193"/>
                  <a:gd name="T72" fmla="*/ 510 w 1464"/>
                  <a:gd name="T73" fmla="*/ 691 h 1193"/>
                  <a:gd name="T74" fmla="*/ 475 w 1464"/>
                  <a:gd name="T75" fmla="*/ 744 h 1193"/>
                  <a:gd name="T76" fmla="*/ 497 w 1464"/>
                  <a:gd name="T77" fmla="*/ 776 h 1193"/>
                  <a:gd name="T78" fmla="*/ 492 w 1464"/>
                  <a:gd name="T79" fmla="*/ 840 h 1193"/>
                  <a:gd name="T80" fmla="*/ 459 w 1464"/>
                  <a:gd name="T81" fmla="*/ 914 h 1193"/>
                  <a:gd name="T82" fmla="*/ 512 w 1464"/>
                  <a:gd name="T83" fmla="*/ 1033 h 1193"/>
                  <a:gd name="T84" fmla="*/ 574 w 1464"/>
                  <a:gd name="T85" fmla="*/ 1104 h 1193"/>
                  <a:gd name="T86" fmla="*/ 638 w 1464"/>
                  <a:gd name="T87" fmla="*/ 1163 h 1193"/>
                  <a:gd name="T88" fmla="*/ 693 w 1464"/>
                  <a:gd name="T89" fmla="*/ 1191 h 1193"/>
                  <a:gd name="T90" fmla="*/ 760 w 1464"/>
                  <a:gd name="T91" fmla="*/ 1043 h 1193"/>
                  <a:gd name="T92" fmla="*/ 887 w 1464"/>
                  <a:gd name="T93" fmla="*/ 928 h 1193"/>
                  <a:gd name="T94" fmla="*/ 976 w 1464"/>
                  <a:gd name="T95" fmla="*/ 840 h 1193"/>
                  <a:gd name="T96" fmla="*/ 1086 w 1464"/>
                  <a:gd name="T97" fmla="*/ 813 h 1193"/>
                  <a:gd name="T98" fmla="*/ 1194 w 1464"/>
                  <a:gd name="T99" fmla="*/ 754 h 1193"/>
                  <a:gd name="T100" fmla="*/ 1169 w 1464"/>
                  <a:gd name="T101" fmla="*/ 679 h 1193"/>
                  <a:gd name="T102" fmla="*/ 1249 w 1464"/>
                  <a:gd name="T103" fmla="*/ 701 h 1193"/>
                  <a:gd name="T104" fmla="*/ 1210 w 1464"/>
                  <a:gd name="T105" fmla="*/ 597 h 1193"/>
                  <a:gd name="T106" fmla="*/ 1241 w 1464"/>
                  <a:gd name="T107" fmla="*/ 514 h 1193"/>
                  <a:gd name="T108" fmla="*/ 1266 w 1464"/>
                  <a:gd name="T109" fmla="*/ 474 h 1193"/>
                  <a:gd name="T110" fmla="*/ 1295 w 1464"/>
                  <a:gd name="T111" fmla="*/ 374 h 1193"/>
                  <a:gd name="T112" fmla="*/ 1314 w 1464"/>
                  <a:gd name="T113" fmla="*/ 296 h 1193"/>
                  <a:gd name="T114" fmla="*/ 1445 w 1464"/>
                  <a:gd name="T115" fmla="*/ 181 h 1193"/>
                  <a:gd name="T116" fmla="*/ 1444 w 1464"/>
                  <a:gd name="T117" fmla="*/ 150 h 1193"/>
                  <a:gd name="T118" fmla="*/ 1372 w 1464"/>
                  <a:gd name="T119" fmla="*/ 146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64" h="1193">
                    <a:moveTo>
                      <a:pt x="1454" y="180"/>
                    </a:moveTo>
                    <a:lnTo>
                      <a:pt x="1454" y="180"/>
                    </a:lnTo>
                    <a:lnTo>
                      <a:pt x="1429" y="172"/>
                    </a:lnTo>
                    <a:lnTo>
                      <a:pt x="1405" y="164"/>
                    </a:lnTo>
                    <a:lnTo>
                      <a:pt x="1380" y="155"/>
                    </a:lnTo>
                    <a:lnTo>
                      <a:pt x="1355" y="146"/>
                    </a:lnTo>
                    <a:lnTo>
                      <a:pt x="1355" y="146"/>
                    </a:lnTo>
                    <a:lnTo>
                      <a:pt x="1350" y="144"/>
                    </a:lnTo>
                    <a:lnTo>
                      <a:pt x="1345" y="143"/>
                    </a:lnTo>
                    <a:lnTo>
                      <a:pt x="1339" y="143"/>
                    </a:lnTo>
                    <a:lnTo>
                      <a:pt x="1333" y="144"/>
                    </a:lnTo>
                    <a:lnTo>
                      <a:pt x="1322" y="148"/>
                    </a:lnTo>
                    <a:lnTo>
                      <a:pt x="1312" y="151"/>
                    </a:lnTo>
                    <a:lnTo>
                      <a:pt x="1312" y="151"/>
                    </a:lnTo>
                    <a:lnTo>
                      <a:pt x="1277" y="165"/>
                    </a:lnTo>
                    <a:lnTo>
                      <a:pt x="1243" y="176"/>
                    </a:lnTo>
                    <a:lnTo>
                      <a:pt x="1174" y="199"/>
                    </a:lnTo>
                    <a:lnTo>
                      <a:pt x="1174" y="199"/>
                    </a:lnTo>
                    <a:lnTo>
                      <a:pt x="1173" y="198"/>
                    </a:lnTo>
                    <a:lnTo>
                      <a:pt x="1171" y="194"/>
                    </a:lnTo>
                    <a:lnTo>
                      <a:pt x="1169" y="190"/>
                    </a:lnTo>
                    <a:lnTo>
                      <a:pt x="1169" y="188"/>
                    </a:lnTo>
                    <a:lnTo>
                      <a:pt x="1171" y="185"/>
                    </a:lnTo>
                    <a:lnTo>
                      <a:pt x="1171" y="185"/>
                    </a:lnTo>
                    <a:lnTo>
                      <a:pt x="1174" y="182"/>
                    </a:lnTo>
                    <a:lnTo>
                      <a:pt x="1180" y="178"/>
                    </a:lnTo>
                    <a:lnTo>
                      <a:pt x="1192" y="172"/>
                    </a:lnTo>
                    <a:lnTo>
                      <a:pt x="1197" y="167"/>
                    </a:lnTo>
                    <a:lnTo>
                      <a:pt x="1201" y="163"/>
                    </a:lnTo>
                    <a:lnTo>
                      <a:pt x="1204" y="157"/>
                    </a:lnTo>
                    <a:lnTo>
                      <a:pt x="1204" y="153"/>
                    </a:lnTo>
                    <a:lnTo>
                      <a:pt x="1202" y="150"/>
                    </a:lnTo>
                    <a:lnTo>
                      <a:pt x="1202" y="150"/>
                    </a:lnTo>
                    <a:lnTo>
                      <a:pt x="1200" y="148"/>
                    </a:lnTo>
                    <a:lnTo>
                      <a:pt x="1198" y="146"/>
                    </a:lnTo>
                    <a:lnTo>
                      <a:pt x="1193" y="144"/>
                    </a:lnTo>
                    <a:lnTo>
                      <a:pt x="1189" y="146"/>
                    </a:lnTo>
                    <a:lnTo>
                      <a:pt x="1189" y="146"/>
                    </a:lnTo>
                    <a:lnTo>
                      <a:pt x="1171" y="156"/>
                    </a:lnTo>
                    <a:lnTo>
                      <a:pt x="1161" y="159"/>
                    </a:lnTo>
                    <a:lnTo>
                      <a:pt x="1151" y="163"/>
                    </a:lnTo>
                    <a:lnTo>
                      <a:pt x="1142" y="165"/>
                    </a:lnTo>
                    <a:lnTo>
                      <a:pt x="1132" y="166"/>
                    </a:lnTo>
                    <a:lnTo>
                      <a:pt x="1122" y="166"/>
                    </a:lnTo>
                    <a:lnTo>
                      <a:pt x="1110" y="164"/>
                    </a:lnTo>
                    <a:lnTo>
                      <a:pt x="1110" y="164"/>
                    </a:lnTo>
                    <a:lnTo>
                      <a:pt x="1108" y="163"/>
                    </a:lnTo>
                    <a:lnTo>
                      <a:pt x="1107" y="161"/>
                    </a:lnTo>
                    <a:lnTo>
                      <a:pt x="1106" y="156"/>
                    </a:lnTo>
                    <a:lnTo>
                      <a:pt x="1105" y="149"/>
                    </a:lnTo>
                    <a:lnTo>
                      <a:pt x="1102" y="147"/>
                    </a:lnTo>
                    <a:lnTo>
                      <a:pt x="1101" y="146"/>
                    </a:lnTo>
                    <a:lnTo>
                      <a:pt x="1101" y="146"/>
                    </a:lnTo>
                    <a:lnTo>
                      <a:pt x="1092" y="142"/>
                    </a:lnTo>
                    <a:lnTo>
                      <a:pt x="1083" y="140"/>
                    </a:lnTo>
                    <a:lnTo>
                      <a:pt x="1074" y="139"/>
                    </a:lnTo>
                    <a:lnTo>
                      <a:pt x="1066" y="139"/>
                    </a:lnTo>
                    <a:lnTo>
                      <a:pt x="1049" y="141"/>
                    </a:lnTo>
                    <a:lnTo>
                      <a:pt x="1032" y="146"/>
                    </a:lnTo>
                    <a:lnTo>
                      <a:pt x="1015" y="150"/>
                    </a:lnTo>
                    <a:lnTo>
                      <a:pt x="998" y="153"/>
                    </a:lnTo>
                    <a:lnTo>
                      <a:pt x="990" y="156"/>
                    </a:lnTo>
                    <a:lnTo>
                      <a:pt x="982" y="156"/>
                    </a:lnTo>
                    <a:lnTo>
                      <a:pt x="973" y="156"/>
                    </a:lnTo>
                    <a:lnTo>
                      <a:pt x="965" y="155"/>
                    </a:lnTo>
                    <a:lnTo>
                      <a:pt x="965" y="155"/>
                    </a:lnTo>
                    <a:lnTo>
                      <a:pt x="964" y="155"/>
                    </a:lnTo>
                    <a:lnTo>
                      <a:pt x="962" y="153"/>
                    </a:lnTo>
                    <a:lnTo>
                      <a:pt x="962" y="149"/>
                    </a:lnTo>
                    <a:lnTo>
                      <a:pt x="965" y="144"/>
                    </a:lnTo>
                    <a:lnTo>
                      <a:pt x="967" y="139"/>
                    </a:lnTo>
                    <a:lnTo>
                      <a:pt x="970" y="133"/>
                    </a:lnTo>
                    <a:lnTo>
                      <a:pt x="974" y="128"/>
                    </a:lnTo>
                    <a:lnTo>
                      <a:pt x="980" y="124"/>
                    </a:lnTo>
                    <a:lnTo>
                      <a:pt x="984" y="122"/>
                    </a:lnTo>
                    <a:lnTo>
                      <a:pt x="984" y="122"/>
                    </a:lnTo>
                    <a:lnTo>
                      <a:pt x="999" y="119"/>
                    </a:lnTo>
                    <a:lnTo>
                      <a:pt x="1012" y="117"/>
                    </a:lnTo>
                    <a:lnTo>
                      <a:pt x="1027" y="116"/>
                    </a:lnTo>
                    <a:lnTo>
                      <a:pt x="1042" y="115"/>
                    </a:lnTo>
                    <a:lnTo>
                      <a:pt x="1070" y="116"/>
                    </a:lnTo>
                    <a:lnTo>
                      <a:pt x="1100" y="117"/>
                    </a:lnTo>
                    <a:lnTo>
                      <a:pt x="1128" y="117"/>
                    </a:lnTo>
                    <a:lnTo>
                      <a:pt x="1143" y="117"/>
                    </a:lnTo>
                    <a:lnTo>
                      <a:pt x="1157" y="115"/>
                    </a:lnTo>
                    <a:lnTo>
                      <a:pt x="1171" y="114"/>
                    </a:lnTo>
                    <a:lnTo>
                      <a:pt x="1184" y="110"/>
                    </a:lnTo>
                    <a:lnTo>
                      <a:pt x="1198" y="106"/>
                    </a:lnTo>
                    <a:lnTo>
                      <a:pt x="1212" y="99"/>
                    </a:lnTo>
                    <a:lnTo>
                      <a:pt x="1212" y="99"/>
                    </a:lnTo>
                    <a:lnTo>
                      <a:pt x="1212" y="98"/>
                    </a:lnTo>
                    <a:lnTo>
                      <a:pt x="1210" y="95"/>
                    </a:lnTo>
                    <a:lnTo>
                      <a:pt x="1204" y="89"/>
                    </a:lnTo>
                    <a:lnTo>
                      <a:pt x="1193" y="82"/>
                    </a:lnTo>
                    <a:lnTo>
                      <a:pt x="1183" y="76"/>
                    </a:lnTo>
                    <a:lnTo>
                      <a:pt x="1183" y="76"/>
                    </a:lnTo>
                    <a:lnTo>
                      <a:pt x="1172" y="72"/>
                    </a:lnTo>
                    <a:lnTo>
                      <a:pt x="1160" y="69"/>
                    </a:lnTo>
                    <a:lnTo>
                      <a:pt x="1148" y="69"/>
                    </a:lnTo>
                    <a:lnTo>
                      <a:pt x="1136" y="69"/>
                    </a:lnTo>
                    <a:lnTo>
                      <a:pt x="1111" y="69"/>
                    </a:lnTo>
                    <a:lnTo>
                      <a:pt x="1099" y="69"/>
                    </a:lnTo>
                    <a:lnTo>
                      <a:pt x="1086" y="67"/>
                    </a:lnTo>
                    <a:lnTo>
                      <a:pt x="1086" y="67"/>
                    </a:lnTo>
                    <a:lnTo>
                      <a:pt x="1075" y="64"/>
                    </a:lnTo>
                    <a:lnTo>
                      <a:pt x="1065" y="59"/>
                    </a:lnTo>
                    <a:lnTo>
                      <a:pt x="1056" y="53"/>
                    </a:lnTo>
                    <a:lnTo>
                      <a:pt x="1047" y="48"/>
                    </a:lnTo>
                    <a:lnTo>
                      <a:pt x="1027" y="35"/>
                    </a:lnTo>
                    <a:lnTo>
                      <a:pt x="1017" y="29"/>
                    </a:lnTo>
                    <a:lnTo>
                      <a:pt x="1007" y="25"/>
                    </a:lnTo>
                    <a:lnTo>
                      <a:pt x="1007" y="25"/>
                    </a:lnTo>
                    <a:lnTo>
                      <a:pt x="999" y="24"/>
                    </a:lnTo>
                    <a:lnTo>
                      <a:pt x="990" y="24"/>
                    </a:lnTo>
                    <a:lnTo>
                      <a:pt x="981" y="25"/>
                    </a:lnTo>
                    <a:lnTo>
                      <a:pt x="973" y="27"/>
                    </a:lnTo>
                    <a:lnTo>
                      <a:pt x="964" y="28"/>
                    </a:lnTo>
                    <a:lnTo>
                      <a:pt x="956" y="29"/>
                    </a:lnTo>
                    <a:lnTo>
                      <a:pt x="949" y="28"/>
                    </a:lnTo>
                    <a:lnTo>
                      <a:pt x="945" y="27"/>
                    </a:lnTo>
                    <a:lnTo>
                      <a:pt x="942" y="25"/>
                    </a:lnTo>
                    <a:lnTo>
                      <a:pt x="942" y="25"/>
                    </a:lnTo>
                    <a:lnTo>
                      <a:pt x="931" y="17"/>
                    </a:lnTo>
                    <a:lnTo>
                      <a:pt x="919" y="10"/>
                    </a:lnTo>
                    <a:lnTo>
                      <a:pt x="907" y="4"/>
                    </a:lnTo>
                    <a:lnTo>
                      <a:pt x="894" y="1"/>
                    </a:lnTo>
                    <a:lnTo>
                      <a:pt x="883" y="0"/>
                    </a:lnTo>
                    <a:lnTo>
                      <a:pt x="870" y="1"/>
                    </a:lnTo>
                    <a:lnTo>
                      <a:pt x="859" y="3"/>
                    </a:lnTo>
                    <a:lnTo>
                      <a:pt x="849" y="8"/>
                    </a:lnTo>
                    <a:lnTo>
                      <a:pt x="849" y="8"/>
                    </a:lnTo>
                    <a:lnTo>
                      <a:pt x="842" y="14"/>
                    </a:lnTo>
                    <a:lnTo>
                      <a:pt x="835" y="19"/>
                    </a:lnTo>
                    <a:lnTo>
                      <a:pt x="829" y="26"/>
                    </a:lnTo>
                    <a:lnTo>
                      <a:pt x="825" y="35"/>
                    </a:lnTo>
                    <a:lnTo>
                      <a:pt x="820" y="44"/>
                    </a:lnTo>
                    <a:lnTo>
                      <a:pt x="817" y="53"/>
                    </a:lnTo>
                    <a:lnTo>
                      <a:pt x="811" y="74"/>
                    </a:lnTo>
                    <a:lnTo>
                      <a:pt x="811" y="74"/>
                    </a:lnTo>
                    <a:lnTo>
                      <a:pt x="809" y="81"/>
                    </a:lnTo>
                    <a:lnTo>
                      <a:pt x="806" y="86"/>
                    </a:lnTo>
                    <a:lnTo>
                      <a:pt x="802" y="92"/>
                    </a:lnTo>
                    <a:lnTo>
                      <a:pt x="796" y="95"/>
                    </a:lnTo>
                    <a:lnTo>
                      <a:pt x="792" y="99"/>
                    </a:lnTo>
                    <a:lnTo>
                      <a:pt x="786" y="100"/>
                    </a:lnTo>
                    <a:lnTo>
                      <a:pt x="779" y="100"/>
                    </a:lnTo>
                    <a:lnTo>
                      <a:pt x="773" y="99"/>
                    </a:lnTo>
                    <a:lnTo>
                      <a:pt x="773" y="99"/>
                    </a:lnTo>
                    <a:lnTo>
                      <a:pt x="767" y="94"/>
                    </a:lnTo>
                    <a:lnTo>
                      <a:pt x="761" y="90"/>
                    </a:lnTo>
                    <a:lnTo>
                      <a:pt x="757" y="84"/>
                    </a:lnTo>
                    <a:lnTo>
                      <a:pt x="752" y="77"/>
                    </a:lnTo>
                    <a:lnTo>
                      <a:pt x="743" y="65"/>
                    </a:lnTo>
                    <a:lnTo>
                      <a:pt x="738" y="60"/>
                    </a:lnTo>
                    <a:lnTo>
                      <a:pt x="733" y="57"/>
                    </a:lnTo>
                    <a:lnTo>
                      <a:pt x="733" y="57"/>
                    </a:lnTo>
                    <a:lnTo>
                      <a:pt x="727" y="55"/>
                    </a:lnTo>
                    <a:lnTo>
                      <a:pt x="720" y="53"/>
                    </a:lnTo>
                    <a:lnTo>
                      <a:pt x="708" y="52"/>
                    </a:lnTo>
                    <a:lnTo>
                      <a:pt x="693" y="53"/>
                    </a:lnTo>
                    <a:lnTo>
                      <a:pt x="679" y="55"/>
                    </a:lnTo>
                    <a:lnTo>
                      <a:pt x="679" y="55"/>
                    </a:lnTo>
                    <a:lnTo>
                      <a:pt x="671" y="57"/>
                    </a:lnTo>
                    <a:lnTo>
                      <a:pt x="663" y="60"/>
                    </a:lnTo>
                    <a:lnTo>
                      <a:pt x="657" y="64"/>
                    </a:lnTo>
                    <a:lnTo>
                      <a:pt x="651" y="69"/>
                    </a:lnTo>
                    <a:lnTo>
                      <a:pt x="645" y="75"/>
                    </a:lnTo>
                    <a:lnTo>
                      <a:pt x="643" y="83"/>
                    </a:lnTo>
                    <a:lnTo>
                      <a:pt x="642" y="90"/>
                    </a:lnTo>
                    <a:lnTo>
                      <a:pt x="643" y="99"/>
                    </a:lnTo>
                    <a:lnTo>
                      <a:pt x="643" y="99"/>
                    </a:lnTo>
                    <a:lnTo>
                      <a:pt x="647" y="108"/>
                    </a:lnTo>
                    <a:lnTo>
                      <a:pt x="653" y="118"/>
                    </a:lnTo>
                    <a:lnTo>
                      <a:pt x="659" y="128"/>
                    </a:lnTo>
                    <a:lnTo>
                      <a:pt x="664" y="139"/>
                    </a:lnTo>
                    <a:lnTo>
                      <a:pt x="668" y="149"/>
                    </a:lnTo>
                    <a:lnTo>
                      <a:pt x="669" y="153"/>
                    </a:lnTo>
                    <a:lnTo>
                      <a:pt x="669" y="158"/>
                    </a:lnTo>
                    <a:lnTo>
                      <a:pt x="667" y="163"/>
                    </a:lnTo>
                    <a:lnTo>
                      <a:pt x="664" y="166"/>
                    </a:lnTo>
                    <a:lnTo>
                      <a:pt x="660" y="169"/>
                    </a:lnTo>
                    <a:lnTo>
                      <a:pt x="654" y="173"/>
                    </a:lnTo>
                    <a:lnTo>
                      <a:pt x="654" y="173"/>
                    </a:lnTo>
                    <a:lnTo>
                      <a:pt x="650" y="174"/>
                    </a:lnTo>
                    <a:lnTo>
                      <a:pt x="645" y="175"/>
                    </a:lnTo>
                    <a:lnTo>
                      <a:pt x="635" y="175"/>
                    </a:lnTo>
                    <a:lnTo>
                      <a:pt x="626" y="172"/>
                    </a:lnTo>
                    <a:lnTo>
                      <a:pt x="618" y="167"/>
                    </a:lnTo>
                    <a:lnTo>
                      <a:pt x="610" y="160"/>
                    </a:lnTo>
                    <a:lnTo>
                      <a:pt x="604" y="153"/>
                    </a:lnTo>
                    <a:lnTo>
                      <a:pt x="601" y="144"/>
                    </a:lnTo>
                    <a:lnTo>
                      <a:pt x="600" y="140"/>
                    </a:lnTo>
                    <a:lnTo>
                      <a:pt x="600" y="135"/>
                    </a:lnTo>
                    <a:lnTo>
                      <a:pt x="600" y="135"/>
                    </a:lnTo>
                    <a:lnTo>
                      <a:pt x="600" y="126"/>
                    </a:lnTo>
                    <a:lnTo>
                      <a:pt x="599" y="116"/>
                    </a:lnTo>
                    <a:lnTo>
                      <a:pt x="595" y="107"/>
                    </a:lnTo>
                    <a:lnTo>
                      <a:pt x="593" y="103"/>
                    </a:lnTo>
                    <a:lnTo>
                      <a:pt x="591" y="101"/>
                    </a:lnTo>
                    <a:lnTo>
                      <a:pt x="591" y="101"/>
                    </a:lnTo>
                    <a:lnTo>
                      <a:pt x="583" y="98"/>
                    </a:lnTo>
                    <a:lnTo>
                      <a:pt x="575" y="98"/>
                    </a:lnTo>
                    <a:lnTo>
                      <a:pt x="566" y="98"/>
                    </a:lnTo>
                    <a:lnTo>
                      <a:pt x="559" y="101"/>
                    </a:lnTo>
                    <a:lnTo>
                      <a:pt x="559" y="101"/>
                    </a:lnTo>
                    <a:lnTo>
                      <a:pt x="547" y="109"/>
                    </a:lnTo>
                    <a:lnTo>
                      <a:pt x="537" y="119"/>
                    </a:lnTo>
                    <a:lnTo>
                      <a:pt x="527" y="130"/>
                    </a:lnTo>
                    <a:lnTo>
                      <a:pt x="518" y="140"/>
                    </a:lnTo>
                    <a:lnTo>
                      <a:pt x="510" y="151"/>
                    </a:lnTo>
                    <a:lnTo>
                      <a:pt x="500" y="161"/>
                    </a:lnTo>
                    <a:lnTo>
                      <a:pt x="489" y="171"/>
                    </a:lnTo>
                    <a:lnTo>
                      <a:pt x="478" y="178"/>
                    </a:lnTo>
                    <a:lnTo>
                      <a:pt x="478" y="178"/>
                    </a:lnTo>
                    <a:lnTo>
                      <a:pt x="471" y="182"/>
                    </a:lnTo>
                    <a:lnTo>
                      <a:pt x="465" y="182"/>
                    </a:lnTo>
                    <a:lnTo>
                      <a:pt x="461" y="181"/>
                    </a:lnTo>
                    <a:lnTo>
                      <a:pt x="456" y="177"/>
                    </a:lnTo>
                    <a:lnTo>
                      <a:pt x="452" y="174"/>
                    </a:lnTo>
                    <a:lnTo>
                      <a:pt x="448" y="168"/>
                    </a:lnTo>
                    <a:lnTo>
                      <a:pt x="443" y="158"/>
                    </a:lnTo>
                    <a:lnTo>
                      <a:pt x="443" y="158"/>
                    </a:lnTo>
                    <a:lnTo>
                      <a:pt x="439" y="151"/>
                    </a:lnTo>
                    <a:lnTo>
                      <a:pt x="438" y="144"/>
                    </a:lnTo>
                    <a:lnTo>
                      <a:pt x="436" y="130"/>
                    </a:lnTo>
                    <a:lnTo>
                      <a:pt x="435" y="122"/>
                    </a:lnTo>
                    <a:lnTo>
                      <a:pt x="432" y="114"/>
                    </a:lnTo>
                    <a:lnTo>
                      <a:pt x="429" y="107"/>
                    </a:lnTo>
                    <a:lnTo>
                      <a:pt x="425" y="100"/>
                    </a:lnTo>
                    <a:lnTo>
                      <a:pt x="425" y="100"/>
                    </a:lnTo>
                    <a:lnTo>
                      <a:pt x="420" y="105"/>
                    </a:lnTo>
                    <a:lnTo>
                      <a:pt x="415" y="108"/>
                    </a:lnTo>
                    <a:lnTo>
                      <a:pt x="409" y="110"/>
                    </a:lnTo>
                    <a:lnTo>
                      <a:pt x="403" y="111"/>
                    </a:lnTo>
                    <a:lnTo>
                      <a:pt x="396" y="114"/>
                    </a:lnTo>
                    <a:lnTo>
                      <a:pt x="389" y="117"/>
                    </a:lnTo>
                    <a:lnTo>
                      <a:pt x="384" y="120"/>
                    </a:lnTo>
                    <a:lnTo>
                      <a:pt x="378" y="127"/>
                    </a:lnTo>
                    <a:lnTo>
                      <a:pt x="378" y="127"/>
                    </a:lnTo>
                    <a:lnTo>
                      <a:pt x="373" y="132"/>
                    </a:lnTo>
                    <a:lnTo>
                      <a:pt x="369" y="134"/>
                    </a:lnTo>
                    <a:lnTo>
                      <a:pt x="362" y="134"/>
                    </a:lnTo>
                    <a:lnTo>
                      <a:pt x="355" y="134"/>
                    </a:lnTo>
                    <a:lnTo>
                      <a:pt x="341" y="131"/>
                    </a:lnTo>
                    <a:lnTo>
                      <a:pt x="334" y="130"/>
                    </a:lnTo>
                    <a:lnTo>
                      <a:pt x="327" y="130"/>
                    </a:lnTo>
                    <a:lnTo>
                      <a:pt x="327" y="130"/>
                    </a:lnTo>
                    <a:lnTo>
                      <a:pt x="324" y="131"/>
                    </a:lnTo>
                    <a:lnTo>
                      <a:pt x="321" y="133"/>
                    </a:lnTo>
                    <a:lnTo>
                      <a:pt x="318" y="139"/>
                    </a:lnTo>
                    <a:lnTo>
                      <a:pt x="313" y="143"/>
                    </a:lnTo>
                    <a:lnTo>
                      <a:pt x="311" y="144"/>
                    </a:lnTo>
                    <a:lnTo>
                      <a:pt x="307" y="143"/>
                    </a:lnTo>
                    <a:lnTo>
                      <a:pt x="307" y="143"/>
                    </a:lnTo>
                    <a:lnTo>
                      <a:pt x="304" y="141"/>
                    </a:lnTo>
                    <a:lnTo>
                      <a:pt x="301" y="138"/>
                    </a:lnTo>
                    <a:lnTo>
                      <a:pt x="296" y="133"/>
                    </a:lnTo>
                    <a:lnTo>
                      <a:pt x="293" y="131"/>
                    </a:lnTo>
                    <a:lnTo>
                      <a:pt x="293" y="131"/>
                    </a:lnTo>
                    <a:lnTo>
                      <a:pt x="287" y="131"/>
                    </a:lnTo>
                    <a:lnTo>
                      <a:pt x="282" y="131"/>
                    </a:lnTo>
                    <a:lnTo>
                      <a:pt x="278" y="133"/>
                    </a:lnTo>
                    <a:lnTo>
                      <a:pt x="274" y="135"/>
                    </a:lnTo>
                    <a:lnTo>
                      <a:pt x="271" y="139"/>
                    </a:lnTo>
                    <a:lnTo>
                      <a:pt x="269" y="143"/>
                    </a:lnTo>
                    <a:lnTo>
                      <a:pt x="266" y="147"/>
                    </a:lnTo>
                    <a:lnTo>
                      <a:pt x="266" y="150"/>
                    </a:lnTo>
                    <a:lnTo>
                      <a:pt x="266" y="150"/>
                    </a:lnTo>
                    <a:lnTo>
                      <a:pt x="262" y="171"/>
                    </a:lnTo>
                    <a:lnTo>
                      <a:pt x="260" y="181"/>
                    </a:lnTo>
                    <a:lnTo>
                      <a:pt x="256" y="191"/>
                    </a:lnTo>
                    <a:lnTo>
                      <a:pt x="253" y="200"/>
                    </a:lnTo>
                    <a:lnTo>
                      <a:pt x="247" y="207"/>
                    </a:lnTo>
                    <a:lnTo>
                      <a:pt x="240" y="213"/>
                    </a:lnTo>
                    <a:lnTo>
                      <a:pt x="237" y="215"/>
                    </a:lnTo>
                    <a:lnTo>
                      <a:pt x="233" y="216"/>
                    </a:lnTo>
                    <a:lnTo>
                      <a:pt x="233" y="216"/>
                    </a:lnTo>
                    <a:lnTo>
                      <a:pt x="229" y="216"/>
                    </a:lnTo>
                    <a:lnTo>
                      <a:pt x="225" y="215"/>
                    </a:lnTo>
                    <a:lnTo>
                      <a:pt x="223" y="213"/>
                    </a:lnTo>
                    <a:lnTo>
                      <a:pt x="221" y="210"/>
                    </a:lnTo>
                    <a:lnTo>
                      <a:pt x="216" y="202"/>
                    </a:lnTo>
                    <a:lnTo>
                      <a:pt x="212" y="194"/>
                    </a:lnTo>
                    <a:lnTo>
                      <a:pt x="208" y="186"/>
                    </a:lnTo>
                    <a:lnTo>
                      <a:pt x="204" y="180"/>
                    </a:lnTo>
                    <a:lnTo>
                      <a:pt x="200" y="177"/>
                    </a:lnTo>
                    <a:lnTo>
                      <a:pt x="198" y="176"/>
                    </a:lnTo>
                    <a:lnTo>
                      <a:pt x="195" y="176"/>
                    </a:lnTo>
                    <a:lnTo>
                      <a:pt x="190" y="177"/>
                    </a:lnTo>
                    <a:lnTo>
                      <a:pt x="190" y="177"/>
                    </a:lnTo>
                    <a:lnTo>
                      <a:pt x="183" y="182"/>
                    </a:lnTo>
                    <a:lnTo>
                      <a:pt x="177" y="188"/>
                    </a:lnTo>
                    <a:lnTo>
                      <a:pt x="171" y="194"/>
                    </a:lnTo>
                    <a:lnTo>
                      <a:pt x="165" y="202"/>
                    </a:lnTo>
                    <a:lnTo>
                      <a:pt x="154" y="217"/>
                    </a:lnTo>
                    <a:lnTo>
                      <a:pt x="148" y="224"/>
                    </a:lnTo>
                    <a:lnTo>
                      <a:pt x="141" y="231"/>
                    </a:lnTo>
                    <a:lnTo>
                      <a:pt x="141" y="231"/>
                    </a:lnTo>
                    <a:lnTo>
                      <a:pt x="147" y="234"/>
                    </a:lnTo>
                    <a:lnTo>
                      <a:pt x="153" y="236"/>
                    </a:lnTo>
                    <a:lnTo>
                      <a:pt x="165" y="240"/>
                    </a:lnTo>
                    <a:lnTo>
                      <a:pt x="178" y="243"/>
                    </a:lnTo>
                    <a:lnTo>
                      <a:pt x="183" y="246"/>
                    </a:lnTo>
                    <a:lnTo>
                      <a:pt x="188" y="248"/>
                    </a:lnTo>
                    <a:lnTo>
                      <a:pt x="188" y="248"/>
                    </a:lnTo>
                    <a:lnTo>
                      <a:pt x="191" y="252"/>
                    </a:lnTo>
                    <a:lnTo>
                      <a:pt x="194" y="257"/>
                    </a:lnTo>
                    <a:lnTo>
                      <a:pt x="195" y="262"/>
                    </a:lnTo>
                    <a:lnTo>
                      <a:pt x="195" y="265"/>
                    </a:lnTo>
                    <a:lnTo>
                      <a:pt x="195" y="269"/>
                    </a:lnTo>
                    <a:lnTo>
                      <a:pt x="193" y="274"/>
                    </a:lnTo>
                    <a:lnTo>
                      <a:pt x="187" y="282"/>
                    </a:lnTo>
                    <a:lnTo>
                      <a:pt x="179" y="290"/>
                    </a:lnTo>
                    <a:lnTo>
                      <a:pt x="170" y="297"/>
                    </a:lnTo>
                    <a:lnTo>
                      <a:pt x="161" y="302"/>
                    </a:lnTo>
                    <a:lnTo>
                      <a:pt x="150" y="306"/>
                    </a:lnTo>
                    <a:lnTo>
                      <a:pt x="150" y="306"/>
                    </a:lnTo>
                    <a:lnTo>
                      <a:pt x="152" y="309"/>
                    </a:lnTo>
                    <a:lnTo>
                      <a:pt x="152" y="312"/>
                    </a:lnTo>
                    <a:lnTo>
                      <a:pt x="149" y="314"/>
                    </a:lnTo>
                    <a:lnTo>
                      <a:pt x="147" y="315"/>
                    </a:lnTo>
                    <a:lnTo>
                      <a:pt x="142" y="317"/>
                    </a:lnTo>
                    <a:lnTo>
                      <a:pt x="141" y="318"/>
                    </a:lnTo>
                    <a:lnTo>
                      <a:pt x="141" y="322"/>
                    </a:lnTo>
                    <a:lnTo>
                      <a:pt x="141" y="322"/>
                    </a:lnTo>
                    <a:lnTo>
                      <a:pt x="99" y="314"/>
                    </a:lnTo>
                    <a:lnTo>
                      <a:pt x="77" y="310"/>
                    </a:lnTo>
                    <a:lnTo>
                      <a:pt x="54" y="309"/>
                    </a:lnTo>
                    <a:lnTo>
                      <a:pt x="44" y="309"/>
                    </a:lnTo>
                    <a:lnTo>
                      <a:pt x="33" y="310"/>
                    </a:lnTo>
                    <a:lnTo>
                      <a:pt x="24" y="313"/>
                    </a:lnTo>
                    <a:lnTo>
                      <a:pt x="16" y="316"/>
                    </a:lnTo>
                    <a:lnTo>
                      <a:pt x="11" y="322"/>
                    </a:lnTo>
                    <a:lnTo>
                      <a:pt x="5" y="327"/>
                    </a:lnTo>
                    <a:lnTo>
                      <a:pt x="1" y="337"/>
                    </a:lnTo>
                    <a:lnTo>
                      <a:pt x="0" y="347"/>
                    </a:lnTo>
                    <a:lnTo>
                      <a:pt x="0" y="347"/>
                    </a:lnTo>
                    <a:lnTo>
                      <a:pt x="0" y="350"/>
                    </a:lnTo>
                    <a:lnTo>
                      <a:pt x="1" y="354"/>
                    </a:lnTo>
                    <a:lnTo>
                      <a:pt x="4" y="356"/>
                    </a:lnTo>
                    <a:lnTo>
                      <a:pt x="7" y="358"/>
                    </a:lnTo>
                    <a:lnTo>
                      <a:pt x="15" y="362"/>
                    </a:lnTo>
                    <a:lnTo>
                      <a:pt x="24" y="364"/>
                    </a:lnTo>
                    <a:lnTo>
                      <a:pt x="47" y="367"/>
                    </a:lnTo>
                    <a:lnTo>
                      <a:pt x="57" y="368"/>
                    </a:lnTo>
                    <a:lnTo>
                      <a:pt x="67" y="372"/>
                    </a:lnTo>
                    <a:lnTo>
                      <a:pt x="67" y="372"/>
                    </a:lnTo>
                    <a:lnTo>
                      <a:pt x="73" y="375"/>
                    </a:lnTo>
                    <a:lnTo>
                      <a:pt x="78" y="379"/>
                    </a:lnTo>
                    <a:lnTo>
                      <a:pt x="81" y="382"/>
                    </a:lnTo>
                    <a:lnTo>
                      <a:pt x="83" y="385"/>
                    </a:lnTo>
                    <a:lnTo>
                      <a:pt x="86" y="390"/>
                    </a:lnTo>
                    <a:lnTo>
                      <a:pt x="87" y="395"/>
                    </a:lnTo>
                    <a:lnTo>
                      <a:pt x="88" y="405"/>
                    </a:lnTo>
                    <a:lnTo>
                      <a:pt x="87" y="415"/>
                    </a:lnTo>
                    <a:lnTo>
                      <a:pt x="86" y="425"/>
                    </a:lnTo>
                    <a:lnTo>
                      <a:pt x="86" y="437"/>
                    </a:lnTo>
                    <a:lnTo>
                      <a:pt x="87" y="447"/>
                    </a:lnTo>
                    <a:lnTo>
                      <a:pt x="87" y="447"/>
                    </a:lnTo>
                    <a:lnTo>
                      <a:pt x="88" y="453"/>
                    </a:lnTo>
                    <a:lnTo>
                      <a:pt x="90" y="457"/>
                    </a:lnTo>
                    <a:lnTo>
                      <a:pt x="94" y="461"/>
                    </a:lnTo>
                    <a:lnTo>
                      <a:pt x="97" y="464"/>
                    </a:lnTo>
                    <a:lnTo>
                      <a:pt x="102" y="466"/>
                    </a:lnTo>
                    <a:lnTo>
                      <a:pt x="107" y="469"/>
                    </a:lnTo>
                    <a:lnTo>
                      <a:pt x="117" y="471"/>
                    </a:lnTo>
                    <a:lnTo>
                      <a:pt x="130" y="471"/>
                    </a:lnTo>
                    <a:lnTo>
                      <a:pt x="142" y="471"/>
                    </a:lnTo>
                    <a:lnTo>
                      <a:pt x="165" y="470"/>
                    </a:lnTo>
                    <a:lnTo>
                      <a:pt x="165" y="470"/>
                    </a:lnTo>
                    <a:lnTo>
                      <a:pt x="177" y="470"/>
                    </a:lnTo>
                    <a:lnTo>
                      <a:pt x="187" y="467"/>
                    </a:lnTo>
                    <a:lnTo>
                      <a:pt x="208" y="462"/>
                    </a:lnTo>
                    <a:lnTo>
                      <a:pt x="220" y="459"/>
                    </a:lnTo>
                    <a:lnTo>
                      <a:pt x="230" y="457"/>
                    </a:lnTo>
                    <a:lnTo>
                      <a:pt x="241" y="457"/>
                    </a:lnTo>
                    <a:lnTo>
                      <a:pt x="254" y="458"/>
                    </a:lnTo>
                    <a:lnTo>
                      <a:pt x="254" y="458"/>
                    </a:lnTo>
                    <a:lnTo>
                      <a:pt x="257" y="459"/>
                    </a:lnTo>
                    <a:lnTo>
                      <a:pt x="261" y="462"/>
                    </a:lnTo>
                    <a:lnTo>
                      <a:pt x="266" y="466"/>
                    </a:lnTo>
                    <a:lnTo>
                      <a:pt x="272" y="472"/>
                    </a:lnTo>
                    <a:lnTo>
                      <a:pt x="276" y="474"/>
                    </a:lnTo>
                    <a:lnTo>
                      <a:pt x="279" y="476"/>
                    </a:lnTo>
                    <a:lnTo>
                      <a:pt x="279" y="476"/>
                    </a:lnTo>
                    <a:lnTo>
                      <a:pt x="295" y="482"/>
                    </a:lnTo>
                    <a:lnTo>
                      <a:pt x="312" y="489"/>
                    </a:lnTo>
                    <a:lnTo>
                      <a:pt x="320" y="494"/>
                    </a:lnTo>
                    <a:lnTo>
                      <a:pt x="327" y="499"/>
                    </a:lnTo>
                    <a:lnTo>
                      <a:pt x="335" y="505"/>
                    </a:lnTo>
                    <a:lnTo>
                      <a:pt x="343" y="512"/>
                    </a:lnTo>
                    <a:lnTo>
                      <a:pt x="343" y="512"/>
                    </a:lnTo>
                    <a:lnTo>
                      <a:pt x="346" y="514"/>
                    </a:lnTo>
                    <a:lnTo>
                      <a:pt x="351" y="515"/>
                    </a:lnTo>
                    <a:lnTo>
                      <a:pt x="356" y="516"/>
                    </a:lnTo>
                    <a:lnTo>
                      <a:pt x="361" y="519"/>
                    </a:lnTo>
                    <a:lnTo>
                      <a:pt x="361" y="519"/>
                    </a:lnTo>
                    <a:lnTo>
                      <a:pt x="371" y="527"/>
                    </a:lnTo>
                    <a:lnTo>
                      <a:pt x="376" y="531"/>
                    </a:lnTo>
                    <a:lnTo>
                      <a:pt x="379" y="537"/>
                    </a:lnTo>
                    <a:lnTo>
                      <a:pt x="382" y="541"/>
                    </a:lnTo>
                    <a:lnTo>
                      <a:pt x="384" y="547"/>
                    </a:lnTo>
                    <a:lnTo>
                      <a:pt x="385" y="552"/>
                    </a:lnTo>
                    <a:lnTo>
                      <a:pt x="382" y="557"/>
                    </a:lnTo>
                    <a:lnTo>
                      <a:pt x="382" y="557"/>
                    </a:lnTo>
                    <a:lnTo>
                      <a:pt x="380" y="563"/>
                    </a:lnTo>
                    <a:lnTo>
                      <a:pt x="377" y="569"/>
                    </a:lnTo>
                    <a:lnTo>
                      <a:pt x="370" y="579"/>
                    </a:lnTo>
                    <a:lnTo>
                      <a:pt x="368" y="585"/>
                    </a:lnTo>
                    <a:lnTo>
                      <a:pt x="365" y="590"/>
                    </a:lnTo>
                    <a:lnTo>
                      <a:pt x="365" y="597"/>
                    </a:lnTo>
                    <a:lnTo>
                      <a:pt x="368" y="603"/>
                    </a:lnTo>
                    <a:lnTo>
                      <a:pt x="368" y="603"/>
                    </a:lnTo>
                    <a:lnTo>
                      <a:pt x="370" y="607"/>
                    </a:lnTo>
                    <a:lnTo>
                      <a:pt x="373" y="611"/>
                    </a:lnTo>
                    <a:lnTo>
                      <a:pt x="384" y="615"/>
                    </a:lnTo>
                    <a:lnTo>
                      <a:pt x="393" y="621"/>
                    </a:lnTo>
                    <a:lnTo>
                      <a:pt x="397" y="624"/>
                    </a:lnTo>
                    <a:lnTo>
                      <a:pt x="401" y="629"/>
                    </a:lnTo>
                    <a:lnTo>
                      <a:pt x="401" y="629"/>
                    </a:lnTo>
                    <a:lnTo>
                      <a:pt x="396" y="632"/>
                    </a:lnTo>
                    <a:lnTo>
                      <a:pt x="393" y="637"/>
                    </a:lnTo>
                    <a:lnTo>
                      <a:pt x="389" y="641"/>
                    </a:lnTo>
                    <a:lnTo>
                      <a:pt x="387" y="647"/>
                    </a:lnTo>
                    <a:lnTo>
                      <a:pt x="386" y="653"/>
                    </a:lnTo>
                    <a:lnTo>
                      <a:pt x="387" y="657"/>
                    </a:lnTo>
                    <a:lnTo>
                      <a:pt x="388" y="660"/>
                    </a:lnTo>
                    <a:lnTo>
                      <a:pt x="390" y="661"/>
                    </a:lnTo>
                    <a:lnTo>
                      <a:pt x="393" y="662"/>
                    </a:lnTo>
                    <a:lnTo>
                      <a:pt x="396" y="663"/>
                    </a:lnTo>
                    <a:lnTo>
                      <a:pt x="396" y="663"/>
                    </a:lnTo>
                    <a:lnTo>
                      <a:pt x="413" y="664"/>
                    </a:lnTo>
                    <a:lnTo>
                      <a:pt x="430" y="664"/>
                    </a:lnTo>
                    <a:lnTo>
                      <a:pt x="464" y="663"/>
                    </a:lnTo>
                    <a:lnTo>
                      <a:pt x="464" y="663"/>
                    </a:lnTo>
                    <a:lnTo>
                      <a:pt x="470" y="663"/>
                    </a:lnTo>
                    <a:lnTo>
                      <a:pt x="477" y="664"/>
                    </a:lnTo>
                    <a:lnTo>
                      <a:pt x="483" y="666"/>
                    </a:lnTo>
                    <a:lnTo>
                      <a:pt x="488" y="669"/>
                    </a:lnTo>
                    <a:lnTo>
                      <a:pt x="493" y="672"/>
                    </a:lnTo>
                    <a:lnTo>
                      <a:pt x="498" y="677"/>
                    </a:lnTo>
                    <a:lnTo>
                      <a:pt x="503" y="681"/>
                    </a:lnTo>
                    <a:lnTo>
                      <a:pt x="506" y="686"/>
                    </a:lnTo>
                    <a:lnTo>
                      <a:pt x="510" y="691"/>
                    </a:lnTo>
                    <a:lnTo>
                      <a:pt x="512" y="697"/>
                    </a:lnTo>
                    <a:lnTo>
                      <a:pt x="513" y="703"/>
                    </a:lnTo>
                    <a:lnTo>
                      <a:pt x="514" y="708"/>
                    </a:lnTo>
                    <a:lnTo>
                      <a:pt x="513" y="715"/>
                    </a:lnTo>
                    <a:lnTo>
                      <a:pt x="512" y="721"/>
                    </a:lnTo>
                    <a:lnTo>
                      <a:pt x="509" y="726"/>
                    </a:lnTo>
                    <a:lnTo>
                      <a:pt x="505" y="731"/>
                    </a:lnTo>
                    <a:lnTo>
                      <a:pt x="505" y="731"/>
                    </a:lnTo>
                    <a:lnTo>
                      <a:pt x="498" y="736"/>
                    </a:lnTo>
                    <a:lnTo>
                      <a:pt x="492" y="739"/>
                    </a:lnTo>
                    <a:lnTo>
                      <a:pt x="484" y="741"/>
                    </a:lnTo>
                    <a:lnTo>
                      <a:pt x="475" y="744"/>
                    </a:lnTo>
                    <a:lnTo>
                      <a:pt x="456" y="748"/>
                    </a:lnTo>
                    <a:lnTo>
                      <a:pt x="448" y="752"/>
                    </a:lnTo>
                    <a:lnTo>
                      <a:pt x="439" y="755"/>
                    </a:lnTo>
                    <a:lnTo>
                      <a:pt x="439" y="755"/>
                    </a:lnTo>
                    <a:lnTo>
                      <a:pt x="445" y="761"/>
                    </a:lnTo>
                    <a:lnTo>
                      <a:pt x="447" y="763"/>
                    </a:lnTo>
                    <a:lnTo>
                      <a:pt x="450" y="764"/>
                    </a:lnTo>
                    <a:lnTo>
                      <a:pt x="450" y="764"/>
                    </a:lnTo>
                    <a:lnTo>
                      <a:pt x="462" y="764"/>
                    </a:lnTo>
                    <a:lnTo>
                      <a:pt x="475" y="766"/>
                    </a:lnTo>
                    <a:lnTo>
                      <a:pt x="487" y="770"/>
                    </a:lnTo>
                    <a:lnTo>
                      <a:pt x="497" y="776"/>
                    </a:lnTo>
                    <a:lnTo>
                      <a:pt x="502" y="779"/>
                    </a:lnTo>
                    <a:lnTo>
                      <a:pt x="506" y="782"/>
                    </a:lnTo>
                    <a:lnTo>
                      <a:pt x="510" y="786"/>
                    </a:lnTo>
                    <a:lnTo>
                      <a:pt x="512" y="792"/>
                    </a:lnTo>
                    <a:lnTo>
                      <a:pt x="513" y="796"/>
                    </a:lnTo>
                    <a:lnTo>
                      <a:pt x="513" y="802"/>
                    </a:lnTo>
                    <a:lnTo>
                      <a:pt x="512" y="807"/>
                    </a:lnTo>
                    <a:lnTo>
                      <a:pt x="510" y="814"/>
                    </a:lnTo>
                    <a:lnTo>
                      <a:pt x="510" y="814"/>
                    </a:lnTo>
                    <a:lnTo>
                      <a:pt x="505" y="823"/>
                    </a:lnTo>
                    <a:lnTo>
                      <a:pt x="498" y="832"/>
                    </a:lnTo>
                    <a:lnTo>
                      <a:pt x="492" y="840"/>
                    </a:lnTo>
                    <a:lnTo>
                      <a:pt x="484" y="848"/>
                    </a:lnTo>
                    <a:lnTo>
                      <a:pt x="475" y="855"/>
                    </a:lnTo>
                    <a:lnTo>
                      <a:pt x="465" y="862"/>
                    </a:lnTo>
                    <a:lnTo>
                      <a:pt x="445" y="872"/>
                    </a:lnTo>
                    <a:lnTo>
                      <a:pt x="445" y="872"/>
                    </a:lnTo>
                    <a:lnTo>
                      <a:pt x="444" y="876"/>
                    </a:lnTo>
                    <a:lnTo>
                      <a:pt x="444" y="880"/>
                    </a:lnTo>
                    <a:lnTo>
                      <a:pt x="444" y="886"/>
                    </a:lnTo>
                    <a:lnTo>
                      <a:pt x="445" y="890"/>
                    </a:lnTo>
                    <a:lnTo>
                      <a:pt x="445" y="890"/>
                    </a:lnTo>
                    <a:lnTo>
                      <a:pt x="455" y="906"/>
                    </a:lnTo>
                    <a:lnTo>
                      <a:pt x="459" y="914"/>
                    </a:lnTo>
                    <a:lnTo>
                      <a:pt x="462" y="922"/>
                    </a:lnTo>
                    <a:lnTo>
                      <a:pt x="462" y="922"/>
                    </a:lnTo>
                    <a:lnTo>
                      <a:pt x="465" y="934"/>
                    </a:lnTo>
                    <a:lnTo>
                      <a:pt x="468" y="946"/>
                    </a:lnTo>
                    <a:lnTo>
                      <a:pt x="469" y="959"/>
                    </a:lnTo>
                    <a:lnTo>
                      <a:pt x="472" y="971"/>
                    </a:lnTo>
                    <a:lnTo>
                      <a:pt x="472" y="971"/>
                    </a:lnTo>
                    <a:lnTo>
                      <a:pt x="478" y="985"/>
                    </a:lnTo>
                    <a:lnTo>
                      <a:pt x="485" y="997"/>
                    </a:lnTo>
                    <a:lnTo>
                      <a:pt x="494" y="1009"/>
                    </a:lnTo>
                    <a:lnTo>
                      <a:pt x="503" y="1020"/>
                    </a:lnTo>
                    <a:lnTo>
                      <a:pt x="512" y="1033"/>
                    </a:lnTo>
                    <a:lnTo>
                      <a:pt x="521" y="1044"/>
                    </a:lnTo>
                    <a:lnTo>
                      <a:pt x="529" y="1058"/>
                    </a:lnTo>
                    <a:lnTo>
                      <a:pt x="535" y="1071"/>
                    </a:lnTo>
                    <a:lnTo>
                      <a:pt x="535" y="1071"/>
                    </a:lnTo>
                    <a:lnTo>
                      <a:pt x="538" y="1077"/>
                    </a:lnTo>
                    <a:lnTo>
                      <a:pt x="543" y="1082"/>
                    </a:lnTo>
                    <a:lnTo>
                      <a:pt x="548" y="1085"/>
                    </a:lnTo>
                    <a:lnTo>
                      <a:pt x="554" y="1088"/>
                    </a:lnTo>
                    <a:lnTo>
                      <a:pt x="566" y="1095"/>
                    </a:lnTo>
                    <a:lnTo>
                      <a:pt x="570" y="1100"/>
                    </a:lnTo>
                    <a:lnTo>
                      <a:pt x="574" y="1104"/>
                    </a:lnTo>
                    <a:lnTo>
                      <a:pt x="574" y="1104"/>
                    </a:lnTo>
                    <a:lnTo>
                      <a:pt x="584" y="1126"/>
                    </a:lnTo>
                    <a:lnTo>
                      <a:pt x="593" y="1147"/>
                    </a:lnTo>
                    <a:lnTo>
                      <a:pt x="593" y="1147"/>
                    </a:lnTo>
                    <a:lnTo>
                      <a:pt x="596" y="1154"/>
                    </a:lnTo>
                    <a:lnTo>
                      <a:pt x="602" y="1161"/>
                    </a:lnTo>
                    <a:lnTo>
                      <a:pt x="605" y="1163"/>
                    </a:lnTo>
                    <a:lnTo>
                      <a:pt x="609" y="1166"/>
                    </a:lnTo>
                    <a:lnTo>
                      <a:pt x="612" y="1167"/>
                    </a:lnTo>
                    <a:lnTo>
                      <a:pt x="616" y="1167"/>
                    </a:lnTo>
                    <a:lnTo>
                      <a:pt x="616" y="1167"/>
                    </a:lnTo>
                    <a:lnTo>
                      <a:pt x="627" y="1165"/>
                    </a:lnTo>
                    <a:lnTo>
                      <a:pt x="638" y="1163"/>
                    </a:lnTo>
                    <a:lnTo>
                      <a:pt x="649" y="1163"/>
                    </a:lnTo>
                    <a:lnTo>
                      <a:pt x="660" y="1165"/>
                    </a:lnTo>
                    <a:lnTo>
                      <a:pt x="660" y="1165"/>
                    </a:lnTo>
                    <a:lnTo>
                      <a:pt x="664" y="1168"/>
                    </a:lnTo>
                    <a:lnTo>
                      <a:pt x="668" y="1173"/>
                    </a:lnTo>
                    <a:lnTo>
                      <a:pt x="675" y="1183"/>
                    </a:lnTo>
                    <a:lnTo>
                      <a:pt x="678" y="1188"/>
                    </a:lnTo>
                    <a:lnTo>
                      <a:pt x="682" y="1192"/>
                    </a:lnTo>
                    <a:lnTo>
                      <a:pt x="684" y="1193"/>
                    </a:lnTo>
                    <a:lnTo>
                      <a:pt x="687" y="1193"/>
                    </a:lnTo>
                    <a:lnTo>
                      <a:pt x="690" y="1193"/>
                    </a:lnTo>
                    <a:lnTo>
                      <a:pt x="693" y="1191"/>
                    </a:lnTo>
                    <a:lnTo>
                      <a:pt x="693" y="1191"/>
                    </a:lnTo>
                    <a:lnTo>
                      <a:pt x="699" y="1187"/>
                    </a:lnTo>
                    <a:lnTo>
                      <a:pt x="704" y="1183"/>
                    </a:lnTo>
                    <a:lnTo>
                      <a:pt x="708" y="1176"/>
                    </a:lnTo>
                    <a:lnTo>
                      <a:pt x="712" y="1170"/>
                    </a:lnTo>
                    <a:lnTo>
                      <a:pt x="719" y="1155"/>
                    </a:lnTo>
                    <a:lnTo>
                      <a:pt x="726" y="1142"/>
                    </a:lnTo>
                    <a:lnTo>
                      <a:pt x="726" y="1142"/>
                    </a:lnTo>
                    <a:lnTo>
                      <a:pt x="733" y="1130"/>
                    </a:lnTo>
                    <a:lnTo>
                      <a:pt x="737" y="1118"/>
                    </a:lnTo>
                    <a:lnTo>
                      <a:pt x="746" y="1094"/>
                    </a:lnTo>
                    <a:lnTo>
                      <a:pt x="760" y="1043"/>
                    </a:lnTo>
                    <a:lnTo>
                      <a:pt x="768" y="1020"/>
                    </a:lnTo>
                    <a:lnTo>
                      <a:pt x="773" y="1009"/>
                    </a:lnTo>
                    <a:lnTo>
                      <a:pt x="779" y="998"/>
                    </a:lnTo>
                    <a:lnTo>
                      <a:pt x="786" y="989"/>
                    </a:lnTo>
                    <a:lnTo>
                      <a:pt x="794" y="980"/>
                    </a:lnTo>
                    <a:lnTo>
                      <a:pt x="803" y="972"/>
                    </a:lnTo>
                    <a:lnTo>
                      <a:pt x="813" y="967"/>
                    </a:lnTo>
                    <a:lnTo>
                      <a:pt x="813" y="967"/>
                    </a:lnTo>
                    <a:lnTo>
                      <a:pt x="852" y="948"/>
                    </a:lnTo>
                    <a:lnTo>
                      <a:pt x="870" y="939"/>
                    </a:lnTo>
                    <a:lnTo>
                      <a:pt x="879" y="934"/>
                    </a:lnTo>
                    <a:lnTo>
                      <a:pt x="887" y="928"/>
                    </a:lnTo>
                    <a:lnTo>
                      <a:pt x="887" y="928"/>
                    </a:lnTo>
                    <a:lnTo>
                      <a:pt x="896" y="920"/>
                    </a:lnTo>
                    <a:lnTo>
                      <a:pt x="903" y="911"/>
                    </a:lnTo>
                    <a:lnTo>
                      <a:pt x="917" y="890"/>
                    </a:lnTo>
                    <a:lnTo>
                      <a:pt x="924" y="879"/>
                    </a:lnTo>
                    <a:lnTo>
                      <a:pt x="932" y="870"/>
                    </a:lnTo>
                    <a:lnTo>
                      <a:pt x="940" y="860"/>
                    </a:lnTo>
                    <a:lnTo>
                      <a:pt x="950" y="852"/>
                    </a:lnTo>
                    <a:lnTo>
                      <a:pt x="950" y="852"/>
                    </a:lnTo>
                    <a:lnTo>
                      <a:pt x="956" y="847"/>
                    </a:lnTo>
                    <a:lnTo>
                      <a:pt x="962" y="845"/>
                    </a:lnTo>
                    <a:lnTo>
                      <a:pt x="976" y="840"/>
                    </a:lnTo>
                    <a:lnTo>
                      <a:pt x="990" y="836"/>
                    </a:lnTo>
                    <a:lnTo>
                      <a:pt x="1003" y="831"/>
                    </a:lnTo>
                    <a:lnTo>
                      <a:pt x="1003" y="831"/>
                    </a:lnTo>
                    <a:lnTo>
                      <a:pt x="1010" y="830"/>
                    </a:lnTo>
                    <a:lnTo>
                      <a:pt x="1017" y="830"/>
                    </a:lnTo>
                    <a:lnTo>
                      <a:pt x="1025" y="830"/>
                    </a:lnTo>
                    <a:lnTo>
                      <a:pt x="1032" y="830"/>
                    </a:lnTo>
                    <a:lnTo>
                      <a:pt x="1032" y="830"/>
                    </a:lnTo>
                    <a:lnTo>
                      <a:pt x="1048" y="826"/>
                    </a:lnTo>
                    <a:lnTo>
                      <a:pt x="1063" y="821"/>
                    </a:lnTo>
                    <a:lnTo>
                      <a:pt x="1077" y="815"/>
                    </a:lnTo>
                    <a:lnTo>
                      <a:pt x="1086" y="813"/>
                    </a:lnTo>
                    <a:lnTo>
                      <a:pt x="1096" y="812"/>
                    </a:lnTo>
                    <a:lnTo>
                      <a:pt x="1096" y="812"/>
                    </a:lnTo>
                    <a:lnTo>
                      <a:pt x="1109" y="809"/>
                    </a:lnTo>
                    <a:lnTo>
                      <a:pt x="1122" y="805"/>
                    </a:lnTo>
                    <a:lnTo>
                      <a:pt x="1135" y="799"/>
                    </a:lnTo>
                    <a:lnTo>
                      <a:pt x="1148" y="794"/>
                    </a:lnTo>
                    <a:lnTo>
                      <a:pt x="1159" y="786"/>
                    </a:lnTo>
                    <a:lnTo>
                      <a:pt x="1171" y="778"/>
                    </a:lnTo>
                    <a:lnTo>
                      <a:pt x="1182" y="769"/>
                    </a:lnTo>
                    <a:lnTo>
                      <a:pt x="1192" y="759"/>
                    </a:lnTo>
                    <a:lnTo>
                      <a:pt x="1192" y="759"/>
                    </a:lnTo>
                    <a:lnTo>
                      <a:pt x="1194" y="754"/>
                    </a:lnTo>
                    <a:lnTo>
                      <a:pt x="1196" y="747"/>
                    </a:lnTo>
                    <a:lnTo>
                      <a:pt x="1194" y="741"/>
                    </a:lnTo>
                    <a:lnTo>
                      <a:pt x="1192" y="736"/>
                    </a:lnTo>
                    <a:lnTo>
                      <a:pt x="1192" y="736"/>
                    </a:lnTo>
                    <a:lnTo>
                      <a:pt x="1188" y="729"/>
                    </a:lnTo>
                    <a:lnTo>
                      <a:pt x="1184" y="722"/>
                    </a:lnTo>
                    <a:lnTo>
                      <a:pt x="1181" y="715"/>
                    </a:lnTo>
                    <a:lnTo>
                      <a:pt x="1179" y="707"/>
                    </a:lnTo>
                    <a:lnTo>
                      <a:pt x="1175" y="693"/>
                    </a:lnTo>
                    <a:lnTo>
                      <a:pt x="1173" y="686"/>
                    </a:lnTo>
                    <a:lnTo>
                      <a:pt x="1169" y="679"/>
                    </a:lnTo>
                    <a:lnTo>
                      <a:pt x="1169" y="679"/>
                    </a:lnTo>
                    <a:lnTo>
                      <a:pt x="1173" y="685"/>
                    </a:lnTo>
                    <a:lnTo>
                      <a:pt x="1176" y="688"/>
                    </a:lnTo>
                    <a:lnTo>
                      <a:pt x="1184" y="696"/>
                    </a:lnTo>
                    <a:lnTo>
                      <a:pt x="1193" y="702"/>
                    </a:lnTo>
                    <a:lnTo>
                      <a:pt x="1205" y="706"/>
                    </a:lnTo>
                    <a:lnTo>
                      <a:pt x="1216" y="708"/>
                    </a:lnTo>
                    <a:lnTo>
                      <a:pt x="1226" y="710"/>
                    </a:lnTo>
                    <a:lnTo>
                      <a:pt x="1237" y="708"/>
                    </a:lnTo>
                    <a:lnTo>
                      <a:pt x="1246" y="706"/>
                    </a:lnTo>
                    <a:lnTo>
                      <a:pt x="1246" y="706"/>
                    </a:lnTo>
                    <a:lnTo>
                      <a:pt x="1248" y="704"/>
                    </a:lnTo>
                    <a:lnTo>
                      <a:pt x="1249" y="701"/>
                    </a:lnTo>
                    <a:lnTo>
                      <a:pt x="1249" y="696"/>
                    </a:lnTo>
                    <a:lnTo>
                      <a:pt x="1249" y="691"/>
                    </a:lnTo>
                    <a:lnTo>
                      <a:pt x="1247" y="680"/>
                    </a:lnTo>
                    <a:lnTo>
                      <a:pt x="1245" y="674"/>
                    </a:lnTo>
                    <a:lnTo>
                      <a:pt x="1242" y="670"/>
                    </a:lnTo>
                    <a:lnTo>
                      <a:pt x="1242" y="670"/>
                    </a:lnTo>
                    <a:lnTo>
                      <a:pt x="1234" y="658"/>
                    </a:lnTo>
                    <a:lnTo>
                      <a:pt x="1227" y="646"/>
                    </a:lnTo>
                    <a:lnTo>
                      <a:pt x="1222" y="633"/>
                    </a:lnTo>
                    <a:lnTo>
                      <a:pt x="1216" y="621"/>
                    </a:lnTo>
                    <a:lnTo>
                      <a:pt x="1213" y="610"/>
                    </a:lnTo>
                    <a:lnTo>
                      <a:pt x="1210" y="597"/>
                    </a:lnTo>
                    <a:lnTo>
                      <a:pt x="1209" y="586"/>
                    </a:lnTo>
                    <a:lnTo>
                      <a:pt x="1209" y="574"/>
                    </a:lnTo>
                    <a:lnTo>
                      <a:pt x="1209" y="574"/>
                    </a:lnTo>
                    <a:lnTo>
                      <a:pt x="1212" y="569"/>
                    </a:lnTo>
                    <a:lnTo>
                      <a:pt x="1215" y="562"/>
                    </a:lnTo>
                    <a:lnTo>
                      <a:pt x="1224" y="550"/>
                    </a:lnTo>
                    <a:lnTo>
                      <a:pt x="1229" y="544"/>
                    </a:lnTo>
                    <a:lnTo>
                      <a:pt x="1233" y="536"/>
                    </a:lnTo>
                    <a:lnTo>
                      <a:pt x="1238" y="528"/>
                    </a:lnTo>
                    <a:lnTo>
                      <a:pt x="1240" y="519"/>
                    </a:lnTo>
                    <a:lnTo>
                      <a:pt x="1240" y="519"/>
                    </a:lnTo>
                    <a:lnTo>
                      <a:pt x="1241" y="514"/>
                    </a:lnTo>
                    <a:lnTo>
                      <a:pt x="1243" y="512"/>
                    </a:lnTo>
                    <a:lnTo>
                      <a:pt x="1248" y="509"/>
                    </a:lnTo>
                    <a:lnTo>
                      <a:pt x="1251" y="508"/>
                    </a:lnTo>
                    <a:lnTo>
                      <a:pt x="1259" y="506"/>
                    </a:lnTo>
                    <a:lnTo>
                      <a:pt x="1263" y="504"/>
                    </a:lnTo>
                    <a:lnTo>
                      <a:pt x="1266" y="501"/>
                    </a:lnTo>
                    <a:lnTo>
                      <a:pt x="1266" y="501"/>
                    </a:lnTo>
                    <a:lnTo>
                      <a:pt x="1268" y="495"/>
                    </a:lnTo>
                    <a:lnTo>
                      <a:pt x="1270" y="488"/>
                    </a:lnTo>
                    <a:lnTo>
                      <a:pt x="1268" y="480"/>
                    </a:lnTo>
                    <a:lnTo>
                      <a:pt x="1267" y="476"/>
                    </a:lnTo>
                    <a:lnTo>
                      <a:pt x="1266" y="474"/>
                    </a:lnTo>
                    <a:lnTo>
                      <a:pt x="1266" y="474"/>
                    </a:lnTo>
                    <a:lnTo>
                      <a:pt x="1258" y="467"/>
                    </a:lnTo>
                    <a:lnTo>
                      <a:pt x="1249" y="461"/>
                    </a:lnTo>
                    <a:lnTo>
                      <a:pt x="1246" y="457"/>
                    </a:lnTo>
                    <a:lnTo>
                      <a:pt x="1243" y="453"/>
                    </a:lnTo>
                    <a:lnTo>
                      <a:pt x="1243" y="449"/>
                    </a:lnTo>
                    <a:lnTo>
                      <a:pt x="1245" y="443"/>
                    </a:lnTo>
                    <a:lnTo>
                      <a:pt x="1245" y="443"/>
                    </a:lnTo>
                    <a:lnTo>
                      <a:pt x="1267" y="408"/>
                    </a:lnTo>
                    <a:lnTo>
                      <a:pt x="1280" y="391"/>
                    </a:lnTo>
                    <a:lnTo>
                      <a:pt x="1295" y="374"/>
                    </a:lnTo>
                    <a:lnTo>
                      <a:pt x="1295" y="374"/>
                    </a:lnTo>
                    <a:lnTo>
                      <a:pt x="1297" y="371"/>
                    </a:lnTo>
                    <a:lnTo>
                      <a:pt x="1298" y="368"/>
                    </a:lnTo>
                    <a:lnTo>
                      <a:pt x="1299" y="360"/>
                    </a:lnTo>
                    <a:lnTo>
                      <a:pt x="1299" y="352"/>
                    </a:lnTo>
                    <a:lnTo>
                      <a:pt x="1298" y="345"/>
                    </a:lnTo>
                    <a:lnTo>
                      <a:pt x="1297" y="335"/>
                    </a:lnTo>
                    <a:lnTo>
                      <a:pt x="1297" y="327"/>
                    </a:lnTo>
                    <a:lnTo>
                      <a:pt x="1297" y="321"/>
                    </a:lnTo>
                    <a:lnTo>
                      <a:pt x="1298" y="317"/>
                    </a:lnTo>
                    <a:lnTo>
                      <a:pt x="1300" y="314"/>
                    </a:lnTo>
                    <a:lnTo>
                      <a:pt x="1300" y="314"/>
                    </a:lnTo>
                    <a:lnTo>
                      <a:pt x="1314" y="296"/>
                    </a:lnTo>
                    <a:lnTo>
                      <a:pt x="1330" y="279"/>
                    </a:lnTo>
                    <a:lnTo>
                      <a:pt x="1345" y="262"/>
                    </a:lnTo>
                    <a:lnTo>
                      <a:pt x="1362" y="247"/>
                    </a:lnTo>
                    <a:lnTo>
                      <a:pt x="1396" y="216"/>
                    </a:lnTo>
                    <a:lnTo>
                      <a:pt x="1430" y="186"/>
                    </a:lnTo>
                    <a:lnTo>
                      <a:pt x="1430" y="186"/>
                    </a:lnTo>
                    <a:lnTo>
                      <a:pt x="1433" y="185"/>
                    </a:lnTo>
                    <a:lnTo>
                      <a:pt x="1437" y="185"/>
                    </a:lnTo>
                    <a:lnTo>
                      <a:pt x="1440" y="185"/>
                    </a:lnTo>
                    <a:lnTo>
                      <a:pt x="1442" y="184"/>
                    </a:lnTo>
                    <a:lnTo>
                      <a:pt x="1442" y="184"/>
                    </a:lnTo>
                    <a:lnTo>
                      <a:pt x="1445" y="181"/>
                    </a:lnTo>
                    <a:lnTo>
                      <a:pt x="1449" y="177"/>
                    </a:lnTo>
                    <a:lnTo>
                      <a:pt x="1457" y="171"/>
                    </a:lnTo>
                    <a:lnTo>
                      <a:pt x="1461" y="168"/>
                    </a:lnTo>
                    <a:lnTo>
                      <a:pt x="1463" y="165"/>
                    </a:lnTo>
                    <a:lnTo>
                      <a:pt x="1464" y="161"/>
                    </a:lnTo>
                    <a:lnTo>
                      <a:pt x="1462" y="157"/>
                    </a:lnTo>
                    <a:lnTo>
                      <a:pt x="1462" y="157"/>
                    </a:lnTo>
                    <a:lnTo>
                      <a:pt x="1458" y="153"/>
                    </a:lnTo>
                    <a:lnTo>
                      <a:pt x="1456" y="151"/>
                    </a:lnTo>
                    <a:lnTo>
                      <a:pt x="1453" y="150"/>
                    </a:lnTo>
                    <a:lnTo>
                      <a:pt x="1450" y="149"/>
                    </a:lnTo>
                    <a:lnTo>
                      <a:pt x="1444" y="150"/>
                    </a:lnTo>
                    <a:lnTo>
                      <a:pt x="1437" y="151"/>
                    </a:lnTo>
                    <a:lnTo>
                      <a:pt x="1423" y="158"/>
                    </a:lnTo>
                    <a:lnTo>
                      <a:pt x="1416" y="161"/>
                    </a:lnTo>
                    <a:lnTo>
                      <a:pt x="1409" y="164"/>
                    </a:lnTo>
                    <a:lnTo>
                      <a:pt x="1409" y="164"/>
                    </a:lnTo>
                    <a:lnTo>
                      <a:pt x="1403" y="165"/>
                    </a:lnTo>
                    <a:lnTo>
                      <a:pt x="1397" y="163"/>
                    </a:lnTo>
                    <a:lnTo>
                      <a:pt x="1392" y="159"/>
                    </a:lnTo>
                    <a:lnTo>
                      <a:pt x="1388" y="156"/>
                    </a:lnTo>
                    <a:lnTo>
                      <a:pt x="1382" y="151"/>
                    </a:lnTo>
                    <a:lnTo>
                      <a:pt x="1378" y="148"/>
                    </a:lnTo>
                    <a:lnTo>
                      <a:pt x="1372" y="146"/>
                    </a:lnTo>
                    <a:lnTo>
                      <a:pt x="1365" y="144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4" name="iṡļíďé">
              <a:extLst>
                <a:ext uri="{FF2B5EF4-FFF2-40B4-BE49-F238E27FC236}">
                  <a16:creationId xmlns:a16="http://schemas.microsoft.com/office/drawing/2014/main" id="{2EB62FD6-508C-B6EF-4038-878CF8228275}"/>
                </a:ext>
              </a:extLst>
            </p:cNvPr>
            <p:cNvGrpSpPr/>
            <p:nvPr/>
          </p:nvGrpSpPr>
          <p:grpSpPr>
            <a:xfrm>
              <a:off x="6489702" y="1602058"/>
              <a:ext cx="3554779" cy="1429374"/>
              <a:chOff x="1936749" y="1898650"/>
              <a:chExt cx="3130550" cy="1258885"/>
            </a:xfrm>
            <a:grpFill/>
          </p:grpSpPr>
          <p:sp>
            <p:nvSpPr>
              <p:cNvPr id="76" name="i$líḋê">
                <a:extLst>
                  <a:ext uri="{FF2B5EF4-FFF2-40B4-BE49-F238E27FC236}">
                    <a16:creationId xmlns:a16="http://schemas.microsoft.com/office/drawing/2014/main" id="{70482E5A-14F3-2CC3-B314-2A1B51CA80EF}"/>
                  </a:ext>
                </a:extLst>
              </p:cNvPr>
              <p:cNvSpPr/>
              <p:nvPr/>
            </p:nvSpPr>
            <p:spPr bwMode="auto">
              <a:xfrm>
                <a:off x="4138613" y="2660650"/>
                <a:ext cx="61913" cy="219075"/>
              </a:xfrm>
              <a:custGeom>
                <a:avLst/>
                <a:gdLst>
                  <a:gd name="T0" fmla="*/ 0 w 79"/>
                  <a:gd name="T1" fmla="*/ 247 h 276"/>
                  <a:gd name="T2" fmla="*/ 3 w 79"/>
                  <a:gd name="T3" fmla="*/ 251 h 276"/>
                  <a:gd name="T4" fmla="*/ 9 w 79"/>
                  <a:gd name="T5" fmla="*/ 253 h 276"/>
                  <a:gd name="T6" fmla="*/ 9 w 79"/>
                  <a:gd name="T7" fmla="*/ 257 h 276"/>
                  <a:gd name="T8" fmla="*/ 10 w 79"/>
                  <a:gd name="T9" fmla="*/ 262 h 276"/>
                  <a:gd name="T10" fmla="*/ 11 w 79"/>
                  <a:gd name="T11" fmla="*/ 263 h 276"/>
                  <a:gd name="T12" fmla="*/ 17 w 79"/>
                  <a:gd name="T13" fmla="*/ 263 h 276"/>
                  <a:gd name="T14" fmla="*/ 18 w 79"/>
                  <a:gd name="T15" fmla="*/ 263 h 276"/>
                  <a:gd name="T16" fmla="*/ 19 w 79"/>
                  <a:gd name="T17" fmla="*/ 267 h 276"/>
                  <a:gd name="T18" fmla="*/ 19 w 79"/>
                  <a:gd name="T19" fmla="*/ 272 h 276"/>
                  <a:gd name="T20" fmla="*/ 26 w 79"/>
                  <a:gd name="T21" fmla="*/ 274 h 276"/>
                  <a:gd name="T22" fmla="*/ 36 w 79"/>
                  <a:gd name="T23" fmla="*/ 276 h 276"/>
                  <a:gd name="T24" fmla="*/ 41 w 79"/>
                  <a:gd name="T25" fmla="*/ 274 h 276"/>
                  <a:gd name="T26" fmla="*/ 41 w 79"/>
                  <a:gd name="T27" fmla="*/ 272 h 276"/>
                  <a:gd name="T28" fmla="*/ 47 w 79"/>
                  <a:gd name="T29" fmla="*/ 238 h 276"/>
                  <a:gd name="T30" fmla="*/ 53 w 79"/>
                  <a:gd name="T31" fmla="*/ 217 h 276"/>
                  <a:gd name="T32" fmla="*/ 63 w 79"/>
                  <a:gd name="T33" fmla="*/ 205 h 276"/>
                  <a:gd name="T34" fmla="*/ 73 w 79"/>
                  <a:gd name="T35" fmla="*/ 199 h 276"/>
                  <a:gd name="T36" fmla="*/ 79 w 79"/>
                  <a:gd name="T37" fmla="*/ 197 h 276"/>
                  <a:gd name="T38" fmla="*/ 64 w 79"/>
                  <a:gd name="T39" fmla="*/ 134 h 276"/>
                  <a:gd name="T40" fmla="*/ 56 w 79"/>
                  <a:gd name="T41" fmla="*/ 71 h 276"/>
                  <a:gd name="T42" fmla="*/ 55 w 79"/>
                  <a:gd name="T43" fmla="*/ 66 h 276"/>
                  <a:gd name="T44" fmla="*/ 48 w 79"/>
                  <a:gd name="T45" fmla="*/ 49 h 276"/>
                  <a:gd name="T46" fmla="*/ 44 w 79"/>
                  <a:gd name="T47" fmla="*/ 38 h 276"/>
                  <a:gd name="T48" fmla="*/ 46 w 79"/>
                  <a:gd name="T49" fmla="*/ 26 h 276"/>
                  <a:gd name="T50" fmla="*/ 48 w 79"/>
                  <a:gd name="T51" fmla="*/ 13 h 276"/>
                  <a:gd name="T52" fmla="*/ 49 w 79"/>
                  <a:gd name="T53" fmla="*/ 0 h 276"/>
                  <a:gd name="T54" fmla="*/ 30 w 79"/>
                  <a:gd name="T55" fmla="*/ 15 h 276"/>
                  <a:gd name="T56" fmla="*/ 28 w 79"/>
                  <a:gd name="T57" fmla="*/ 21 h 276"/>
                  <a:gd name="T58" fmla="*/ 22 w 79"/>
                  <a:gd name="T59" fmla="*/ 34 h 276"/>
                  <a:gd name="T60" fmla="*/ 13 w 79"/>
                  <a:gd name="T61" fmla="*/ 47 h 276"/>
                  <a:gd name="T62" fmla="*/ 11 w 79"/>
                  <a:gd name="T63" fmla="*/ 51 h 276"/>
                  <a:gd name="T64" fmla="*/ 9 w 79"/>
                  <a:gd name="T65" fmla="*/ 85 h 276"/>
                  <a:gd name="T66" fmla="*/ 10 w 79"/>
                  <a:gd name="T67" fmla="*/ 152 h 276"/>
                  <a:gd name="T68" fmla="*/ 8 w 79"/>
                  <a:gd name="T69" fmla="*/ 187 h 276"/>
                  <a:gd name="T70" fmla="*/ 5 w 79"/>
                  <a:gd name="T71" fmla="*/ 201 h 276"/>
                  <a:gd name="T72" fmla="*/ 0 w 79"/>
                  <a:gd name="T73" fmla="*/ 232 h 276"/>
                  <a:gd name="T74" fmla="*/ 0 w 79"/>
                  <a:gd name="T75" fmla="*/ 247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9" h="276">
                    <a:moveTo>
                      <a:pt x="0" y="247"/>
                    </a:moveTo>
                    <a:lnTo>
                      <a:pt x="0" y="247"/>
                    </a:lnTo>
                    <a:lnTo>
                      <a:pt x="1" y="250"/>
                    </a:lnTo>
                    <a:lnTo>
                      <a:pt x="3" y="251"/>
                    </a:lnTo>
                    <a:lnTo>
                      <a:pt x="6" y="253"/>
                    </a:lnTo>
                    <a:lnTo>
                      <a:pt x="9" y="253"/>
                    </a:lnTo>
                    <a:lnTo>
                      <a:pt x="9" y="253"/>
                    </a:lnTo>
                    <a:lnTo>
                      <a:pt x="9" y="257"/>
                    </a:lnTo>
                    <a:lnTo>
                      <a:pt x="9" y="260"/>
                    </a:lnTo>
                    <a:lnTo>
                      <a:pt x="10" y="262"/>
                    </a:lnTo>
                    <a:lnTo>
                      <a:pt x="10" y="262"/>
                    </a:lnTo>
                    <a:lnTo>
                      <a:pt x="11" y="263"/>
                    </a:lnTo>
                    <a:lnTo>
                      <a:pt x="15" y="263"/>
                    </a:lnTo>
                    <a:lnTo>
                      <a:pt x="17" y="263"/>
                    </a:lnTo>
                    <a:lnTo>
                      <a:pt x="18" y="263"/>
                    </a:lnTo>
                    <a:lnTo>
                      <a:pt x="18" y="263"/>
                    </a:lnTo>
                    <a:lnTo>
                      <a:pt x="19" y="265"/>
                    </a:lnTo>
                    <a:lnTo>
                      <a:pt x="19" y="267"/>
                    </a:lnTo>
                    <a:lnTo>
                      <a:pt x="19" y="270"/>
                    </a:lnTo>
                    <a:lnTo>
                      <a:pt x="19" y="272"/>
                    </a:lnTo>
                    <a:lnTo>
                      <a:pt x="19" y="272"/>
                    </a:lnTo>
                    <a:lnTo>
                      <a:pt x="26" y="274"/>
                    </a:lnTo>
                    <a:lnTo>
                      <a:pt x="33" y="276"/>
                    </a:lnTo>
                    <a:lnTo>
                      <a:pt x="36" y="276"/>
                    </a:lnTo>
                    <a:lnTo>
                      <a:pt x="39" y="275"/>
                    </a:lnTo>
                    <a:lnTo>
                      <a:pt x="41" y="274"/>
                    </a:lnTo>
                    <a:lnTo>
                      <a:pt x="41" y="272"/>
                    </a:lnTo>
                    <a:lnTo>
                      <a:pt x="41" y="272"/>
                    </a:lnTo>
                    <a:lnTo>
                      <a:pt x="44" y="249"/>
                    </a:lnTo>
                    <a:lnTo>
                      <a:pt x="47" y="238"/>
                    </a:lnTo>
                    <a:lnTo>
                      <a:pt x="49" y="226"/>
                    </a:lnTo>
                    <a:lnTo>
                      <a:pt x="53" y="217"/>
                    </a:lnTo>
                    <a:lnTo>
                      <a:pt x="59" y="208"/>
                    </a:lnTo>
                    <a:lnTo>
                      <a:pt x="63" y="205"/>
                    </a:lnTo>
                    <a:lnTo>
                      <a:pt x="67" y="201"/>
                    </a:lnTo>
                    <a:lnTo>
                      <a:pt x="73" y="199"/>
                    </a:lnTo>
                    <a:lnTo>
                      <a:pt x="79" y="197"/>
                    </a:lnTo>
                    <a:lnTo>
                      <a:pt x="79" y="197"/>
                    </a:lnTo>
                    <a:lnTo>
                      <a:pt x="69" y="166"/>
                    </a:lnTo>
                    <a:lnTo>
                      <a:pt x="64" y="134"/>
                    </a:lnTo>
                    <a:lnTo>
                      <a:pt x="59" y="104"/>
                    </a:lnTo>
                    <a:lnTo>
                      <a:pt x="56" y="71"/>
                    </a:lnTo>
                    <a:lnTo>
                      <a:pt x="56" y="71"/>
                    </a:lnTo>
                    <a:lnTo>
                      <a:pt x="55" y="66"/>
                    </a:lnTo>
                    <a:lnTo>
                      <a:pt x="52" y="60"/>
                    </a:lnTo>
                    <a:lnTo>
                      <a:pt x="48" y="49"/>
                    </a:lnTo>
                    <a:lnTo>
                      <a:pt x="47" y="43"/>
                    </a:lnTo>
                    <a:lnTo>
                      <a:pt x="44" y="38"/>
                    </a:lnTo>
                    <a:lnTo>
                      <a:pt x="44" y="32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8" y="13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19" y="0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28" y="21"/>
                    </a:lnTo>
                    <a:lnTo>
                      <a:pt x="26" y="26"/>
                    </a:lnTo>
                    <a:lnTo>
                      <a:pt x="22" y="34"/>
                    </a:lnTo>
                    <a:lnTo>
                      <a:pt x="15" y="42"/>
                    </a:lnTo>
                    <a:lnTo>
                      <a:pt x="13" y="47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10" y="68"/>
                    </a:lnTo>
                    <a:lnTo>
                      <a:pt x="9" y="85"/>
                    </a:lnTo>
                    <a:lnTo>
                      <a:pt x="9" y="118"/>
                    </a:lnTo>
                    <a:lnTo>
                      <a:pt x="10" y="152"/>
                    </a:lnTo>
                    <a:lnTo>
                      <a:pt x="9" y="170"/>
                    </a:lnTo>
                    <a:lnTo>
                      <a:pt x="8" y="187"/>
                    </a:lnTo>
                    <a:lnTo>
                      <a:pt x="8" y="187"/>
                    </a:lnTo>
                    <a:lnTo>
                      <a:pt x="5" y="201"/>
                    </a:lnTo>
                    <a:lnTo>
                      <a:pt x="2" y="216"/>
                    </a:lnTo>
                    <a:lnTo>
                      <a:pt x="0" y="232"/>
                    </a:lnTo>
                    <a:lnTo>
                      <a:pt x="0" y="239"/>
                    </a:lnTo>
                    <a:lnTo>
                      <a:pt x="0" y="247"/>
                    </a:lnTo>
                    <a:lnTo>
                      <a:pt x="0" y="2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7" name="ïş1íḍê">
                <a:extLst>
                  <a:ext uri="{FF2B5EF4-FFF2-40B4-BE49-F238E27FC236}">
                    <a16:creationId xmlns:a16="http://schemas.microsoft.com/office/drawing/2014/main" id="{25C86C99-BFCA-8AF1-1475-0550DCB06187}"/>
                  </a:ext>
                </a:extLst>
              </p:cNvPr>
              <p:cNvSpPr/>
              <p:nvPr/>
            </p:nvSpPr>
            <p:spPr bwMode="auto">
              <a:xfrm>
                <a:off x="1936749" y="1898650"/>
                <a:ext cx="3130550" cy="1258885"/>
              </a:xfrm>
              <a:custGeom>
                <a:avLst/>
                <a:gdLst>
                  <a:gd name="T0" fmla="*/ 3551 w 3943"/>
                  <a:gd name="T1" fmla="*/ 358 h 1588"/>
                  <a:gd name="T2" fmla="*/ 3385 w 3943"/>
                  <a:gd name="T3" fmla="*/ 366 h 1588"/>
                  <a:gd name="T4" fmla="*/ 3131 w 3943"/>
                  <a:gd name="T5" fmla="*/ 331 h 1588"/>
                  <a:gd name="T6" fmla="*/ 2972 w 3943"/>
                  <a:gd name="T7" fmla="*/ 304 h 1588"/>
                  <a:gd name="T8" fmla="*/ 2893 w 3943"/>
                  <a:gd name="T9" fmla="*/ 290 h 1588"/>
                  <a:gd name="T10" fmla="*/ 2797 w 3943"/>
                  <a:gd name="T11" fmla="*/ 240 h 1588"/>
                  <a:gd name="T12" fmla="*/ 2716 w 3943"/>
                  <a:gd name="T13" fmla="*/ 307 h 1588"/>
                  <a:gd name="T14" fmla="*/ 2560 w 3943"/>
                  <a:gd name="T15" fmla="*/ 314 h 1588"/>
                  <a:gd name="T16" fmla="*/ 2467 w 3943"/>
                  <a:gd name="T17" fmla="*/ 245 h 1588"/>
                  <a:gd name="T18" fmla="*/ 2303 w 3943"/>
                  <a:gd name="T19" fmla="*/ 249 h 1588"/>
                  <a:gd name="T20" fmla="*/ 2054 w 3943"/>
                  <a:gd name="T21" fmla="*/ 197 h 1588"/>
                  <a:gd name="T22" fmla="*/ 2019 w 3943"/>
                  <a:gd name="T23" fmla="*/ 154 h 1588"/>
                  <a:gd name="T24" fmla="*/ 1915 w 3943"/>
                  <a:gd name="T25" fmla="*/ 6 h 1588"/>
                  <a:gd name="T26" fmla="*/ 1715 w 3943"/>
                  <a:gd name="T27" fmla="*/ 76 h 1588"/>
                  <a:gd name="T28" fmla="*/ 1506 w 3943"/>
                  <a:gd name="T29" fmla="*/ 119 h 1588"/>
                  <a:gd name="T30" fmla="*/ 1390 w 3943"/>
                  <a:gd name="T31" fmla="*/ 210 h 1588"/>
                  <a:gd name="T32" fmla="*/ 1326 w 3943"/>
                  <a:gd name="T33" fmla="*/ 325 h 1588"/>
                  <a:gd name="T34" fmla="*/ 1235 w 3943"/>
                  <a:gd name="T35" fmla="*/ 280 h 1588"/>
                  <a:gd name="T36" fmla="*/ 1137 w 3943"/>
                  <a:gd name="T37" fmla="*/ 250 h 1588"/>
                  <a:gd name="T38" fmla="*/ 1205 w 3943"/>
                  <a:gd name="T39" fmla="*/ 419 h 1588"/>
                  <a:gd name="T40" fmla="*/ 1249 w 3943"/>
                  <a:gd name="T41" fmla="*/ 575 h 1588"/>
                  <a:gd name="T42" fmla="*/ 1128 w 3943"/>
                  <a:gd name="T43" fmla="*/ 505 h 1588"/>
                  <a:gd name="T44" fmla="*/ 1075 w 3943"/>
                  <a:gd name="T45" fmla="*/ 347 h 1588"/>
                  <a:gd name="T46" fmla="*/ 983 w 3943"/>
                  <a:gd name="T47" fmla="*/ 298 h 1588"/>
                  <a:gd name="T48" fmla="*/ 971 w 3943"/>
                  <a:gd name="T49" fmla="*/ 422 h 1588"/>
                  <a:gd name="T50" fmla="*/ 770 w 3943"/>
                  <a:gd name="T51" fmla="*/ 422 h 1588"/>
                  <a:gd name="T52" fmla="*/ 671 w 3943"/>
                  <a:gd name="T53" fmla="*/ 432 h 1588"/>
                  <a:gd name="T54" fmla="*/ 563 w 3943"/>
                  <a:gd name="T55" fmla="*/ 434 h 1588"/>
                  <a:gd name="T56" fmla="*/ 414 w 3943"/>
                  <a:gd name="T57" fmla="*/ 512 h 1588"/>
                  <a:gd name="T58" fmla="*/ 348 w 3943"/>
                  <a:gd name="T59" fmla="*/ 423 h 1588"/>
                  <a:gd name="T60" fmla="*/ 377 w 3943"/>
                  <a:gd name="T61" fmla="*/ 543 h 1588"/>
                  <a:gd name="T62" fmla="*/ 355 w 3943"/>
                  <a:gd name="T63" fmla="*/ 578 h 1588"/>
                  <a:gd name="T64" fmla="*/ 291 w 3943"/>
                  <a:gd name="T65" fmla="*/ 575 h 1588"/>
                  <a:gd name="T66" fmla="*/ 161 w 3943"/>
                  <a:gd name="T67" fmla="*/ 590 h 1588"/>
                  <a:gd name="T68" fmla="*/ 290 w 3943"/>
                  <a:gd name="T69" fmla="*/ 511 h 1588"/>
                  <a:gd name="T70" fmla="*/ 151 w 3943"/>
                  <a:gd name="T71" fmla="*/ 405 h 1588"/>
                  <a:gd name="T72" fmla="*/ 57 w 3943"/>
                  <a:gd name="T73" fmla="*/ 450 h 1588"/>
                  <a:gd name="T74" fmla="*/ 91 w 3943"/>
                  <a:gd name="T75" fmla="*/ 660 h 1588"/>
                  <a:gd name="T76" fmla="*/ 1 w 3943"/>
                  <a:gd name="T77" fmla="*/ 931 h 1588"/>
                  <a:gd name="T78" fmla="*/ 154 w 3943"/>
                  <a:gd name="T79" fmla="*/ 1102 h 1588"/>
                  <a:gd name="T80" fmla="*/ 217 w 3943"/>
                  <a:gd name="T81" fmla="*/ 1277 h 1588"/>
                  <a:gd name="T82" fmla="*/ 330 w 3943"/>
                  <a:gd name="T83" fmla="*/ 1378 h 1588"/>
                  <a:gd name="T84" fmla="*/ 484 w 3943"/>
                  <a:gd name="T85" fmla="*/ 1489 h 1588"/>
                  <a:gd name="T86" fmla="*/ 749 w 3943"/>
                  <a:gd name="T87" fmla="*/ 1516 h 1588"/>
                  <a:gd name="T88" fmla="*/ 1010 w 3943"/>
                  <a:gd name="T89" fmla="*/ 1524 h 1588"/>
                  <a:gd name="T90" fmla="*/ 1175 w 3943"/>
                  <a:gd name="T91" fmla="*/ 1463 h 1588"/>
                  <a:gd name="T92" fmla="*/ 1364 w 3943"/>
                  <a:gd name="T93" fmla="*/ 1293 h 1588"/>
                  <a:gd name="T94" fmla="*/ 1509 w 3943"/>
                  <a:gd name="T95" fmla="*/ 1177 h 1588"/>
                  <a:gd name="T96" fmla="*/ 1801 w 3943"/>
                  <a:gd name="T97" fmla="*/ 1101 h 1588"/>
                  <a:gd name="T98" fmla="*/ 2037 w 3943"/>
                  <a:gd name="T99" fmla="*/ 1163 h 1588"/>
                  <a:gd name="T100" fmla="*/ 2341 w 3943"/>
                  <a:gd name="T101" fmla="*/ 1047 h 1588"/>
                  <a:gd name="T102" fmla="*/ 2578 w 3943"/>
                  <a:gd name="T103" fmla="*/ 1174 h 1588"/>
                  <a:gd name="T104" fmla="*/ 2751 w 3943"/>
                  <a:gd name="T105" fmla="*/ 1120 h 1588"/>
                  <a:gd name="T106" fmla="*/ 2664 w 3943"/>
                  <a:gd name="T107" fmla="*/ 935 h 1588"/>
                  <a:gd name="T108" fmla="*/ 2955 w 3943"/>
                  <a:gd name="T109" fmla="*/ 788 h 1588"/>
                  <a:gd name="T110" fmla="*/ 3183 w 3943"/>
                  <a:gd name="T111" fmla="*/ 707 h 1588"/>
                  <a:gd name="T112" fmla="*/ 3342 w 3943"/>
                  <a:gd name="T113" fmla="*/ 680 h 1588"/>
                  <a:gd name="T114" fmla="*/ 3183 w 3943"/>
                  <a:gd name="T115" fmla="*/ 894 h 1588"/>
                  <a:gd name="T116" fmla="*/ 3265 w 3943"/>
                  <a:gd name="T117" fmla="*/ 958 h 1588"/>
                  <a:gd name="T118" fmla="*/ 3400 w 3943"/>
                  <a:gd name="T119" fmla="*/ 751 h 1588"/>
                  <a:gd name="T120" fmla="*/ 3655 w 3943"/>
                  <a:gd name="T121" fmla="*/ 641 h 1588"/>
                  <a:gd name="T122" fmla="*/ 3736 w 3943"/>
                  <a:gd name="T123" fmla="*/ 531 h 1588"/>
                  <a:gd name="T124" fmla="*/ 3917 w 3943"/>
                  <a:gd name="T125" fmla="*/ 479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43" h="1588">
                    <a:moveTo>
                      <a:pt x="3917" y="479"/>
                    </a:moveTo>
                    <a:lnTo>
                      <a:pt x="3917" y="479"/>
                    </a:lnTo>
                    <a:lnTo>
                      <a:pt x="3910" y="477"/>
                    </a:lnTo>
                    <a:lnTo>
                      <a:pt x="3902" y="474"/>
                    </a:lnTo>
                    <a:lnTo>
                      <a:pt x="3887" y="472"/>
                    </a:lnTo>
                    <a:lnTo>
                      <a:pt x="3872" y="471"/>
                    </a:lnTo>
                    <a:lnTo>
                      <a:pt x="3856" y="470"/>
                    </a:lnTo>
                    <a:lnTo>
                      <a:pt x="3841" y="469"/>
                    </a:lnTo>
                    <a:lnTo>
                      <a:pt x="3826" y="467"/>
                    </a:lnTo>
                    <a:lnTo>
                      <a:pt x="3818" y="465"/>
                    </a:lnTo>
                    <a:lnTo>
                      <a:pt x="3812" y="463"/>
                    </a:lnTo>
                    <a:lnTo>
                      <a:pt x="3806" y="459"/>
                    </a:lnTo>
                    <a:lnTo>
                      <a:pt x="3800" y="455"/>
                    </a:lnTo>
                    <a:lnTo>
                      <a:pt x="3800" y="455"/>
                    </a:lnTo>
                    <a:lnTo>
                      <a:pt x="3791" y="449"/>
                    </a:lnTo>
                    <a:lnTo>
                      <a:pt x="3781" y="444"/>
                    </a:lnTo>
                    <a:lnTo>
                      <a:pt x="3770" y="439"/>
                    </a:lnTo>
                    <a:lnTo>
                      <a:pt x="3761" y="434"/>
                    </a:lnTo>
                    <a:lnTo>
                      <a:pt x="3753" y="429"/>
                    </a:lnTo>
                    <a:lnTo>
                      <a:pt x="3750" y="425"/>
                    </a:lnTo>
                    <a:lnTo>
                      <a:pt x="3748" y="422"/>
                    </a:lnTo>
                    <a:lnTo>
                      <a:pt x="3745" y="417"/>
                    </a:lnTo>
                    <a:lnTo>
                      <a:pt x="3745" y="412"/>
                    </a:lnTo>
                    <a:lnTo>
                      <a:pt x="3745" y="406"/>
                    </a:lnTo>
                    <a:lnTo>
                      <a:pt x="3746" y="399"/>
                    </a:lnTo>
                    <a:lnTo>
                      <a:pt x="3746" y="399"/>
                    </a:lnTo>
                    <a:lnTo>
                      <a:pt x="3723" y="391"/>
                    </a:lnTo>
                    <a:lnTo>
                      <a:pt x="3699" y="384"/>
                    </a:lnTo>
                    <a:lnTo>
                      <a:pt x="3675" y="380"/>
                    </a:lnTo>
                    <a:lnTo>
                      <a:pt x="3650" y="376"/>
                    </a:lnTo>
                    <a:lnTo>
                      <a:pt x="3601" y="368"/>
                    </a:lnTo>
                    <a:lnTo>
                      <a:pt x="3576" y="364"/>
                    </a:lnTo>
                    <a:lnTo>
                      <a:pt x="3551" y="358"/>
                    </a:lnTo>
                    <a:lnTo>
                      <a:pt x="3551" y="358"/>
                    </a:lnTo>
                    <a:lnTo>
                      <a:pt x="3545" y="356"/>
                    </a:lnTo>
                    <a:lnTo>
                      <a:pt x="3538" y="353"/>
                    </a:lnTo>
                    <a:lnTo>
                      <a:pt x="3526" y="346"/>
                    </a:lnTo>
                    <a:lnTo>
                      <a:pt x="3526" y="346"/>
                    </a:lnTo>
                    <a:lnTo>
                      <a:pt x="3521" y="345"/>
                    </a:lnTo>
                    <a:lnTo>
                      <a:pt x="3516" y="343"/>
                    </a:lnTo>
                    <a:lnTo>
                      <a:pt x="3511" y="343"/>
                    </a:lnTo>
                    <a:lnTo>
                      <a:pt x="3506" y="343"/>
                    </a:lnTo>
                    <a:lnTo>
                      <a:pt x="3502" y="345"/>
                    </a:lnTo>
                    <a:lnTo>
                      <a:pt x="3498" y="347"/>
                    </a:lnTo>
                    <a:lnTo>
                      <a:pt x="3492" y="353"/>
                    </a:lnTo>
                    <a:lnTo>
                      <a:pt x="3485" y="361"/>
                    </a:lnTo>
                    <a:lnTo>
                      <a:pt x="3481" y="368"/>
                    </a:lnTo>
                    <a:lnTo>
                      <a:pt x="3478" y="379"/>
                    </a:lnTo>
                    <a:lnTo>
                      <a:pt x="3478" y="389"/>
                    </a:lnTo>
                    <a:lnTo>
                      <a:pt x="3478" y="389"/>
                    </a:lnTo>
                    <a:lnTo>
                      <a:pt x="3473" y="390"/>
                    </a:lnTo>
                    <a:lnTo>
                      <a:pt x="3470" y="391"/>
                    </a:lnTo>
                    <a:lnTo>
                      <a:pt x="3462" y="395"/>
                    </a:lnTo>
                    <a:lnTo>
                      <a:pt x="3459" y="396"/>
                    </a:lnTo>
                    <a:lnTo>
                      <a:pt x="3455" y="397"/>
                    </a:lnTo>
                    <a:lnTo>
                      <a:pt x="3453" y="396"/>
                    </a:lnTo>
                    <a:lnTo>
                      <a:pt x="3450" y="394"/>
                    </a:lnTo>
                    <a:lnTo>
                      <a:pt x="3450" y="394"/>
                    </a:lnTo>
                    <a:lnTo>
                      <a:pt x="3444" y="384"/>
                    </a:lnTo>
                    <a:lnTo>
                      <a:pt x="3437" y="378"/>
                    </a:lnTo>
                    <a:lnTo>
                      <a:pt x="3429" y="372"/>
                    </a:lnTo>
                    <a:lnTo>
                      <a:pt x="3421" y="368"/>
                    </a:lnTo>
                    <a:lnTo>
                      <a:pt x="3412" y="366"/>
                    </a:lnTo>
                    <a:lnTo>
                      <a:pt x="3404" y="365"/>
                    </a:lnTo>
                    <a:lnTo>
                      <a:pt x="3395" y="365"/>
                    </a:lnTo>
                    <a:lnTo>
                      <a:pt x="3385" y="366"/>
                    </a:lnTo>
                    <a:lnTo>
                      <a:pt x="3367" y="368"/>
                    </a:lnTo>
                    <a:lnTo>
                      <a:pt x="3347" y="372"/>
                    </a:lnTo>
                    <a:lnTo>
                      <a:pt x="3329" y="375"/>
                    </a:lnTo>
                    <a:lnTo>
                      <a:pt x="3320" y="376"/>
                    </a:lnTo>
                    <a:lnTo>
                      <a:pt x="3311" y="376"/>
                    </a:lnTo>
                    <a:lnTo>
                      <a:pt x="3311" y="376"/>
                    </a:lnTo>
                    <a:lnTo>
                      <a:pt x="3303" y="375"/>
                    </a:lnTo>
                    <a:lnTo>
                      <a:pt x="3295" y="373"/>
                    </a:lnTo>
                    <a:lnTo>
                      <a:pt x="3277" y="370"/>
                    </a:lnTo>
                    <a:lnTo>
                      <a:pt x="3277" y="370"/>
                    </a:lnTo>
                    <a:lnTo>
                      <a:pt x="3274" y="368"/>
                    </a:lnTo>
                    <a:lnTo>
                      <a:pt x="3272" y="366"/>
                    </a:lnTo>
                    <a:lnTo>
                      <a:pt x="3271" y="361"/>
                    </a:lnTo>
                    <a:lnTo>
                      <a:pt x="3270" y="358"/>
                    </a:lnTo>
                    <a:lnTo>
                      <a:pt x="3268" y="356"/>
                    </a:lnTo>
                    <a:lnTo>
                      <a:pt x="3265" y="354"/>
                    </a:lnTo>
                    <a:lnTo>
                      <a:pt x="3262" y="354"/>
                    </a:lnTo>
                    <a:lnTo>
                      <a:pt x="3262" y="354"/>
                    </a:lnTo>
                    <a:lnTo>
                      <a:pt x="3263" y="339"/>
                    </a:lnTo>
                    <a:lnTo>
                      <a:pt x="3262" y="332"/>
                    </a:lnTo>
                    <a:lnTo>
                      <a:pt x="3261" y="325"/>
                    </a:lnTo>
                    <a:lnTo>
                      <a:pt x="3260" y="320"/>
                    </a:lnTo>
                    <a:lnTo>
                      <a:pt x="3256" y="314"/>
                    </a:lnTo>
                    <a:lnTo>
                      <a:pt x="3252" y="309"/>
                    </a:lnTo>
                    <a:lnTo>
                      <a:pt x="3246" y="306"/>
                    </a:lnTo>
                    <a:lnTo>
                      <a:pt x="3246" y="306"/>
                    </a:lnTo>
                    <a:lnTo>
                      <a:pt x="3241" y="305"/>
                    </a:lnTo>
                    <a:lnTo>
                      <a:pt x="3236" y="305"/>
                    </a:lnTo>
                    <a:lnTo>
                      <a:pt x="3229" y="305"/>
                    </a:lnTo>
                    <a:lnTo>
                      <a:pt x="3223" y="306"/>
                    </a:lnTo>
                    <a:lnTo>
                      <a:pt x="3211" y="309"/>
                    </a:lnTo>
                    <a:lnTo>
                      <a:pt x="3198" y="314"/>
                    </a:lnTo>
                    <a:lnTo>
                      <a:pt x="3131" y="331"/>
                    </a:lnTo>
                    <a:lnTo>
                      <a:pt x="3131" y="331"/>
                    </a:lnTo>
                    <a:lnTo>
                      <a:pt x="3129" y="329"/>
                    </a:lnTo>
                    <a:lnTo>
                      <a:pt x="3128" y="326"/>
                    </a:lnTo>
                    <a:lnTo>
                      <a:pt x="3124" y="325"/>
                    </a:lnTo>
                    <a:lnTo>
                      <a:pt x="3121" y="325"/>
                    </a:lnTo>
                    <a:lnTo>
                      <a:pt x="3121" y="325"/>
                    </a:lnTo>
                    <a:lnTo>
                      <a:pt x="3122" y="321"/>
                    </a:lnTo>
                    <a:lnTo>
                      <a:pt x="3122" y="317"/>
                    </a:lnTo>
                    <a:lnTo>
                      <a:pt x="3121" y="316"/>
                    </a:lnTo>
                    <a:lnTo>
                      <a:pt x="3121" y="316"/>
                    </a:lnTo>
                    <a:lnTo>
                      <a:pt x="3116" y="315"/>
                    </a:lnTo>
                    <a:lnTo>
                      <a:pt x="3112" y="314"/>
                    </a:lnTo>
                    <a:lnTo>
                      <a:pt x="3102" y="313"/>
                    </a:lnTo>
                    <a:lnTo>
                      <a:pt x="3091" y="314"/>
                    </a:lnTo>
                    <a:lnTo>
                      <a:pt x="3081" y="315"/>
                    </a:lnTo>
                    <a:lnTo>
                      <a:pt x="3072" y="316"/>
                    </a:lnTo>
                    <a:lnTo>
                      <a:pt x="3063" y="317"/>
                    </a:lnTo>
                    <a:lnTo>
                      <a:pt x="3054" y="316"/>
                    </a:lnTo>
                    <a:lnTo>
                      <a:pt x="3049" y="314"/>
                    </a:lnTo>
                    <a:lnTo>
                      <a:pt x="3046" y="313"/>
                    </a:lnTo>
                    <a:lnTo>
                      <a:pt x="3046" y="313"/>
                    </a:lnTo>
                    <a:lnTo>
                      <a:pt x="3040" y="309"/>
                    </a:lnTo>
                    <a:lnTo>
                      <a:pt x="3036" y="308"/>
                    </a:lnTo>
                    <a:lnTo>
                      <a:pt x="3027" y="307"/>
                    </a:lnTo>
                    <a:lnTo>
                      <a:pt x="3016" y="307"/>
                    </a:lnTo>
                    <a:lnTo>
                      <a:pt x="3006" y="309"/>
                    </a:lnTo>
                    <a:lnTo>
                      <a:pt x="2997" y="310"/>
                    </a:lnTo>
                    <a:lnTo>
                      <a:pt x="2988" y="310"/>
                    </a:lnTo>
                    <a:lnTo>
                      <a:pt x="2983" y="310"/>
                    </a:lnTo>
                    <a:lnTo>
                      <a:pt x="2979" y="309"/>
                    </a:lnTo>
                    <a:lnTo>
                      <a:pt x="2975" y="307"/>
                    </a:lnTo>
                    <a:lnTo>
                      <a:pt x="2972" y="304"/>
                    </a:lnTo>
                    <a:lnTo>
                      <a:pt x="2972" y="304"/>
                    </a:lnTo>
                    <a:lnTo>
                      <a:pt x="2970" y="300"/>
                    </a:lnTo>
                    <a:lnTo>
                      <a:pt x="2971" y="298"/>
                    </a:lnTo>
                    <a:lnTo>
                      <a:pt x="2972" y="295"/>
                    </a:lnTo>
                    <a:lnTo>
                      <a:pt x="2974" y="291"/>
                    </a:lnTo>
                    <a:lnTo>
                      <a:pt x="2980" y="283"/>
                    </a:lnTo>
                    <a:lnTo>
                      <a:pt x="2982" y="280"/>
                    </a:lnTo>
                    <a:lnTo>
                      <a:pt x="2983" y="275"/>
                    </a:lnTo>
                    <a:lnTo>
                      <a:pt x="2983" y="275"/>
                    </a:lnTo>
                    <a:lnTo>
                      <a:pt x="2982" y="273"/>
                    </a:lnTo>
                    <a:lnTo>
                      <a:pt x="2980" y="270"/>
                    </a:lnTo>
                    <a:lnTo>
                      <a:pt x="2978" y="267"/>
                    </a:lnTo>
                    <a:lnTo>
                      <a:pt x="2974" y="266"/>
                    </a:lnTo>
                    <a:lnTo>
                      <a:pt x="2974" y="266"/>
                    </a:lnTo>
                    <a:lnTo>
                      <a:pt x="2962" y="267"/>
                    </a:lnTo>
                    <a:lnTo>
                      <a:pt x="2956" y="267"/>
                    </a:lnTo>
                    <a:lnTo>
                      <a:pt x="2951" y="266"/>
                    </a:lnTo>
                    <a:lnTo>
                      <a:pt x="2947" y="265"/>
                    </a:lnTo>
                    <a:lnTo>
                      <a:pt x="2943" y="262"/>
                    </a:lnTo>
                    <a:lnTo>
                      <a:pt x="2938" y="258"/>
                    </a:lnTo>
                    <a:lnTo>
                      <a:pt x="2933" y="252"/>
                    </a:lnTo>
                    <a:lnTo>
                      <a:pt x="2933" y="252"/>
                    </a:lnTo>
                    <a:lnTo>
                      <a:pt x="2930" y="250"/>
                    </a:lnTo>
                    <a:lnTo>
                      <a:pt x="2926" y="249"/>
                    </a:lnTo>
                    <a:lnTo>
                      <a:pt x="2922" y="250"/>
                    </a:lnTo>
                    <a:lnTo>
                      <a:pt x="2917" y="251"/>
                    </a:lnTo>
                    <a:lnTo>
                      <a:pt x="2907" y="255"/>
                    </a:lnTo>
                    <a:lnTo>
                      <a:pt x="2901" y="256"/>
                    </a:lnTo>
                    <a:lnTo>
                      <a:pt x="2896" y="255"/>
                    </a:lnTo>
                    <a:lnTo>
                      <a:pt x="2896" y="255"/>
                    </a:lnTo>
                    <a:lnTo>
                      <a:pt x="2897" y="270"/>
                    </a:lnTo>
                    <a:lnTo>
                      <a:pt x="2897" y="276"/>
                    </a:lnTo>
                    <a:lnTo>
                      <a:pt x="2896" y="283"/>
                    </a:lnTo>
                    <a:lnTo>
                      <a:pt x="2893" y="290"/>
                    </a:lnTo>
                    <a:lnTo>
                      <a:pt x="2891" y="296"/>
                    </a:lnTo>
                    <a:lnTo>
                      <a:pt x="2887" y="300"/>
                    </a:lnTo>
                    <a:lnTo>
                      <a:pt x="2881" y="304"/>
                    </a:lnTo>
                    <a:lnTo>
                      <a:pt x="2881" y="304"/>
                    </a:lnTo>
                    <a:lnTo>
                      <a:pt x="2874" y="306"/>
                    </a:lnTo>
                    <a:lnTo>
                      <a:pt x="2867" y="307"/>
                    </a:lnTo>
                    <a:lnTo>
                      <a:pt x="2862" y="307"/>
                    </a:lnTo>
                    <a:lnTo>
                      <a:pt x="2856" y="305"/>
                    </a:lnTo>
                    <a:lnTo>
                      <a:pt x="2851" y="301"/>
                    </a:lnTo>
                    <a:lnTo>
                      <a:pt x="2848" y="296"/>
                    </a:lnTo>
                    <a:lnTo>
                      <a:pt x="2847" y="289"/>
                    </a:lnTo>
                    <a:lnTo>
                      <a:pt x="2848" y="281"/>
                    </a:lnTo>
                    <a:lnTo>
                      <a:pt x="2848" y="281"/>
                    </a:lnTo>
                    <a:lnTo>
                      <a:pt x="2849" y="278"/>
                    </a:lnTo>
                    <a:lnTo>
                      <a:pt x="2851" y="276"/>
                    </a:lnTo>
                    <a:lnTo>
                      <a:pt x="2854" y="275"/>
                    </a:lnTo>
                    <a:lnTo>
                      <a:pt x="2857" y="275"/>
                    </a:lnTo>
                    <a:lnTo>
                      <a:pt x="2857" y="275"/>
                    </a:lnTo>
                    <a:lnTo>
                      <a:pt x="2858" y="268"/>
                    </a:lnTo>
                    <a:lnTo>
                      <a:pt x="2857" y="260"/>
                    </a:lnTo>
                    <a:lnTo>
                      <a:pt x="2855" y="254"/>
                    </a:lnTo>
                    <a:lnTo>
                      <a:pt x="2851" y="248"/>
                    </a:lnTo>
                    <a:lnTo>
                      <a:pt x="2847" y="243"/>
                    </a:lnTo>
                    <a:lnTo>
                      <a:pt x="2843" y="240"/>
                    </a:lnTo>
                    <a:lnTo>
                      <a:pt x="2839" y="239"/>
                    </a:lnTo>
                    <a:lnTo>
                      <a:pt x="2835" y="240"/>
                    </a:lnTo>
                    <a:lnTo>
                      <a:pt x="2835" y="240"/>
                    </a:lnTo>
                    <a:lnTo>
                      <a:pt x="2830" y="242"/>
                    </a:lnTo>
                    <a:lnTo>
                      <a:pt x="2825" y="245"/>
                    </a:lnTo>
                    <a:lnTo>
                      <a:pt x="2821" y="246"/>
                    </a:lnTo>
                    <a:lnTo>
                      <a:pt x="2815" y="246"/>
                    </a:lnTo>
                    <a:lnTo>
                      <a:pt x="2806" y="243"/>
                    </a:lnTo>
                    <a:lnTo>
                      <a:pt x="2797" y="240"/>
                    </a:lnTo>
                    <a:lnTo>
                      <a:pt x="2788" y="235"/>
                    </a:lnTo>
                    <a:lnTo>
                      <a:pt x="2779" y="232"/>
                    </a:lnTo>
                    <a:lnTo>
                      <a:pt x="2769" y="230"/>
                    </a:lnTo>
                    <a:lnTo>
                      <a:pt x="2764" y="231"/>
                    </a:lnTo>
                    <a:lnTo>
                      <a:pt x="2759" y="231"/>
                    </a:lnTo>
                    <a:lnTo>
                      <a:pt x="2759" y="231"/>
                    </a:lnTo>
                    <a:lnTo>
                      <a:pt x="2758" y="232"/>
                    </a:lnTo>
                    <a:lnTo>
                      <a:pt x="2758" y="233"/>
                    </a:lnTo>
                    <a:lnTo>
                      <a:pt x="2759" y="234"/>
                    </a:lnTo>
                    <a:lnTo>
                      <a:pt x="2762" y="235"/>
                    </a:lnTo>
                    <a:lnTo>
                      <a:pt x="2762" y="235"/>
                    </a:lnTo>
                    <a:lnTo>
                      <a:pt x="2764" y="235"/>
                    </a:lnTo>
                    <a:lnTo>
                      <a:pt x="2764" y="235"/>
                    </a:lnTo>
                    <a:lnTo>
                      <a:pt x="2762" y="235"/>
                    </a:lnTo>
                    <a:lnTo>
                      <a:pt x="2762" y="235"/>
                    </a:lnTo>
                    <a:lnTo>
                      <a:pt x="2749" y="234"/>
                    </a:lnTo>
                    <a:lnTo>
                      <a:pt x="2747" y="234"/>
                    </a:lnTo>
                    <a:lnTo>
                      <a:pt x="2744" y="235"/>
                    </a:lnTo>
                    <a:lnTo>
                      <a:pt x="2742" y="238"/>
                    </a:lnTo>
                    <a:lnTo>
                      <a:pt x="2741" y="240"/>
                    </a:lnTo>
                    <a:lnTo>
                      <a:pt x="2741" y="240"/>
                    </a:lnTo>
                    <a:lnTo>
                      <a:pt x="2739" y="246"/>
                    </a:lnTo>
                    <a:lnTo>
                      <a:pt x="2739" y="251"/>
                    </a:lnTo>
                    <a:lnTo>
                      <a:pt x="2739" y="264"/>
                    </a:lnTo>
                    <a:lnTo>
                      <a:pt x="2740" y="289"/>
                    </a:lnTo>
                    <a:lnTo>
                      <a:pt x="2740" y="299"/>
                    </a:lnTo>
                    <a:lnTo>
                      <a:pt x="2738" y="304"/>
                    </a:lnTo>
                    <a:lnTo>
                      <a:pt x="2737" y="306"/>
                    </a:lnTo>
                    <a:lnTo>
                      <a:pt x="2733" y="308"/>
                    </a:lnTo>
                    <a:lnTo>
                      <a:pt x="2729" y="309"/>
                    </a:lnTo>
                    <a:lnTo>
                      <a:pt x="2723" y="309"/>
                    </a:lnTo>
                    <a:lnTo>
                      <a:pt x="2716" y="307"/>
                    </a:lnTo>
                    <a:lnTo>
                      <a:pt x="2716" y="307"/>
                    </a:lnTo>
                    <a:lnTo>
                      <a:pt x="2713" y="307"/>
                    </a:lnTo>
                    <a:lnTo>
                      <a:pt x="2709" y="307"/>
                    </a:lnTo>
                    <a:lnTo>
                      <a:pt x="2700" y="308"/>
                    </a:lnTo>
                    <a:lnTo>
                      <a:pt x="2697" y="307"/>
                    </a:lnTo>
                    <a:lnTo>
                      <a:pt x="2693" y="305"/>
                    </a:lnTo>
                    <a:lnTo>
                      <a:pt x="2691" y="301"/>
                    </a:lnTo>
                    <a:lnTo>
                      <a:pt x="2691" y="296"/>
                    </a:lnTo>
                    <a:lnTo>
                      <a:pt x="2691" y="296"/>
                    </a:lnTo>
                    <a:lnTo>
                      <a:pt x="2682" y="295"/>
                    </a:lnTo>
                    <a:lnTo>
                      <a:pt x="2673" y="292"/>
                    </a:lnTo>
                    <a:lnTo>
                      <a:pt x="2665" y="289"/>
                    </a:lnTo>
                    <a:lnTo>
                      <a:pt x="2657" y="285"/>
                    </a:lnTo>
                    <a:lnTo>
                      <a:pt x="2649" y="282"/>
                    </a:lnTo>
                    <a:lnTo>
                      <a:pt x="2642" y="280"/>
                    </a:lnTo>
                    <a:lnTo>
                      <a:pt x="2635" y="279"/>
                    </a:lnTo>
                    <a:lnTo>
                      <a:pt x="2632" y="279"/>
                    </a:lnTo>
                    <a:lnTo>
                      <a:pt x="2628" y="280"/>
                    </a:lnTo>
                    <a:lnTo>
                      <a:pt x="2628" y="280"/>
                    </a:lnTo>
                    <a:lnTo>
                      <a:pt x="2622" y="282"/>
                    </a:lnTo>
                    <a:lnTo>
                      <a:pt x="2615" y="283"/>
                    </a:lnTo>
                    <a:lnTo>
                      <a:pt x="2607" y="283"/>
                    </a:lnTo>
                    <a:lnTo>
                      <a:pt x="2601" y="282"/>
                    </a:lnTo>
                    <a:lnTo>
                      <a:pt x="2588" y="280"/>
                    </a:lnTo>
                    <a:lnTo>
                      <a:pt x="2581" y="281"/>
                    </a:lnTo>
                    <a:lnTo>
                      <a:pt x="2574" y="283"/>
                    </a:lnTo>
                    <a:lnTo>
                      <a:pt x="2574" y="283"/>
                    </a:lnTo>
                    <a:lnTo>
                      <a:pt x="2570" y="284"/>
                    </a:lnTo>
                    <a:lnTo>
                      <a:pt x="2568" y="288"/>
                    </a:lnTo>
                    <a:lnTo>
                      <a:pt x="2566" y="292"/>
                    </a:lnTo>
                    <a:lnTo>
                      <a:pt x="2565" y="297"/>
                    </a:lnTo>
                    <a:lnTo>
                      <a:pt x="2564" y="306"/>
                    </a:lnTo>
                    <a:lnTo>
                      <a:pt x="2563" y="310"/>
                    </a:lnTo>
                    <a:lnTo>
                      <a:pt x="2560" y="314"/>
                    </a:lnTo>
                    <a:lnTo>
                      <a:pt x="2560" y="314"/>
                    </a:lnTo>
                    <a:lnTo>
                      <a:pt x="2557" y="321"/>
                    </a:lnTo>
                    <a:lnTo>
                      <a:pt x="2551" y="326"/>
                    </a:lnTo>
                    <a:lnTo>
                      <a:pt x="2545" y="331"/>
                    </a:lnTo>
                    <a:lnTo>
                      <a:pt x="2539" y="334"/>
                    </a:lnTo>
                    <a:lnTo>
                      <a:pt x="2531" y="337"/>
                    </a:lnTo>
                    <a:lnTo>
                      <a:pt x="2524" y="338"/>
                    </a:lnTo>
                    <a:lnTo>
                      <a:pt x="2517" y="337"/>
                    </a:lnTo>
                    <a:lnTo>
                      <a:pt x="2511" y="333"/>
                    </a:lnTo>
                    <a:lnTo>
                      <a:pt x="2511" y="333"/>
                    </a:lnTo>
                    <a:lnTo>
                      <a:pt x="2502" y="324"/>
                    </a:lnTo>
                    <a:lnTo>
                      <a:pt x="2498" y="320"/>
                    </a:lnTo>
                    <a:lnTo>
                      <a:pt x="2493" y="314"/>
                    </a:lnTo>
                    <a:lnTo>
                      <a:pt x="2489" y="307"/>
                    </a:lnTo>
                    <a:lnTo>
                      <a:pt x="2486" y="300"/>
                    </a:lnTo>
                    <a:lnTo>
                      <a:pt x="2485" y="293"/>
                    </a:lnTo>
                    <a:lnTo>
                      <a:pt x="2485" y="285"/>
                    </a:lnTo>
                    <a:lnTo>
                      <a:pt x="2485" y="285"/>
                    </a:lnTo>
                    <a:lnTo>
                      <a:pt x="2486" y="283"/>
                    </a:lnTo>
                    <a:lnTo>
                      <a:pt x="2489" y="281"/>
                    </a:lnTo>
                    <a:lnTo>
                      <a:pt x="2491" y="280"/>
                    </a:lnTo>
                    <a:lnTo>
                      <a:pt x="2494" y="281"/>
                    </a:lnTo>
                    <a:lnTo>
                      <a:pt x="2494" y="281"/>
                    </a:lnTo>
                    <a:lnTo>
                      <a:pt x="2495" y="273"/>
                    </a:lnTo>
                    <a:lnTo>
                      <a:pt x="2494" y="270"/>
                    </a:lnTo>
                    <a:lnTo>
                      <a:pt x="2494" y="265"/>
                    </a:lnTo>
                    <a:lnTo>
                      <a:pt x="2494" y="265"/>
                    </a:lnTo>
                    <a:lnTo>
                      <a:pt x="2492" y="262"/>
                    </a:lnTo>
                    <a:lnTo>
                      <a:pt x="2487" y="258"/>
                    </a:lnTo>
                    <a:lnTo>
                      <a:pt x="2479" y="255"/>
                    </a:lnTo>
                    <a:lnTo>
                      <a:pt x="2472" y="251"/>
                    </a:lnTo>
                    <a:lnTo>
                      <a:pt x="2469" y="248"/>
                    </a:lnTo>
                    <a:lnTo>
                      <a:pt x="2467" y="245"/>
                    </a:lnTo>
                    <a:lnTo>
                      <a:pt x="2467" y="245"/>
                    </a:lnTo>
                    <a:lnTo>
                      <a:pt x="2464" y="233"/>
                    </a:lnTo>
                    <a:lnTo>
                      <a:pt x="2461" y="229"/>
                    </a:lnTo>
                    <a:lnTo>
                      <a:pt x="2460" y="227"/>
                    </a:lnTo>
                    <a:lnTo>
                      <a:pt x="2460" y="227"/>
                    </a:lnTo>
                    <a:lnTo>
                      <a:pt x="2450" y="226"/>
                    </a:lnTo>
                    <a:lnTo>
                      <a:pt x="2441" y="224"/>
                    </a:lnTo>
                    <a:lnTo>
                      <a:pt x="2423" y="220"/>
                    </a:lnTo>
                    <a:lnTo>
                      <a:pt x="2404" y="215"/>
                    </a:lnTo>
                    <a:lnTo>
                      <a:pt x="2396" y="214"/>
                    </a:lnTo>
                    <a:lnTo>
                      <a:pt x="2387" y="214"/>
                    </a:lnTo>
                    <a:lnTo>
                      <a:pt x="2387" y="214"/>
                    </a:lnTo>
                    <a:lnTo>
                      <a:pt x="2375" y="214"/>
                    </a:lnTo>
                    <a:lnTo>
                      <a:pt x="2368" y="214"/>
                    </a:lnTo>
                    <a:lnTo>
                      <a:pt x="2362" y="214"/>
                    </a:lnTo>
                    <a:lnTo>
                      <a:pt x="2362" y="214"/>
                    </a:lnTo>
                    <a:lnTo>
                      <a:pt x="2358" y="212"/>
                    </a:lnTo>
                    <a:lnTo>
                      <a:pt x="2353" y="208"/>
                    </a:lnTo>
                    <a:lnTo>
                      <a:pt x="2348" y="206"/>
                    </a:lnTo>
                    <a:lnTo>
                      <a:pt x="2345" y="206"/>
                    </a:lnTo>
                    <a:lnTo>
                      <a:pt x="2343" y="206"/>
                    </a:lnTo>
                    <a:lnTo>
                      <a:pt x="2343" y="206"/>
                    </a:lnTo>
                    <a:lnTo>
                      <a:pt x="2338" y="208"/>
                    </a:lnTo>
                    <a:lnTo>
                      <a:pt x="2333" y="212"/>
                    </a:lnTo>
                    <a:lnTo>
                      <a:pt x="2328" y="216"/>
                    </a:lnTo>
                    <a:lnTo>
                      <a:pt x="2325" y="222"/>
                    </a:lnTo>
                    <a:lnTo>
                      <a:pt x="2323" y="227"/>
                    </a:lnTo>
                    <a:lnTo>
                      <a:pt x="2323" y="233"/>
                    </a:lnTo>
                    <a:lnTo>
                      <a:pt x="2324" y="239"/>
                    </a:lnTo>
                    <a:lnTo>
                      <a:pt x="2328" y="246"/>
                    </a:lnTo>
                    <a:lnTo>
                      <a:pt x="2328" y="246"/>
                    </a:lnTo>
                    <a:lnTo>
                      <a:pt x="2316" y="247"/>
                    </a:lnTo>
                    <a:lnTo>
                      <a:pt x="2303" y="249"/>
                    </a:lnTo>
                    <a:lnTo>
                      <a:pt x="2292" y="251"/>
                    </a:lnTo>
                    <a:lnTo>
                      <a:pt x="2285" y="251"/>
                    </a:lnTo>
                    <a:lnTo>
                      <a:pt x="2279" y="249"/>
                    </a:lnTo>
                    <a:lnTo>
                      <a:pt x="2279" y="249"/>
                    </a:lnTo>
                    <a:lnTo>
                      <a:pt x="2270" y="246"/>
                    </a:lnTo>
                    <a:lnTo>
                      <a:pt x="2261" y="241"/>
                    </a:lnTo>
                    <a:lnTo>
                      <a:pt x="2254" y="237"/>
                    </a:lnTo>
                    <a:lnTo>
                      <a:pt x="2247" y="232"/>
                    </a:lnTo>
                    <a:lnTo>
                      <a:pt x="2247" y="232"/>
                    </a:lnTo>
                    <a:lnTo>
                      <a:pt x="2235" y="221"/>
                    </a:lnTo>
                    <a:lnTo>
                      <a:pt x="2221" y="209"/>
                    </a:lnTo>
                    <a:lnTo>
                      <a:pt x="2209" y="200"/>
                    </a:lnTo>
                    <a:lnTo>
                      <a:pt x="2202" y="196"/>
                    </a:lnTo>
                    <a:lnTo>
                      <a:pt x="2195" y="192"/>
                    </a:lnTo>
                    <a:lnTo>
                      <a:pt x="2195" y="192"/>
                    </a:lnTo>
                    <a:lnTo>
                      <a:pt x="2189" y="191"/>
                    </a:lnTo>
                    <a:lnTo>
                      <a:pt x="2184" y="190"/>
                    </a:lnTo>
                    <a:lnTo>
                      <a:pt x="2174" y="191"/>
                    </a:lnTo>
                    <a:lnTo>
                      <a:pt x="2163" y="192"/>
                    </a:lnTo>
                    <a:lnTo>
                      <a:pt x="2152" y="196"/>
                    </a:lnTo>
                    <a:lnTo>
                      <a:pt x="2141" y="199"/>
                    </a:lnTo>
                    <a:lnTo>
                      <a:pt x="2130" y="201"/>
                    </a:lnTo>
                    <a:lnTo>
                      <a:pt x="2119" y="202"/>
                    </a:lnTo>
                    <a:lnTo>
                      <a:pt x="2113" y="202"/>
                    </a:lnTo>
                    <a:lnTo>
                      <a:pt x="2109" y="201"/>
                    </a:lnTo>
                    <a:lnTo>
                      <a:pt x="2109" y="201"/>
                    </a:lnTo>
                    <a:lnTo>
                      <a:pt x="2095" y="198"/>
                    </a:lnTo>
                    <a:lnTo>
                      <a:pt x="2081" y="196"/>
                    </a:lnTo>
                    <a:lnTo>
                      <a:pt x="2075" y="194"/>
                    </a:lnTo>
                    <a:lnTo>
                      <a:pt x="2068" y="194"/>
                    </a:lnTo>
                    <a:lnTo>
                      <a:pt x="2061" y="196"/>
                    </a:lnTo>
                    <a:lnTo>
                      <a:pt x="2054" y="197"/>
                    </a:lnTo>
                    <a:lnTo>
                      <a:pt x="2054" y="197"/>
                    </a:lnTo>
                    <a:lnTo>
                      <a:pt x="2040" y="202"/>
                    </a:lnTo>
                    <a:lnTo>
                      <a:pt x="2027" y="209"/>
                    </a:lnTo>
                    <a:lnTo>
                      <a:pt x="2000" y="223"/>
                    </a:lnTo>
                    <a:lnTo>
                      <a:pt x="1986" y="229"/>
                    </a:lnTo>
                    <a:lnTo>
                      <a:pt x="1971" y="233"/>
                    </a:lnTo>
                    <a:lnTo>
                      <a:pt x="1964" y="233"/>
                    </a:lnTo>
                    <a:lnTo>
                      <a:pt x="1956" y="234"/>
                    </a:lnTo>
                    <a:lnTo>
                      <a:pt x="1950" y="233"/>
                    </a:lnTo>
                    <a:lnTo>
                      <a:pt x="1942" y="232"/>
                    </a:lnTo>
                    <a:lnTo>
                      <a:pt x="1942" y="232"/>
                    </a:lnTo>
                    <a:lnTo>
                      <a:pt x="1938" y="230"/>
                    </a:lnTo>
                    <a:lnTo>
                      <a:pt x="1935" y="226"/>
                    </a:lnTo>
                    <a:lnTo>
                      <a:pt x="1931" y="222"/>
                    </a:lnTo>
                    <a:lnTo>
                      <a:pt x="1928" y="216"/>
                    </a:lnTo>
                    <a:lnTo>
                      <a:pt x="1926" y="210"/>
                    </a:lnTo>
                    <a:lnTo>
                      <a:pt x="1926" y="206"/>
                    </a:lnTo>
                    <a:lnTo>
                      <a:pt x="1926" y="201"/>
                    </a:lnTo>
                    <a:lnTo>
                      <a:pt x="1929" y="198"/>
                    </a:lnTo>
                    <a:lnTo>
                      <a:pt x="1929" y="198"/>
                    </a:lnTo>
                    <a:lnTo>
                      <a:pt x="1943" y="191"/>
                    </a:lnTo>
                    <a:lnTo>
                      <a:pt x="1956" y="184"/>
                    </a:lnTo>
                    <a:lnTo>
                      <a:pt x="1963" y="181"/>
                    </a:lnTo>
                    <a:lnTo>
                      <a:pt x="1969" y="176"/>
                    </a:lnTo>
                    <a:lnTo>
                      <a:pt x="1976" y="172"/>
                    </a:lnTo>
                    <a:lnTo>
                      <a:pt x="1981" y="165"/>
                    </a:lnTo>
                    <a:lnTo>
                      <a:pt x="1981" y="165"/>
                    </a:lnTo>
                    <a:lnTo>
                      <a:pt x="1985" y="162"/>
                    </a:lnTo>
                    <a:lnTo>
                      <a:pt x="1989" y="159"/>
                    </a:lnTo>
                    <a:lnTo>
                      <a:pt x="1994" y="157"/>
                    </a:lnTo>
                    <a:lnTo>
                      <a:pt x="2000" y="157"/>
                    </a:lnTo>
                    <a:lnTo>
                      <a:pt x="2010" y="156"/>
                    </a:lnTo>
                    <a:lnTo>
                      <a:pt x="2014" y="155"/>
                    </a:lnTo>
                    <a:lnTo>
                      <a:pt x="2019" y="154"/>
                    </a:lnTo>
                    <a:lnTo>
                      <a:pt x="2019" y="154"/>
                    </a:lnTo>
                    <a:lnTo>
                      <a:pt x="2048" y="138"/>
                    </a:lnTo>
                    <a:lnTo>
                      <a:pt x="2076" y="121"/>
                    </a:lnTo>
                    <a:lnTo>
                      <a:pt x="2076" y="121"/>
                    </a:lnTo>
                    <a:lnTo>
                      <a:pt x="2080" y="116"/>
                    </a:lnTo>
                    <a:lnTo>
                      <a:pt x="2083" y="110"/>
                    </a:lnTo>
                    <a:lnTo>
                      <a:pt x="2085" y="105"/>
                    </a:lnTo>
                    <a:lnTo>
                      <a:pt x="2086" y="97"/>
                    </a:lnTo>
                    <a:lnTo>
                      <a:pt x="2086" y="90"/>
                    </a:lnTo>
                    <a:lnTo>
                      <a:pt x="2084" y="83"/>
                    </a:lnTo>
                    <a:lnTo>
                      <a:pt x="2081" y="76"/>
                    </a:lnTo>
                    <a:lnTo>
                      <a:pt x="2076" y="72"/>
                    </a:lnTo>
                    <a:lnTo>
                      <a:pt x="2076" y="72"/>
                    </a:lnTo>
                    <a:lnTo>
                      <a:pt x="2069" y="67"/>
                    </a:lnTo>
                    <a:lnTo>
                      <a:pt x="2061" y="63"/>
                    </a:lnTo>
                    <a:lnTo>
                      <a:pt x="2044" y="57"/>
                    </a:lnTo>
                    <a:lnTo>
                      <a:pt x="2027" y="52"/>
                    </a:lnTo>
                    <a:lnTo>
                      <a:pt x="2009" y="51"/>
                    </a:lnTo>
                    <a:lnTo>
                      <a:pt x="1990" y="50"/>
                    </a:lnTo>
                    <a:lnTo>
                      <a:pt x="1972" y="50"/>
                    </a:lnTo>
                    <a:lnTo>
                      <a:pt x="1936" y="49"/>
                    </a:lnTo>
                    <a:lnTo>
                      <a:pt x="1936" y="49"/>
                    </a:lnTo>
                    <a:lnTo>
                      <a:pt x="1934" y="49"/>
                    </a:lnTo>
                    <a:lnTo>
                      <a:pt x="1931" y="48"/>
                    </a:lnTo>
                    <a:lnTo>
                      <a:pt x="1929" y="43"/>
                    </a:lnTo>
                    <a:lnTo>
                      <a:pt x="1927" y="38"/>
                    </a:lnTo>
                    <a:lnTo>
                      <a:pt x="1926" y="30"/>
                    </a:lnTo>
                    <a:lnTo>
                      <a:pt x="1924" y="23"/>
                    </a:lnTo>
                    <a:lnTo>
                      <a:pt x="1923" y="15"/>
                    </a:lnTo>
                    <a:lnTo>
                      <a:pt x="1920" y="9"/>
                    </a:lnTo>
                    <a:lnTo>
                      <a:pt x="1918" y="8"/>
                    </a:lnTo>
                    <a:lnTo>
                      <a:pt x="1915" y="6"/>
                    </a:lnTo>
                    <a:lnTo>
                      <a:pt x="1915" y="6"/>
                    </a:lnTo>
                    <a:lnTo>
                      <a:pt x="1907" y="3"/>
                    </a:lnTo>
                    <a:lnTo>
                      <a:pt x="1899" y="1"/>
                    </a:lnTo>
                    <a:lnTo>
                      <a:pt x="1892" y="0"/>
                    </a:lnTo>
                    <a:lnTo>
                      <a:pt x="1884" y="0"/>
                    </a:lnTo>
                    <a:lnTo>
                      <a:pt x="1865" y="1"/>
                    </a:lnTo>
                    <a:lnTo>
                      <a:pt x="1848" y="5"/>
                    </a:lnTo>
                    <a:lnTo>
                      <a:pt x="1848" y="5"/>
                    </a:lnTo>
                    <a:lnTo>
                      <a:pt x="1848" y="7"/>
                    </a:lnTo>
                    <a:lnTo>
                      <a:pt x="1848" y="10"/>
                    </a:lnTo>
                    <a:lnTo>
                      <a:pt x="1848" y="15"/>
                    </a:lnTo>
                    <a:lnTo>
                      <a:pt x="1847" y="17"/>
                    </a:lnTo>
                    <a:lnTo>
                      <a:pt x="1847" y="17"/>
                    </a:lnTo>
                    <a:lnTo>
                      <a:pt x="1836" y="19"/>
                    </a:lnTo>
                    <a:lnTo>
                      <a:pt x="1826" y="24"/>
                    </a:lnTo>
                    <a:lnTo>
                      <a:pt x="1815" y="28"/>
                    </a:lnTo>
                    <a:lnTo>
                      <a:pt x="1805" y="34"/>
                    </a:lnTo>
                    <a:lnTo>
                      <a:pt x="1796" y="40"/>
                    </a:lnTo>
                    <a:lnTo>
                      <a:pt x="1789" y="48"/>
                    </a:lnTo>
                    <a:lnTo>
                      <a:pt x="1782" y="57"/>
                    </a:lnTo>
                    <a:lnTo>
                      <a:pt x="1777" y="68"/>
                    </a:lnTo>
                    <a:lnTo>
                      <a:pt x="1777" y="68"/>
                    </a:lnTo>
                    <a:lnTo>
                      <a:pt x="1776" y="72"/>
                    </a:lnTo>
                    <a:lnTo>
                      <a:pt x="1772" y="76"/>
                    </a:lnTo>
                    <a:lnTo>
                      <a:pt x="1770" y="78"/>
                    </a:lnTo>
                    <a:lnTo>
                      <a:pt x="1766" y="81"/>
                    </a:lnTo>
                    <a:lnTo>
                      <a:pt x="1758" y="83"/>
                    </a:lnTo>
                    <a:lnTo>
                      <a:pt x="1750" y="83"/>
                    </a:lnTo>
                    <a:lnTo>
                      <a:pt x="1741" y="82"/>
                    </a:lnTo>
                    <a:lnTo>
                      <a:pt x="1732" y="80"/>
                    </a:lnTo>
                    <a:lnTo>
                      <a:pt x="1715" y="74"/>
                    </a:lnTo>
                    <a:lnTo>
                      <a:pt x="1715" y="74"/>
                    </a:lnTo>
                    <a:lnTo>
                      <a:pt x="1717" y="75"/>
                    </a:lnTo>
                    <a:lnTo>
                      <a:pt x="1715" y="76"/>
                    </a:lnTo>
                    <a:lnTo>
                      <a:pt x="1705" y="77"/>
                    </a:lnTo>
                    <a:lnTo>
                      <a:pt x="1681" y="78"/>
                    </a:lnTo>
                    <a:lnTo>
                      <a:pt x="1681" y="78"/>
                    </a:lnTo>
                    <a:lnTo>
                      <a:pt x="1680" y="81"/>
                    </a:lnTo>
                    <a:lnTo>
                      <a:pt x="1679" y="81"/>
                    </a:lnTo>
                    <a:lnTo>
                      <a:pt x="1672" y="82"/>
                    </a:lnTo>
                    <a:lnTo>
                      <a:pt x="1653" y="80"/>
                    </a:lnTo>
                    <a:lnTo>
                      <a:pt x="1633" y="77"/>
                    </a:lnTo>
                    <a:lnTo>
                      <a:pt x="1627" y="77"/>
                    </a:lnTo>
                    <a:lnTo>
                      <a:pt x="1624" y="77"/>
                    </a:lnTo>
                    <a:lnTo>
                      <a:pt x="1623" y="78"/>
                    </a:lnTo>
                    <a:lnTo>
                      <a:pt x="1623" y="78"/>
                    </a:lnTo>
                    <a:lnTo>
                      <a:pt x="1613" y="90"/>
                    </a:lnTo>
                    <a:lnTo>
                      <a:pt x="1609" y="93"/>
                    </a:lnTo>
                    <a:lnTo>
                      <a:pt x="1606" y="96"/>
                    </a:lnTo>
                    <a:lnTo>
                      <a:pt x="1600" y="98"/>
                    </a:lnTo>
                    <a:lnTo>
                      <a:pt x="1595" y="98"/>
                    </a:lnTo>
                    <a:lnTo>
                      <a:pt x="1574" y="99"/>
                    </a:lnTo>
                    <a:lnTo>
                      <a:pt x="1574" y="99"/>
                    </a:lnTo>
                    <a:lnTo>
                      <a:pt x="1572" y="100"/>
                    </a:lnTo>
                    <a:lnTo>
                      <a:pt x="1565" y="101"/>
                    </a:lnTo>
                    <a:lnTo>
                      <a:pt x="1547" y="105"/>
                    </a:lnTo>
                    <a:lnTo>
                      <a:pt x="1529" y="107"/>
                    </a:lnTo>
                    <a:lnTo>
                      <a:pt x="1520" y="108"/>
                    </a:lnTo>
                    <a:lnTo>
                      <a:pt x="1520" y="108"/>
                    </a:lnTo>
                    <a:lnTo>
                      <a:pt x="1517" y="109"/>
                    </a:lnTo>
                    <a:lnTo>
                      <a:pt x="1515" y="109"/>
                    </a:lnTo>
                    <a:lnTo>
                      <a:pt x="1511" y="109"/>
                    </a:lnTo>
                    <a:lnTo>
                      <a:pt x="1511" y="109"/>
                    </a:lnTo>
                    <a:lnTo>
                      <a:pt x="1512" y="113"/>
                    </a:lnTo>
                    <a:lnTo>
                      <a:pt x="1511" y="116"/>
                    </a:lnTo>
                    <a:lnTo>
                      <a:pt x="1509" y="118"/>
                    </a:lnTo>
                    <a:lnTo>
                      <a:pt x="1506" y="119"/>
                    </a:lnTo>
                    <a:lnTo>
                      <a:pt x="1504" y="122"/>
                    </a:lnTo>
                    <a:lnTo>
                      <a:pt x="1501" y="123"/>
                    </a:lnTo>
                    <a:lnTo>
                      <a:pt x="1500" y="126"/>
                    </a:lnTo>
                    <a:lnTo>
                      <a:pt x="1500" y="130"/>
                    </a:lnTo>
                    <a:lnTo>
                      <a:pt x="1500" y="130"/>
                    </a:lnTo>
                    <a:lnTo>
                      <a:pt x="1483" y="131"/>
                    </a:lnTo>
                    <a:lnTo>
                      <a:pt x="1466" y="131"/>
                    </a:lnTo>
                    <a:lnTo>
                      <a:pt x="1448" y="131"/>
                    </a:lnTo>
                    <a:lnTo>
                      <a:pt x="1430" y="132"/>
                    </a:lnTo>
                    <a:lnTo>
                      <a:pt x="1422" y="133"/>
                    </a:lnTo>
                    <a:lnTo>
                      <a:pt x="1414" y="135"/>
                    </a:lnTo>
                    <a:lnTo>
                      <a:pt x="1407" y="139"/>
                    </a:lnTo>
                    <a:lnTo>
                      <a:pt x="1400" y="143"/>
                    </a:lnTo>
                    <a:lnTo>
                      <a:pt x="1395" y="149"/>
                    </a:lnTo>
                    <a:lnTo>
                      <a:pt x="1390" y="156"/>
                    </a:lnTo>
                    <a:lnTo>
                      <a:pt x="1385" y="165"/>
                    </a:lnTo>
                    <a:lnTo>
                      <a:pt x="1383" y="174"/>
                    </a:lnTo>
                    <a:lnTo>
                      <a:pt x="1383" y="174"/>
                    </a:lnTo>
                    <a:lnTo>
                      <a:pt x="1389" y="175"/>
                    </a:lnTo>
                    <a:lnTo>
                      <a:pt x="1395" y="177"/>
                    </a:lnTo>
                    <a:lnTo>
                      <a:pt x="1400" y="180"/>
                    </a:lnTo>
                    <a:lnTo>
                      <a:pt x="1407" y="182"/>
                    </a:lnTo>
                    <a:lnTo>
                      <a:pt x="1407" y="182"/>
                    </a:lnTo>
                    <a:lnTo>
                      <a:pt x="1412" y="184"/>
                    </a:lnTo>
                    <a:lnTo>
                      <a:pt x="1413" y="187"/>
                    </a:lnTo>
                    <a:lnTo>
                      <a:pt x="1413" y="191"/>
                    </a:lnTo>
                    <a:lnTo>
                      <a:pt x="1412" y="194"/>
                    </a:lnTo>
                    <a:lnTo>
                      <a:pt x="1409" y="199"/>
                    </a:lnTo>
                    <a:lnTo>
                      <a:pt x="1407" y="202"/>
                    </a:lnTo>
                    <a:lnTo>
                      <a:pt x="1401" y="208"/>
                    </a:lnTo>
                    <a:lnTo>
                      <a:pt x="1401" y="208"/>
                    </a:lnTo>
                    <a:lnTo>
                      <a:pt x="1396" y="209"/>
                    </a:lnTo>
                    <a:lnTo>
                      <a:pt x="1390" y="210"/>
                    </a:lnTo>
                    <a:lnTo>
                      <a:pt x="1384" y="212"/>
                    </a:lnTo>
                    <a:lnTo>
                      <a:pt x="1379" y="210"/>
                    </a:lnTo>
                    <a:lnTo>
                      <a:pt x="1367" y="208"/>
                    </a:lnTo>
                    <a:lnTo>
                      <a:pt x="1357" y="205"/>
                    </a:lnTo>
                    <a:lnTo>
                      <a:pt x="1346" y="200"/>
                    </a:lnTo>
                    <a:lnTo>
                      <a:pt x="1334" y="197"/>
                    </a:lnTo>
                    <a:lnTo>
                      <a:pt x="1322" y="196"/>
                    </a:lnTo>
                    <a:lnTo>
                      <a:pt x="1316" y="196"/>
                    </a:lnTo>
                    <a:lnTo>
                      <a:pt x="1309" y="197"/>
                    </a:lnTo>
                    <a:lnTo>
                      <a:pt x="1309" y="197"/>
                    </a:lnTo>
                    <a:lnTo>
                      <a:pt x="1299" y="199"/>
                    </a:lnTo>
                    <a:lnTo>
                      <a:pt x="1294" y="201"/>
                    </a:lnTo>
                    <a:lnTo>
                      <a:pt x="1290" y="205"/>
                    </a:lnTo>
                    <a:lnTo>
                      <a:pt x="1290" y="205"/>
                    </a:lnTo>
                    <a:lnTo>
                      <a:pt x="1289" y="208"/>
                    </a:lnTo>
                    <a:lnTo>
                      <a:pt x="1290" y="210"/>
                    </a:lnTo>
                    <a:lnTo>
                      <a:pt x="1294" y="214"/>
                    </a:lnTo>
                    <a:lnTo>
                      <a:pt x="1297" y="216"/>
                    </a:lnTo>
                    <a:lnTo>
                      <a:pt x="1298" y="218"/>
                    </a:lnTo>
                    <a:lnTo>
                      <a:pt x="1298" y="222"/>
                    </a:lnTo>
                    <a:lnTo>
                      <a:pt x="1294" y="225"/>
                    </a:lnTo>
                    <a:lnTo>
                      <a:pt x="1294" y="225"/>
                    </a:lnTo>
                    <a:lnTo>
                      <a:pt x="1304" y="233"/>
                    </a:lnTo>
                    <a:lnTo>
                      <a:pt x="1310" y="242"/>
                    </a:lnTo>
                    <a:lnTo>
                      <a:pt x="1317" y="252"/>
                    </a:lnTo>
                    <a:lnTo>
                      <a:pt x="1323" y="263"/>
                    </a:lnTo>
                    <a:lnTo>
                      <a:pt x="1327" y="274"/>
                    </a:lnTo>
                    <a:lnTo>
                      <a:pt x="1331" y="287"/>
                    </a:lnTo>
                    <a:lnTo>
                      <a:pt x="1332" y="298"/>
                    </a:lnTo>
                    <a:lnTo>
                      <a:pt x="1331" y="310"/>
                    </a:lnTo>
                    <a:lnTo>
                      <a:pt x="1331" y="310"/>
                    </a:lnTo>
                    <a:lnTo>
                      <a:pt x="1329" y="317"/>
                    </a:lnTo>
                    <a:lnTo>
                      <a:pt x="1326" y="325"/>
                    </a:lnTo>
                    <a:lnTo>
                      <a:pt x="1324" y="329"/>
                    </a:lnTo>
                    <a:lnTo>
                      <a:pt x="1321" y="332"/>
                    </a:lnTo>
                    <a:lnTo>
                      <a:pt x="1318" y="333"/>
                    </a:lnTo>
                    <a:lnTo>
                      <a:pt x="1315" y="333"/>
                    </a:lnTo>
                    <a:lnTo>
                      <a:pt x="1315" y="333"/>
                    </a:lnTo>
                    <a:lnTo>
                      <a:pt x="1309" y="331"/>
                    </a:lnTo>
                    <a:lnTo>
                      <a:pt x="1305" y="326"/>
                    </a:lnTo>
                    <a:lnTo>
                      <a:pt x="1300" y="322"/>
                    </a:lnTo>
                    <a:lnTo>
                      <a:pt x="1298" y="316"/>
                    </a:lnTo>
                    <a:lnTo>
                      <a:pt x="1292" y="303"/>
                    </a:lnTo>
                    <a:lnTo>
                      <a:pt x="1286" y="289"/>
                    </a:lnTo>
                    <a:lnTo>
                      <a:pt x="1286" y="289"/>
                    </a:lnTo>
                    <a:lnTo>
                      <a:pt x="1286" y="287"/>
                    </a:lnTo>
                    <a:lnTo>
                      <a:pt x="1286" y="284"/>
                    </a:lnTo>
                    <a:lnTo>
                      <a:pt x="1288" y="279"/>
                    </a:lnTo>
                    <a:lnTo>
                      <a:pt x="1288" y="275"/>
                    </a:lnTo>
                    <a:lnTo>
                      <a:pt x="1288" y="272"/>
                    </a:lnTo>
                    <a:lnTo>
                      <a:pt x="1286" y="268"/>
                    </a:lnTo>
                    <a:lnTo>
                      <a:pt x="1284" y="266"/>
                    </a:lnTo>
                    <a:lnTo>
                      <a:pt x="1284" y="266"/>
                    </a:lnTo>
                    <a:lnTo>
                      <a:pt x="1279" y="262"/>
                    </a:lnTo>
                    <a:lnTo>
                      <a:pt x="1273" y="259"/>
                    </a:lnTo>
                    <a:lnTo>
                      <a:pt x="1266" y="258"/>
                    </a:lnTo>
                    <a:lnTo>
                      <a:pt x="1260" y="258"/>
                    </a:lnTo>
                    <a:lnTo>
                      <a:pt x="1253" y="259"/>
                    </a:lnTo>
                    <a:lnTo>
                      <a:pt x="1248" y="262"/>
                    </a:lnTo>
                    <a:lnTo>
                      <a:pt x="1236" y="266"/>
                    </a:lnTo>
                    <a:lnTo>
                      <a:pt x="1236" y="266"/>
                    </a:lnTo>
                    <a:lnTo>
                      <a:pt x="1235" y="268"/>
                    </a:lnTo>
                    <a:lnTo>
                      <a:pt x="1236" y="273"/>
                    </a:lnTo>
                    <a:lnTo>
                      <a:pt x="1236" y="276"/>
                    </a:lnTo>
                    <a:lnTo>
                      <a:pt x="1235" y="280"/>
                    </a:lnTo>
                    <a:lnTo>
                      <a:pt x="1235" y="280"/>
                    </a:lnTo>
                    <a:lnTo>
                      <a:pt x="1222" y="292"/>
                    </a:lnTo>
                    <a:lnTo>
                      <a:pt x="1215" y="298"/>
                    </a:lnTo>
                    <a:lnTo>
                      <a:pt x="1207" y="304"/>
                    </a:lnTo>
                    <a:lnTo>
                      <a:pt x="1200" y="308"/>
                    </a:lnTo>
                    <a:lnTo>
                      <a:pt x="1191" y="312"/>
                    </a:lnTo>
                    <a:lnTo>
                      <a:pt x="1182" y="312"/>
                    </a:lnTo>
                    <a:lnTo>
                      <a:pt x="1172" y="312"/>
                    </a:lnTo>
                    <a:lnTo>
                      <a:pt x="1172" y="312"/>
                    </a:lnTo>
                    <a:lnTo>
                      <a:pt x="1169" y="309"/>
                    </a:lnTo>
                    <a:lnTo>
                      <a:pt x="1168" y="308"/>
                    </a:lnTo>
                    <a:lnTo>
                      <a:pt x="1168" y="304"/>
                    </a:lnTo>
                    <a:lnTo>
                      <a:pt x="1167" y="303"/>
                    </a:lnTo>
                    <a:lnTo>
                      <a:pt x="1166" y="300"/>
                    </a:lnTo>
                    <a:lnTo>
                      <a:pt x="1163" y="300"/>
                    </a:lnTo>
                    <a:lnTo>
                      <a:pt x="1158" y="300"/>
                    </a:lnTo>
                    <a:lnTo>
                      <a:pt x="1158" y="300"/>
                    </a:lnTo>
                    <a:lnTo>
                      <a:pt x="1158" y="290"/>
                    </a:lnTo>
                    <a:lnTo>
                      <a:pt x="1158" y="280"/>
                    </a:lnTo>
                    <a:lnTo>
                      <a:pt x="1161" y="260"/>
                    </a:lnTo>
                    <a:lnTo>
                      <a:pt x="1161" y="250"/>
                    </a:lnTo>
                    <a:lnTo>
                      <a:pt x="1159" y="242"/>
                    </a:lnTo>
                    <a:lnTo>
                      <a:pt x="1157" y="238"/>
                    </a:lnTo>
                    <a:lnTo>
                      <a:pt x="1155" y="233"/>
                    </a:lnTo>
                    <a:lnTo>
                      <a:pt x="1151" y="230"/>
                    </a:lnTo>
                    <a:lnTo>
                      <a:pt x="1147" y="226"/>
                    </a:lnTo>
                    <a:lnTo>
                      <a:pt x="1147" y="226"/>
                    </a:lnTo>
                    <a:lnTo>
                      <a:pt x="1145" y="226"/>
                    </a:lnTo>
                    <a:lnTo>
                      <a:pt x="1144" y="227"/>
                    </a:lnTo>
                    <a:lnTo>
                      <a:pt x="1142" y="231"/>
                    </a:lnTo>
                    <a:lnTo>
                      <a:pt x="1140" y="235"/>
                    </a:lnTo>
                    <a:lnTo>
                      <a:pt x="1139" y="240"/>
                    </a:lnTo>
                    <a:lnTo>
                      <a:pt x="1139" y="240"/>
                    </a:lnTo>
                    <a:lnTo>
                      <a:pt x="1137" y="250"/>
                    </a:lnTo>
                    <a:lnTo>
                      <a:pt x="1139" y="260"/>
                    </a:lnTo>
                    <a:lnTo>
                      <a:pt x="1139" y="271"/>
                    </a:lnTo>
                    <a:lnTo>
                      <a:pt x="1136" y="280"/>
                    </a:lnTo>
                    <a:lnTo>
                      <a:pt x="1136" y="280"/>
                    </a:lnTo>
                    <a:lnTo>
                      <a:pt x="1135" y="283"/>
                    </a:lnTo>
                    <a:lnTo>
                      <a:pt x="1133" y="285"/>
                    </a:lnTo>
                    <a:lnTo>
                      <a:pt x="1127" y="288"/>
                    </a:lnTo>
                    <a:lnTo>
                      <a:pt x="1120" y="292"/>
                    </a:lnTo>
                    <a:lnTo>
                      <a:pt x="1118" y="296"/>
                    </a:lnTo>
                    <a:lnTo>
                      <a:pt x="1116" y="299"/>
                    </a:lnTo>
                    <a:lnTo>
                      <a:pt x="1116" y="299"/>
                    </a:lnTo>
                    <a:lnTo>
                      <a:pt x="1114" y="306"/>
                    </a:lnTo>
                    <a:lnTo>
                      <a:pt x="1114" y="312"/>
                    </a:lnTo>
                    <a:lnTo>
                      <a:pt x="1114" y="316"/>
                    </a:lnTo>
                    <a:lnTo>
                      <a:pt x="1115" y="320"/>
                    </a:lnTo>
                    <a:lnTo>
                      <a:pt x="1115" y="320"/>
                    </a:lnTo>
                    <a:lnTo>
                      <a:pt x="1120" y="330"/>
                    </a:lnTo>
                    <a:lnTo>
                      <a:pt x="1125" y="340"/>
                    </a:lnTo>
                    <a:lnTo>
                      <a:pt x="1128" y="351"/>
                    </a:lnTo>
                    <a:lnTo>
                      <a:pt x="1131" y="362"/>
                    </a:lnTo>
                    <a:lnTo>
                      <a:pt x="1135" y="381"/>
                    </a:lnTo>
                    <a:lnTo>
                      <a:pt x="1137" y="390"/>
                    </a:lnTo>
                    <a:lnTo>
                      <a:pt x="1142" y="398"/>
                    </a:lnTo>
                    <a:lnTo>
                      <a:pt x="1142" y="398"/>
                    </a:lnTo>
                    <a:lnTo>
                      <a:pt x="1145" y="400"/>
                    </a:lnTo>
                    <a:lnTo>
                      <a:pt x="1149" y="403"/>
                    </a:lnTo>
                    <a:lnTo>
                      <a:pt x="1157" y="406"/>
                    </a:lnTo>
                    <a:lnTo>
                      <a:pt x="1167" y="407"/>
                    </a:lnTo>
                    <a:lnTo>
                      <a:pt x="1177" y="408"/>
                    </a:lnTo>
                    <a:lnTo>
                      <a:pt x="1188" y="409"/>
                    </a:lnTo>
                    <a:lnTo>
                      <a:pt x="1197" y="413"/>
                    </a:lnTo>
                    <a:lnTo>
                      <a:pt x="1201" y="415"/>
                    </a:lnTo>
                    <a:lnTo>
                      <a:pt x="1205" y="419"/>
                    </a:lnTo>
                    <a:lnTo>
                      <a:pt x="1208" y="422"/>
                    </a:lnTo>
                    <a:lnTo>
                      <a:pt x="1210" y="427"/>
                    </a:lnTo>
                    <a:lnTo>
                      <a:pt x="1210" y="427"/>
                    </a:lnTo>
                    <a:lnTo>
                      <a:pt x="1216" y="444"/>
                    </a:lnTo>
                    <a:lnTo>
                      <a:pt x="1222" y="462"/>
                    </a:lnTo>
                    <a:lnTo>
                      <a:pt x="1227" y="480"/>
                    </a:lnTo>
                    <a:lnTo>
                      <a:pt x="1234" y="497"/>
                    </a:lnTo>
                    <a:lnTo>
                      <a:pt x="1242" y="514"/>
                    </a:lnTo>
                    <a:lnTo>
                      <a:pt x="1248" y="522"/>
                    </a:lnTo>
                    <a:lnTo>
                      <a:pt x="1253" y="529"/>
                    </a:lnTo>
                    <a:lnTo>
                      <a:pt x="1259" y="535"/>
                    </a:lnTo>
                    <a:lnTo>
                      <a:pt x="1266" y="540"/>
                    </a:lnTo>
                    <a:lnTo>
                      <a:pt x="1274" y="545"/>
                    </a:lnTo>
                    <a:lnTo>
                      <a:pt x="1283" y="548"/>
                    </a:lnTo>
                    <a:lnTo>
                      <a:pt x="1283" y="548"/>
                    </a:lnTo>
                    <a:lnTo>
                      <a:pt x="1286" y="549"/>
                    </a:lnTo>
                    <a:lnTo>
                      <a:pt x="1290" y="554"/>
                    </a:lnTo>
                    <a:lnTo>
                      <a:pt x="1293" y="558"/>
                    </a:lnTo>
                    <a:lnTo>
                      <a:pt x="1297" y="564"/>
                    </a:lnTo>
                    <a:lnTo>
                      <a:pt x="1301" y="579"/>
                    </a:lnTo>
                    <a:lnTo>
                      <a:pt x="1305" y="593"/>
                    </a:lnTo>
                    <a:lnTo>
                      <a:pt x="1305" y="593"/>
                    </a:lnTo>
                    <a:lnTo>
                      <a:pt x="1289" y="594"/>
                    </a:lnTo>
                    <a:lnTo>
                      <a:pt x="1281" y="594"/>
                    </a:lnTo>
                    <a:lnTo>
                      <a:pt x="1279" y="593"/>
                    </a:lnTo>
                    <a:lnTo>
                      <a:pt x="1277" y="591"/>
                    </a:lnTo>
                    <a:lnTo>
                      <a:pt x="1277" y="591"/>
                    </a:lnTo>
                    <a:lnTo>
                      <a:pt x="1274" y="587"/>
                    </a:lnTo>
                    <a:lnTo>
                      <a:pt x="1271" y="582"/>
                    </a:lnTo>
                    <a:lnTo>
                      <a:pt x="1267" y="580"/>
                    </a:lnTo>
                    <a:lnTo>
                      <a:pt x="1264" y="578"/>
                    </a:lnTo>
                    <a:lnTo>
                      <a:pt x="1256" y="575"/>
                    </a:lnTo>
                    <a:lnTo>
                      <a:pt x="1249" y="575"/>
                    </a:lnTo>
                    <a:lnTo>
                      <a:pt x="1232" y="579"/>
                    </a:lnTo>
                    <a:lnTo>
                      <a:pt x="1224" y="580"/>
                    </a:lnTo>
                    <a:lnTo>
                      <a:pt x="1216" y="580"/>
                    </a:lnTo>
                    <a:lnTo>
                      <a:pt x="1216" y="580"/>
                    </a:lnTo>
                    <a:lnTo>
                      <a:pt x="1213" y="579"/>
                    </a:lnTo>
                    <a:lnTo>
                      <a:pt x="1209" y="577"/>
                    </a:lnTo>
                    <a:lnTo>
                      <a:pt x="1206" y="572"/>
                    </a:lnTo>
                    <a:lnTo>
                      <a:pt x="1203" y="568"/>
                    </a:lnTo>
                    <a:lnTo>
                      <a:pt x="1201" y="557"/>
                    </a:lnTo>
                    <a:lnTo>
                      <a:pt x="1199" y="547"/>
                    </a:lnTo>
                    <a:lnTo>
                      <a:pt x="1199" y="547"/>
                    </a:lnTo>
                    <a:lnTo>
                      <a:pt x="1195" y="516"/>
                    </a:lnTo>
                    <a:lnTo>
                      <a:pt x="1193" y="502"/>
                    </a:lnTo>
                    <a:lnTo>
                      <a:pt x="1190" y="486"/>
                    </a:lnTo>
                    <a:lnTo>
                      <a:pt x="1186" y="471"/>
                    </a:lnTo>
                    <a:lnTo>
                      <a:pt x="1180" y="457"/>
                    </a:lnTo>
                    <a:lnTo>
                      <a:pt x="1172" y="445"/>
                    </a:lnTo>
                    <a:lnTo>
                      <a:pt x="1167" y="439"/>
                    </a:lnTo>
                    <a:lnTo>
                      <a:pt x="1161" y="433"/>
                    </a:lnTo>
                    <a:lnTo>
                      <a:pt x="1161" y="433"/>
                    </a:lnTo>
                    <a:lnTo>
                      <a:pt x="1158" y="431"/>
                    </a:lnTo>
                    <a:lnTo>
                      <a:pt x="1152" y="430"/>
                    </a:lnTo>
                    <a:lnTo>
                      <a:pt x="1148" y="431"/>
                    </a:lnTo>
                    <a:lnTo>
                      <a:pt x="1144" y="433"/>
                    </a:lnTo>
                    <a:lnTo>
                      <a:pt x="1144" y="433"/>
                    </a:lnTo>
                    <a:lnTo>
                      <a:pt x="1140" y="438"/>
                    </a:lnTo>
                    <a:lnTo>
                      <a:pt x="1137" y="444"/>
                    </a:lnTo>
                    <a:lnTo>
                      <a:pt x="1135" y="449"/>
                    </a:lnTo>
                    <a:lnTo>
                      <a:pt x="1133" y="455"/>
                    </a:lnTo>
                    <a:lnTo>
                      <a:pt x="1132" y="467"/>
                    </a:lnTo>
                    <a:lnTo>
                      <a:pt x="1131" y="480"/>
                    </a:lnTo>
                    <a:lnTo>
                      <a:pt x="1130" y="492"/>
                    </a:lnTo>
                    <a:lnTo>
                      <a:pt x="1128" y="505"/>
                    </a:lnTo>
                    <a:lnTo>
                      <a:pt x="1126" y="511"/>
                    </a:lnTo>
                    <a:lnTo>
                      <a:pt x="1124" y="516"/>
                    </a:lnTo>
                    <a:lnTo>
                      <a:pt x="1120" y="521"/>
                    </a:lnTo>
                    <a:lnTo>
                      <a:pt x="1117" y="527"/>
                    </a:lnTo>
                    <a:lnTo>
                      <a:pt x="1117" y="527"/>
                    </a:lnTo>
                    <a:lnTo>
                      <a:pt x="1112" y="530"/>
                    </a:lnTo>
                    <a:lnTo>
                      <a:pt x="1107" y="533"/>
                    </a:lnTo>
                    <a:lnTo>
                      <a:pt x="1102" y="537"/>
                    </a:lnTo>
                    <a:lnTo>
                      <a:pt x="1098" y="539"/>
                    </a:lnTo>
                    <a:lnTo>
                      <a:pt x="1086" y="540"/>
                    </a:lnTo>
                    <a:lnTo>
                      <a:pt x="1076" y="541"/>
                    </a:lnTo>
                    <a:lnTo>
                      <a:pt x="1065" y="539"/>
                    </a:lnTo>
                    <a:lnTo>
                      <a:pt x="1053" y="537"/>
                    </a:lnTo>
                    <a:lnTo>
                      <a:pt x="1031" y="531"/>
                    </a:lnTo>
                    <a:lnTo>
                      <a:pt x="1031" y="531"/>
                    </a:lnTo>
                    <a:lnTo>
                      <a:pt x="1029" y="528"/>
                    </a:lnTo>
                    <a:lnTo>
                      <a:pt x="1031" y="523"/>
                    </a:lnTo>
                    <a:lnTo>
                      <a:pt x="1031" y="523"/>
                    </a:lnTo>
                    <a:lnTo>
                      <a:pt x="1037" y="522"/>
                    </a:lnTo>
                    <a:lnTo>
                      <a:pt x="1043" y="520"/>
                    </a:lnTo>
                    <a:lnTo>
                      <a:pt x="1049" y="516"/>
                    </a:lnTo>
                    <a:lnTo>
                      <a:pt x="1054" y="513"/>
                    </a:lnTo>
                    <a:lnTo>
                      <a:pt x="1062" y="504"/>
                    </a:lnTo>
                    <a:lnTo>
                      <a:pt x="1070" y="494"/>
                    </a:lnTo>
                    <a:lnTo>
                      <a:pt x="1075" y="483"/>
                    </a:lnTo>
                    <a:lnTo>
                      <a:pt x="1078" y="471"/>
                    </a:lnTo>
                    <a:lnTo>
                      <a:pt x="1081" y="458"/>
                    </a:lnTo>
                    <a:lnTo>
                      <a:pt x="1082" y="447"/>
                    </a:lnTo>
                    <a:lnTo>
                      <a:pt x="1082" y="447"/>
                    </a:lnTo>
                    <a:lnTo>
                      <a:pt x="1083" y="421"/>
                    </a:lnTo>
                    <a:lnTo>
                      <a:pt x="1082" y="396"/>
                    </a:lnTo>
                    <a:lnTo>
                      <a:pt x="1079" y="372"/>
                    </a:lnTo>
                    <a:lnTo>
                      <a:pt x="1075" y="347"/>
                    </a:lnTo>
                    <a:lnTo>
                      <a:pt x="1075" y="347"/>
                    </a:lnTo>
                    <a:lnTo>
                      <a:pt x="1072" y="337"/>
                    </a:lnTo>
                    <a:lnTo>
                      <a:pt x="1067" y="325"/>
                    </a:lnTo>
                    <a:lnTo>
                      <a:pt x="1064" y="315"/>
                    </a:lnTo>
                    <a:lnTo>
                      <a:pt x="1064" y="310"/>
                    </a:lnTo>
                    <a:lnTo>
                      <a:pt x="1064" y="306"/>
                    </a:lnTo>
                    <a:lnTo>
                      <a:pt x="1064" y="306"/>
                    </a:lnTo>
                    <a:lnTo>
                      <a:pt x="1065" y="297"/>
                    </a:lnTo>
                    <a:lnTo>
                      <a:pt x="1068" y="288"/>
                    </a:lnTo>
                    <a:lnTo>
                      <a:pt x="1074" y="268"/>
                    </a:lnTo>
                    <a:lnTo>
                      <a:pt x="1076" y="259"/>
                    </a:lnTo>
                    <a:lnTo>
                      <a:pt x="1078" y="250"/>
                    </a:lnTo>
                    <a:lnTo>
                      <a:pt x="1079" y="240"/>
                    </a:lnTo>
                    <a:lnTo>
                      <a:pt x="1079" y="230"/>
                    </a:lnTo>
                    <a:lnTo>
                      <a:pt x="1079" y="230"/>
                    </a:lnTo>
                    <a:lnTo>
                      <a:pt x="1069" y="231"/>
                    </a:lnTo>
                    <a:lnTo>
                      <a:pt x="1058" y="231"/>
                    </a:lnTo>
                    <a:lnTo>
                      <a:pt x="1037" y="232"/>
                    </a:lnTo>
                    <a:lnTo>
                      <a:pt x="1027" y="233"/>
                    </a:lnTo>
                    <a:lnTo>
                      <a:pt x="1018" y="235"/>
                    </a:lnTo>
                    <a:lnTo>
                      <a:pt x="1015" y="238"/>
                    </a:lnTo>
                    <a:lnTo>
                      <a:pt x="1010" y="240"/>
                    </a:lnTo>
                    <a:lnTo>
                      <a:pt x="1008" y="243"/>
                    </a:lnTo>
                    <a:lnTo>
                      <a:pt x="1004" y="248"/>
                    </a:lnTo>
                    <a:lnTo>
                      <a:pt x="1004" y="248"/>
                    </a:lnTo>
                    <a:lnTo>
                      <a:pt x="1002" y="254"/>
                    </a:lnTo>
                    <a:lnTo>
                      <a:pt x="1001" y="260"/>
                    </a:lnTo>
                    <a:lnTo>
                      <a:pt x="999" y="274"/>
                    </a:lnTo>
                    <a:lnTo>
                      <a:pt x="998" y="280"/>
                    </a:lnTo>
                    <a:lnTo>
                      <a:pt x="994" y="285"/>
                    </a:lnTo>
                    <a:lnTo>
                      <a:pt x="990" y="292"/>
                    </a:lnTo>
                    <a:lnTo>
                      <a:pt x="983" y="298"/>
                    </a:lnTo>
                    <a:lnTo>
                      <a:pt x="983" y="298"/>
                    </a:lnTo>
                    <a:lnTo>
                      <a:pt x="982" y="299"/>
                    </a:lnTo>
                    <a:lnTo>
                      <a:pt x="981" y="301"/>
                    </a:lnTo>
                    <a:lnTo>
                      <a:pt x="981" y="307"/>
                    </a:lnTo>
                    <a:lnTo>
                      <a:pt x="981" y="321"/>
                    </a:lnTo>
                    <a:lnTo>
                      <a:pt x="981" y="321"/>
                    </a:lnTo>
                    <a:lnTo>
                      <a:pt x="977" y="320"/>
                    </a:lnTo>
                    <a:lnTo>
                      <a:pt x="973" y="321"/>
                    </a:lnTo>
                    <a:lnTo>
                      <a:pt x="969" y="323"/>
                    </a:lnTo>
                    <a:lnTo>
                      <a:pt x="967" y="326"/>
                    </a:lnTo>
                    <a:lnTo>
                      <a:pt x="963" y="329"/>
                    </a:lnTo>
                    <a:lnTo>
                      <a:pt x="960" y="331"/>
                    </a:lnTo>
                    <a:lnTo>
                      <a:pt x="956" y="332"/>
                    </a:lnTo>
                    <a:lnTo>
                      <a:pt x="952" y="331"/>
                    </a:lnTo>
                    <a:lnTo>
                      <a:pt x="952" y="331"/>
                    </a:lnTo>
                    <a:lnTo>
                      <a:pt x="951" y="339"/>
                    </a:lnTo>
                    <a:lnTo>
                      <a:pt x="952" y="346"/>
                    </a:lnTo>
                    <a:lnTo>
                      <a:pt x="954" y="353"/>
                    </a:lnTo>
                    <a:lnTo>
                      <a:pt x="958" y="359"/>
                    </a:lnTo>
                    <a:lnTo>
                      <a:pt x="965" y="373"/>
                    </a:lnTo>
                    <a:lnTo>
                      <a:pt x="967" y="380"/>
                    </a:lnTo>
                    <a:lnTo>
                      <a:pt x="969" y="387"/>
                    </a:lnTo>
                    <a:lnTo>
                      <a:pt x="969" y="387"/>
                    </a:lnTo>
                    <a:lnTo>
                      <a:pt x="969" y="389"/>
                    </a:lnTo>
                    <a:lnTo>
                      <a:pt x="968" y="390"/>
                    </a:lnTo>
                    <a:lnTo>
                      <a:pt x="963" y="395"/>
                    </a:lnTo>
                    <a:lnTo>
                      <a:pt x="962" y="398"/>
                    </a:lnTo>
                    <a:lnTo>
                      <a:pt x="961" y="400"/>
                    </a:lnTo>
                    <a:lnTo>
                      <a:pt x="961" y="403"/>
                    </a:lnTo>
                    <a:lnTo>
                      <a:pt x="962" y="406"/>
                    </a:lnTo>
                    <a:lnTo>
                      <a:pt x="962" y="406"/>
                    </a:lnTo>
                    <a:lnTo>
                      <a:pt x="967" y="412"/>
                    </a:lnTo>
                    <a:lnTo>
                      <a:pt x="970" y="419"/>
                    </a:lnTo>
                    <a:lnTo>
                      <a:pt x="971" y="422"/>
                    </a:lnTo>
                    <a:lnTo>
                      <a:pt x="973" y="425"/>
                    </a:lnTo>
                    <a:lnTo>
                      <a:pt x="971" y="428"/>
                    </a:lnTo>
                    <a:lnTo>
                      <a:pt x="970" y="430"/>
                    </a:lnTo>
                    <a:lnTo>
                      <a:pt x="970" y="430"/>
                    </a:lnTo>
                    <a:lnTo>
                      <a:pt x="966" y="433"/>
                    </a:lnTo>
                    <a:lnTo>
                      <a:pt x="962" y="437"/>
                    </a:lnTo>
                    <a:lnTo>
                      <a:pt x="958" y="438"/>
                    </a:lnTo>
                    <a:lnTo>
                      <a:pt x="952" y="439"/>
                    </a:lnTo>
                    <a:lnTo>
                      <a:pt x="948" y="439"/>
                    </a:lnTo>
                    <a:lnTo>
                      <a:pt x="942" y="438"/>
                    </a:lnTo>
                    <a:lnTo>
                      <a:pt x="937" y="437"/>
                    </a:lnTo>
                    <a:lnTo>
                      <a:pt x="933" y="434"/>
                    </a:lnTo>
                    <a:lnTo>
                      <a:pt x="933" y="434"/>
                    </a:lnTo>
                    <a:lnTo>
                      <a:pt x="915" y="425"/>
                    </a:lnTo>
                    <a:lnTo>
                      <a:pt x="895" y="417"/>
                    </a:lnTo>
                    <a:lnTo>
                      <a:pt x="876" y="408"/>
                    </a:lnTo>
                    <a:lnTo>
                      <a:pt x="858" y="399"/>
                    </a:lnTo>
                    <a:lnTo>
                      <a:pt x="858" y="399"/>
                    </a:lnTo>
                    <a:lnTo>
                      <a:pt x="847" y="394"/>
                    </a:lnTo>
                    <a:lnTo>
                      <a:pt x="837" y="390"/>
                    </a:lnTo>
                    <a:lnTo>
                      <a:pt x="832" y="390"/>
                    </a:lnTo>
                    <a:lnTo>
                      <a:pt x="826" y="389"/>
                    </a:lnTo>
                    <a:lnTo>
                      <a:pt x="820" y="390"/>
                    </a:lnTo>
                    <a:lnTo>
                      <a:pt x="816" y="392"/>
                    </a:lnTo>
                    <a:lnTo>
                      <a:pt x="816" y="392"/>
                    </a:lnTo>
                    <a:lnTo>
                      <a:pt x="808" y="398"/>
                    </a:lnTo>
                    <a:lnTo>
                      <a:pt x="801" y="404"/>
                    </a:lnTo>
                    <a:lnTo>
                      <a:pt x="797" y="407"/>
                    </a:lnTo>
                    <a:lnTo>
                      <a:pt x="796" y="411"/>
                    </a:lnTo>
                    <a:lnTo>
                      <a:pt x="795" y="416"/>
                    </a:lnTo>
                    <a:lnTo>
                      <a:pt x="795" y="422"/>
                    </a:lnTo>
                    <a:lnTo>
                      <a:pt x="795" y="422"/>
                    </a:lnTo>
                    <a:lnTo>
                      <a:pt x="770" y="422"/>
                    </a:lnTo>
                    <a:lnTo>
                      <a:pt x="770" y="422"/>
                    </a:lnTo>
                    <a:lnTo>
                      <a:pt x="771" y="424"/>
                    </a:lnTo>
                    <a:lnTo>
                      <a:pt x="771" y="428"/>
                    </a:lnTo>
                    <a:lnTo>
                      <a:pt x="770" y="430"/>
                    </a:lnTo>
                    <a:lnTo>
                      <a:pt x="768" y="432"/>
                    </a:lnTo>
                    <a:lnTo>
                      <a:pt x="764" y="437"/>
                    </a:lnTo>
                    <a:lnTo>
                      <a:pt x="764" y="439"/>
                    </a:lnTo>
                    <a:lnTo>
                      <a:pt x="766" y="441"/>
                    </a:lnTo>
                    <a:lnTo>
                      <a:pt x="766" y="441"/>
                    </a:lnTo>
                    <a:lnTo>
                      <a:pt x="759" y="440"/>
                    </a:lnTo>
                    <a:lnTo>
                      <a:pt x="752" y="437"/>
                    </a:lnTo>
                    <a:lnTo>
                      <a:pt x="742" y="428"/>
                    </a:lnTo>
                    <a:lnTo>
                      <a:pt x="736" y="424"/>
                    </a:lnTo>
                    <a:lnTo>
                      <a:pt x="730" y="422"/>
                    </a:lnTo>
                    <a:lnTo>
                      <a:pt x="725" y="421"/>
                    </a:lnTo>
                    <a:lnTo>
                      <a:pt x="717" y="423"/>
                    </a:lnTo>
                    <a:lnTo>
                      <a:pt x="717" y="423"/>
                    </a:lnTo>
                    <a:lnTo>
                      <a:pt x="717" y="424"/>
                    </a:lnTo>
                    <a:lnTo>
                      <a:pt x="717" y="427"/>
                    </a:lnTo>
                    <a:lnTo>
                      <a:pt x="717" y="432"/>
                    </a:lnTo>
                    <a:lnTo>
                      <a:pt x="717" y="432"/>
                    </a:lnTo>
                    <a:lnTo>
                      <a:pt x="713" y="431"/>
                    </a:lnTo>
                    <a:lnTo>
                      <a:pt x="710" y="432"/>
                    </a:lnTo>
                    <a:lnTo>
                      <a:pt x="706" y="434"/>
                    </a:lnTo>
                    <a:lnTo>
                      <a:pt x="700" y="440"/>
                    </a:lnTo>
                    <a:lnTo>
                      <a:pt x="700" y="440"/>
                    </a:lnTo>
                    <a:lnTo>
                      <a:pt x="697" y="441"/>
                    </a:lnTo>
                    <a:lnTo>
                      <a:pt x="693" y="440"/>
                    </a:lnTo>
                    <a:lnTo>
                      <a:pt x="685" y="434"/>
                    </a:lnTo>
                    <a:lnTo>
                      <a:pt x="680" y="432"/>
                    </a:lnTo>
                    <a:lnTo>
                      <a:pt x="677" y="431"/>
                    </a:lnTo>
                    <a:lnTo>
                      <a:pt x="673" y="431"/>
                    </a:lnTo>
                    <a:lnTo>
                      <a:pt x="671" y="432"/>
                    </a:lnTo>
                    <a:lnTo>
                      <a:pt x="670" y="433"/>
                    </a:lnTo>
                    <a:lnTo>
                      <a:pt x="670" y="433"/>
                    </a:lnTo>
                    <a:lnTo>
                      <a:pt x="664" y="442"/>
                    </a:lnTo>
                    <a:lnTo>
                      <a:pt x="658" y="449"/>
                    </a:lnTo>
                    <a:lnTo>
                      <a:pt x="650" y="457"/>
                    </a:lnTo>
                    <a:lnTo>
                      <a:pt x="642" y="463"/>
                    </a:lnTo>
                    <a:lnTo>
                      <a:pt x="633" y="467"/>
                    </a:lnTo>
                    <a:lnTo>
                      <a:pt x="623" y="471"/>
                    </a:lnTo>
                    <a:lnTo>
                      <a:pt x="614" y="472"/>
                    </a:lnTo>
                    <a:lnTo>
                      <a:pt x="604" y="472"/>
                    </a:lnTo>
                    <a:lnTo>
                      <a:pt x="604" y="472"/>
                    </a:lnTo>
                    <a:lnTo>
                      <a:pt x="605" y="466"/>
                    </a:lnTo>
                    <a:lnTo>
                      <a:pt x="608" y="462"/>
                    </a:lnTo>
                    <a:lnTo>
                      <a:pt x="610" y="457"/>
                    </a:lnTo>
                    <a:lnTo>
                      <a:pt x="612" y="454"/>
                    </a:lnTo>
                    <a:lnTo>
                      <a:pt x="619" y="447"/>
                    </a:lnTo>
                    <a:lnTo>
                      <a:pt x="627" y="440"/>
                    </a:lnTo>
                    <a:lnTo>
                      <a:pt x="627" y="440"/>
                    </a:lnTo>
                    <a:lnTo>
                      <a:pt x="629" y="438"/>
                    </a:lnTo>
                    <a:lnTo>
                      <a:pt x="630" y="434"/>
                    </a:lnTo>
                    <a:lnTo>
                      <a:pt x="634" y="427"/>
                    </a:lnTo>
                    <a:lnTo>
                      <a:pt x="634" y="427"/>
                    </a:lnTo>
                    <a:lnTo>
                      <a:pt x="622" y="421"/>
                    </a:lnTo>
                    <a:lnTo>
                      <a:pt x="612" y="414"/>
                    </a:lnTo>
                    <a:lnTo>
                      <a:pt x="608" y="412"/>
                    </a:lnTo>
                    <a:lnTo>
                      <a:pt x="602" y="411"/>
                    </a:lnTo>
                    <a:lnTo>
                      <a:pt x="596" y="411"/>
                    </a:lnTo>
                    <a:lnTo>
                      <a:pt x="589" y="412"/>
                    </a:lnTo>
                    <a:lnTo>
                      <a:pt x="589" y="412"/>
                    </a:lnTo>
                    <a:lnTo>
                      <a:pt x="584" y="414"/>
                    </a:lnTo>
                    <a:lnTo>
                      <a:pt x="579" y="417"/>
                    </a:lnTo>
                    <a:lnTo>
                      <a:pt x="571" y="427"/>
                    </a:lnTo>
                    <a:lnTo>
                      <a:pt x="563" y="434"/>
                    </a:lnTo>
                    <a:lnTo>
                      <a:pt x="559" y="438"/>
                    </a:lnTo>
                    <a:lnTo>
                      <a:pt x="554" y="440"/>
                    </a:lnTo>
                    <a:lnTo>
                      <a:pt x="554" y="440"/>
                    </a:lnTo>
                    <a:lnTo>
                      <a:pt x="544" y="444"/>
                    </a:lnTo>
                    <a:lnTo>
                      <a:pt x="532" y="446"/>
                    </a:lnTo>
                    <a:lnTo>
                      <a:pt x="511" y="449"/>
                    </a:lnTo>
                    <a:lnTo>
                      <a:pt x="511" y="449"/>
                    </a:lnTo>
                    <a:lnTo>
                      <a:pt x="506" y="450"/>
                    </a:lnTo>
                    <a:lnTo>
                      <a:pt x="504" y="454"/>
                    </a:lnTo>
                    <a:lnTo>
                      <a:pt x="502" y="456"/>
                    </a:lnTo>
                    <a:lnTo>
                      <a:pt x="501" y="459"/>
                    </a:lnTo>
                    <a:lnTo>
                      <a:pt x="499" y="463"/>
                    </a:lnTo>
                    <a:lnTo>
                      <a:pt x="497" y="465"/>
                    </a:lnTo>
                    <a:lnTo>
                      <a:pt x="495" y="467"/>
                    </a:lnTo>
                    <a:lnTo>
                      <a:pt x="492" y="467"/>
                    </a:lnTo>
                    <a:lnTo>
                      <a:pt x="492" y="467"/>
                    </a:lnTo>
                    <a:lnTo>
                      <a:pt x="492" y="477"/>
                    </a:lnTo>
                    <a:lnTo>
                      <a:pt x="489" y="486"/>
                    </a:lnTo>
                    <a:lnTo>
                      <a:pt x="486" y="494"/>
                    </a:lnTo>
                    <a:lnTo>
                      <a:pt x="481" y="502"/>
                    </a:lnTo>
                    <a:lnTo>
                      <a:pt x="474" y="508"/>
                    </a:lnTo>
                    <a:lnTo>
                      <a:pt x="468" y="514"/>
                    </a:lnTo>
                    <a:lnTo>
                      <a:pt x="460" y="519"/>
                    </a:lnTo>
                    <a:lnTo>
                      <a:pt x="452" y="521"/>
                    </a:lnTo>
                    <a:lnTo>
                      <a:pt x="452" y="521"/>
                    </a:lnTo>
                    <a:lnTo>
                      <a:pt x="440" y="523"/>
                    </a:lnTo>
                    <a:lnTo>
                      <a:pt x="436" y="524"/>
                    </a:lnTo>
                    <a:lnTo>
                      <a:pt x="430" y="524"/>
                    </a:lnTo>
                    <a:lnTo>
                      <a:pt x="424" y="523"/>
                    </a:lnTo>
                    <a:lnTo>
                      <a:pt x="420" y="521"/>
                    </a:lnTo>
                    <a:lnTo>
                      <a:pt x="416" y="517"/>
                    </a:lnTo>
                    <a:lnTo>
                      <a:pt x="414" y="512"/>
                    </a:lnTo>
                    <a:lnTo>
                      <a:pt x="414" y="512"/>
                    </a:lnTo>
                    <a:lnTo>
                      <a:pt x="413" y="505"/>
                    </a:lnTo>
                    <a:lnTo>
                      <a:pt x="414" y="499"/>
                    </a:lnTo>
                    <a:lnTo>
                      <a:pt x="416" y="494"/>
                    </a:lnTo>
                    <a:lnTo>
                      <a:pt x="420" y="489"/>
                    </a:lnTo>
                    <a:lnTo>
                      <a:pt x="427" y="479"/>
                    </a:lnTo>
                    <a:lnTo>
                      <a:pt x="430" y="473"/>
                    </a:lnTo>
                    <a:lnTo>
                      <a:pt x="432" y="467"/>
                    </a:lnTo>
                    <a:lnTo>
                      <a:pt x="432" y="467"/>
                    </a:lnTo>
                    <a:lnTo>
                      <a:pt x="433" y="464"/>
                    </a:lnTo>
                    <a:lnTo>
                      <a:pt x="431" y="461"/>
                    </a:lnTo>
                    <a:lnTo>
                      <a:pt x="427" y="457"/>
                    </a:lnTo>
                    <a:lnTo>
                      <a:pt x="423" y="456"/>
                    </a:lnTo>
                    <a:lnTo>
                      <a:pt x="422" y="454"/>
                    </a:lnTo>
                    <a:lnTo>
                      <a:pt x="421" y="450"/>
                    </a:lnTo>
                    <a:lnTo>
                      <a:pt x="423" y="447"/>
                    </a:lnTo>
                    <a:lnTo>
                      <a:pt x="423" y="447"/>
                    </a:lnTo>
                    <a:lnTo>
                      <a:pt x="406" y="445"/>
                    </a:lnTo>
                    <a:lnTo>
                      <a:pt x="398" y="442"/>
                    </a:lnTo>
                    <a:lnTo>
                      <a:pt x="390" y="439"/>
                    </a:lnTo>
                    <a:lnTo>
                      <a:pt x="383" y="436"/>
                    </a:lnTo>
                    <a:lnTo>
                      <a:pt x="378" y="429"/>
                    </a:lnTo>
                    <a:lnTo>
                      <a:pt x="377" y="425"/>
                    </a:lnTo>
                    <a:lnTo>
                      <a:pt x="375" y="422"/>
                    </a:lnTo>
                    <a:lnTo>
                      <a:pt x="373" y="412"/>
                    </a:lnTo>
                    <a:lnTo>
                      <a:pt x="373" y="412"/>
                    </a:lnTo>
                    <a:lnTo>
                      <a:pt x="361" y="411"/>
                    </a:lnTo>
                    <a:lnTo>
                      <a:pt x="355" y="411"/>
                    </a:lnTo>
                    <a:lnTo>
                      <a:pt x="353" y="412"/>
                    </a:lnTo>
                    <a:lnTo>
                      <a:pt x="350" y="413"/>
                    </a:lnTo>
                    <a:lnTo>
                      <a:pt x="350" y="413"/>
                    </a:lnTo>
                    <a:lnTo>
                      <a:pt x="348" y="416"/>
                    </a:lnTo>
                    <a:lnTo>
                      <a:pt x="348" y="420"/>
                    </a:lnTo>
                    <a:lnTo>
                      <a:pt x="348" y="423"/>
                    </a:lnTo>
                    <a:lnTo>
                      <a:pt x="349" y="427"/>
                    </a:lnTo>
                    <a:lnTo>
                      <a:pt x="353" y="434"/>
                    </a:lnTo>
                    <a:lnTo>
                      <a:pt x="356" y="441"/>
                    </a:lnTo>
                    <a:lnTo>
                      <a:pt x="356" y="441"/>
                    </a:lnTo>
                    <a:lnTo>
                      <a:pt x="360" y="446"/>
                    </a:lnTo>
                    <a:lnTo>
                      <a:pt x="364" y="450"/>
                    </a:lnTo>
                    <a:lnTo>
                      <a:pt x="373" y="457"/>
                    </a:lnTo>
                    <a:lnTo>
                      <a:pt x="377" y="461"/>
                    </a:lnTo>
                    <a:lnTo>
                      <a:pt x="379" y="465"/>
                    </a:lnTo>
                    <a:lnTo>
                      <a:pt x="379" y="470"/>
                    </a:lnTo>
                    <a:lnTo>
                      <a:pt x="375" y="475"/>
                    </a:lnTo>
                    <a:lnTo>
                      <a:pt x="375" y="475"/>
                    </a:lnTo>
                    <a:lnTo>
                      <a:pt x="373" y="481"/>
                    </a:lnTo>
                    <a:lnTo>
                      <a:pt x="370" y="488"/>
                    </a:lnTo>
                    <a:lnTo>
                      <a:pt x="366" y="491"/>
                    </a:lnTo>
                    <a:lnTo>
                      <a:pt x="363" y="494"/>
                    </a:lnTo>
                    <a:lnTo>
                      <a:pt x="360" y="494"/>
                    </a:lnTo>
                    <a:lnTo>
                      <a:pt x="354" y="492"/>
                    </a:lnTo>
                    <a:lnTo>
                      <a:pt x="354" y="492"/>
                    </a:lnTo>
                    <a:lnTo>
                      <a:pt x="353" y="499"/>
                    </a:lnTo>
                    <a:lnTo>
                      <a:pt x="354" y="504"/>
                    </a:lnTo>
                    <a:lnTo>
                      <a:pt x="356" y="508"/>
                    </a:lnTo>
                    <a:lnTo>
                      <a:pt x="361" y="513"/>
                    </a:lnTo>
                    <a:lnTo>
                      <a:pt x="365" y="516"/>
                    </a:lnTo>
                    <a:lnTo>
                      <a:pt x="371" y="519"/>
                    </a:lnTo>
                    <a:lnTo>
                      <a:pt x="383" y="524"/>
                    </a:lnTo>
                    <a:lnTo>
                      <a:pt x="383" y="524"/>
                    </a:lnTo>
                    <a:lnTo>
                      <a:pt x="383" y="525"/>
                    </a:lnTo>
                    <a:lnTo>
                      <a:pt x="385" y="530"/>
                    </a:lnTo>
                    <a:lnTo>
                      <a:pt x="383" y="533"/>
                    </a:lnTo>
                    <a:lnTo>
                      <a:pt x="382" y="537"/>
                    </a:lnTo>
                    <a:lnTo>
                      <a:pt x="382" y="537"/>
                    </a:lnTo>
                    <a:lnTo>
                      <a:pt x="377" y="543"/>
                    </a:lnTo>
                    <a:lnTo>
                      <a:pt x="373" y="547"/>
                    </a:lnTo>
                    <a:lnTo>
                      <a:pt x="372" y="553"/>
                    </a:lnTo>
                    <a:lnTo>
                      <a:pt x="371" y="558"/>
                    </a:lnTo>
                    <a:lnTo>
                      <a:pt x="372" y="570"/>
                    </a:lnTo>
                    <a:lnTo>
                      <a:pt x="373" y="583"/>
                    </a:lnTo>
                    <a:lnTo>
                      <a:pt x="373" y="583"/>
                    </a:lnTo>
                    <a:lnTo>
                      <a:pt x="370" y="582"/>
                    </a:lnTo>
                    <a:lnTo>
                      <a:pt x="368" y="583"/>
                    </a:lnTo>
                    <a:lnTo>
                      <a:pt x="365" y="586"/>
                    </a:lnTo>
                    <a:lnTo>
                      <a:pt x="364" y="588"/>
                    </a:lnTo>
                    <a:lnTo>
                      <a:pt x="364" y="588"/>
                    </a:lnTo>
                    <a:lnTo>
                      <a:pt x="365" y="591"/>
                    </a:lnTo>
                    <a:lnTo>
                      <a:pt x="366" y="594"/>
                    </a:lnTo>
                    <a:lnTo>
                      <a:pt x="371" y="598"/>
                    </a:lnTo>
                    <a:lnTo>
                      <a:pt x="375" y="603"/>
                    </a:lnTo>
                    <a:lnTo>
                      <a:pt x="378" y="605"/>
                    </a:lnTo>
                    <a:lnTo>
                      <a:pt x="379" y="608"/>
                    </a:lnTo>
                    <a:lnTo>
                      <a:pt x="379" y="608"/>
                    </a:lnTo>
                    <a:lnTo>
                      <a:pt x="379" y="612"/>
                    </a:lnTo>
                    <a:lnTo>
                      <a:pt x="378" y="614"/>
                    </a:lnTo>
                    <a:lnTo>
                      <a:pt x="377" y="616"/>
                    </a:lnTo>
                    <a:lnTo>
                      <a:pt x="373" y="618"/>
                    </a:lnTo>
                    <a:lnTo>
                      <a:pt x="373" y="618"/>
                    </a:lnTo>
                    <a:lnTo>
                      <a:pt x="371" y="619"/>
                    </a:lnTo>
                    <a:lnTo>
                      <a:pt x="369" y="619"/>
                    </a:lnTo>
                    <a:lnTo>
                      <a:pt x="364" y="615"/>
                    </a:lnTo>
                    <a:lnTo>
                      <a:pt x="360" y="613"/>
                    </a:lnTo>
                    <a:lnTo>
                      <a:pt x="357" y="613"/>
                    </a:lnTo>
                    <a:lnTo>
                      <a:pt x="354" y="613"/>
                    </a:lnTo>
                    <a:lnTo>
                      <a:pt x="354" y="613"/>
                    </a:lnTo>
                    <a:lnTo>
                      <a:pt x="355" y="602"/>
                    </a:lnTo>
                    <a:lnTo>
                      <a:pt x="356" y="589"/>
                    </a:lnTo>
                    <a:lnTo>
                      <a:pt x="355" y="578"/>
                    </a:lnTo>
                    <a:lnTo>
                      <a:pt x="354" y="574"/>
                    </a:lnTo>
                    <a:lnTo>
                      <a:pt x="352" y="571"/>
                    </a:lnTo>
                    <a:lnTo>
                      <a:pt x="352" y="571"/>
                    </a:lnTo>
                    <a:lnTo>
                      <a:pt x="346" y="566"/>
                    </a:lnTo>
                    <a:lnTo>
                      <a:pt x="340" y="564"/>
                    </a:lnTo>
                    <a:lnTo>
                      <a:pt x="325" y="560"/>
                    </a:lnTo>
                    <a:lnTo>
                      <a:pt x="296" y="553"/>
                    </a:lnTo>
                    <a:lnTo>
                      <a:pt x="296" y="553"/>
                    </a:lnTo>
                    <a:lnTo>
                      <a:pt x="295" y="561"/>
                    </a:lnTo>
                    <a:lnTo>
                      <a:pt x="295" y="564"/>
                    </a:lnTo>
                    <a:lnTo>
                      <a:pt x="296" y="566"/>
                    </a:lnTo>
                    <a:lnTo>
                      <a:pt x="296" y="566"/>
                    </a:lnTo>
                    <a:lnTo>
                      <a:pt x="311" y="579"/>
                    </a:lnTo>
                    <a:lnTo>
                      <a:pt x="317" y="585"/>
                    </a:lnTo>
                    <a:lnTo>
                      <a:pt x="322" y="591"/>
                    </a:lnTo>
                    <a:lnTo>
                      <a:pt x="325" y="597"/>
                    </a:lnTo>
                    <a:lnTo>
                      <a:pt x="328" y="603"/>
                    </a:lnTo>
                    <a:lnTo>
                      <a:pt x="327" y="606"/>
                    </a:lnTo>
                    <a:lnTo>
                      <a:pt x="325" y="608"/>
                    </a:lnTo>
                    <a:lnTo>
                      <a:pt x="324" y="611"/>
                    </a:lnTo>
                    <a:lnTo>
                      <a:pt x="321" y="613"/>
                    </a:lnTo>
                    <a:lnTo>
                      <a:pt x="321" y="613"/>
                    </a:lnTo>
                    <a:lnTo>
                      <a:pt x="319" y="614"/>
                    </a:lnTo>
                    <a:lnTo>
                      <a:pt x="316" y="614"/>
                    </a:lnTo>
                    <a:lnTo>
                      <a:pt x="314" y="613"/>
                    </a:lnTo>
                    <a:lnTo>
                      <a:pt x="312" y="610"/>
                    </a:lnTo>
                    <a:lnTo>
                      <a:pt x="308" y="603"/>
                    </a:lnTo>
                    <a:lnTo>
                      <a:pt x="305" y="594"/>
                    </a:lnTo>
                    <a:lnTo>
                      <a:pt x="302" y="586"/>
                    </a:lnTo>
                    <a:lnTo>
                      <a:pt x="299" y="581"/>
                    </a:lnTo>
                    <a:lnTo>
                      <a:pt x="297" y="579"/>
                    </a:lnTo>
                    <a:lnTo>
                      <a:pt x="295" y="577"/>
                    </a:lnTo>
                    <a:lnTo>
                      <a:pt x="291" y="575"/>
                    </a:lnTo>
                    <a:lnTo>
                      <a:pt x="287" y="575"/>
                    </a:lnTo>
                    <a:lnTo>
                      <a:pt x="283" y="577"/>
                    </a:lnTo>
                    <a:lnTo>
                      <a:pt x="283" y="577"/>
                    </a:lnTo>
                    <a:lnTo>
                      <a:pt x="280" y="580"/>
                    </a:lnTo>
                    <a:lnTo>
                      <a:pt x="278" y="583"/>
                    </a:lnTo>
                    <a:lnTo>
                      <a:pt x="274" y="593"/>
                    </a:lnTo>
                    <a:lnTo>
                      <a:pt x="273" y="596"/>
                    </a:lnTo>
                    <a:lnTo>
                      <a:pt x="271" y="601"/>
                    </a:lnTo>
                    <a:lnTo>
                      <a:pt x="266" y="604"/>
                    </a:lnTo>
                    <a:lnTo>
                      <a:pt x="261" y="607"/>
                    </a:lnTo>
                    <a:lnTo>
                      <a:pt x="261" y="607"/>
                    </a:lnTo>
                    <a:lnTo>
                      <a:pt x="255" y="607"/>
                    </a:lnTo>
                    <a:lnTo>
                      <a:pt x="249" y="607"/>
                    </a:lnTo>
                    <a:lnTo>
                      <a:pt x="244" y="606"/>
                    </a:lnTo>
                    <a:lnTo>
                      <a:pt x="239" y="603"/>
                    </a:lnTo>
                    <a:lnTo>
                      <a:pt x="228" y="597"/>
                    </a:lnTo>
                    <a:lnTo>
                      <a:pt x="223" y="595"/>
                    </a:lnTo>
                    <a:lnTo>
                      <a:pt x="217" y="593"/>
                    </a:lnTo>
                    <a:lnTo>
                      <a:pt x="217" y="593"/>
                    </a:lnTo>
                    <a:lnTo>
                      <a:pt x="215" y="602"/>
                    </a:lnTo>
                    <a:lnTo>
                      <a:pt x="213" y="610"/>
                    </a:lnTo>
                    <a:lnTo>
                      <a:pt x="208" y="616"/>
                    </a:lnTo>
                    <a:lnTo>
                      <a:pt x="204" y="622"/>
                    </a:lnTo>
                    <a:lnTo>
                      <a:pt x="198" y="626"/>
                    </a:lnTo>
                    <a:lnTo>
                      <a:pt x="192" y="627"/>
                    </a:lnTo>
                    <a:lnTo>
                      <a:pt x="189" y="627"/>
                    </a:lnTo>
                    <a:lnTo>
                      <a:pt x="187" y="626"/>
                    </a:lnTo>
                    <a:lnTo>
                      <a:pt x="183" y="623"/>
                    </a:lnTo>
                    <a:lnTo>
                      <a:pt x="181" y="621"/>
                    </a:lnTo>
                    <a:lnTo>
                      <a:pt x="181" y="621"/>
                    </a:lnTo>
                    <a:lnTo>
                      <a:pt x="174" y="612"/>
                    </a:lnTo>
                    <a:lnTo>
                      <a:pt x="167" y="602"/>
                    </a:lnTo>
                    <a:lnTo>
                      <a:pt x="161" y="590"/>
                    </a:lnTo>
                    <a:lnTo>
                      <a:pt x="156" y="579"/>
                    </a:lnTo>
                    <a:lnTo>
                      <a:pt x="154" y="566"/>
                    </a:lnTo>
                    <a:lnTo>
                      <a:pt x="154" y="561"/>
                    </a:lnTo>
                    <a:lnTo>
                      <a:pt x="154" y="556"/>
                    </a:lnTo>
                    <a:lnTo>
                      <a:pt x="156" y="550"/>
                    </a:lnTo>
                    <a:lnTo>
                      <a:pt x="158" y="546"/>
                    </a:lnTo>
                    <a:lnTo>
                      <a:pt x="162" y="540"/>
                    </a:lnTo>
                    <a:lnTo>
                      <a:pt x="166" y="537"/>
                    </a:lnTo>
                    <a:lnTo>
                      <a:pt x="166" y="537"/>
                    </a:lnTo>
                    <a:lnTo>
                      <a:pt x="170" y="535"/>
                    </a:lnTo>
                    <a:lnTo>
                      <a:pt x="173" y="533"/>
                    </a:lnTo>
                    <a:lnTo>
                      <a:pt x="180" y="533"/>
                    </a:lnTo>
                    <a:lnTo>
                      <a:pt x="188" y="536"/>
                    </a:lnTo>
                    <a:lnTo>
                      <a:pt x="196" y="539"/>
                    </a:lnTo>
                    <a:lnTo>
                      <a:pt x="205" y="543"/>
                    </a:lnTo>
                    <a:lnTo>
                      <a:pt x="213" y="545"/>
                    </a:lnTo>
                    <a:lnTo>
                      <a:pt x="222" y="547"/>
                    </a:lnTo>
                    <a:lnTo>
                      <a:pt x="227" y="547"/>
                    </a:lnTo>
                    <a:lnTo>
                      <a:pt x="231" y="546"/>
                    </a:lnTo>
                    <a:lnTo>
                      <a:pt x="231" y="546"/>
                    </a:lnTo>
                    <a:lnTo>
                      <a:pt x="252" y="544"/>
                    </a:lnTo>
                    <a:lnTo>
                      <a:pt x="263" y="541"/>
                    </a:lnTo>
                    <a:lnTo>
                      <a:pt x="273" y="539"/>
                    </a:lnTo>
                    <a:lnTo>
                      <a:pt x="282" y="536"/>
                    </a:lnTo>
                    <a:lnTo>
                      <a:pt x="286" y="533"/>
                    </a:lnTo>
                    <a:lnTo>
                      <a:pt x="289" y="530"/>
                    </a:lnTo>
                    <a:lnTo>
                      <a:pt x="291" y="527"/>
                    </a:lnTo>
                    <a:lnTo>
                      <a:pt x="294" y="523"/>
                    </a:lnTo>
                    <a:lnTo>
                      <a:pt x="295" y="517"/>
                    </a:lnTo>
                    <a:lnTo>
                      <a:pt x="296" y="513"/>
                    </a:lnTo>
                    <a:lnTo>
                      <a:pt x="296" y="513"/>
                    </a:lnTo>
                    <a:lnTo>
                      <a:pt x="292" y="513"/>
                    </a:lnTo>
                    <a:lnTo>
                      <a:pt x="290" y="511"/>
                    </a:lnTo>
                    <a:lnTo>
                      <a:pt x="287" y="505"/>
                    </a:lnTo>
                    <a:lnTo>
                      <a:pt x="285" y="503"/>
                    </a:lnTo>
                    <a:lnTo>
                      <a:pt x="282" y="500"/>
                    </a:lnTo>
                    <a:lnTo>
                      <a:pt x="280" y="500"/>
                    </a:lnTo>
                    <a:lnTo>
                      <a:pt x="275" y="503"/>
                    </a:lnTo>
                    <a:lnTo>
                      <a:pt x="275" y="503"/>
                    </a:lnTo>
                    <a:lnTo>
                      <a:pt x="275" y="496"/>
                    </a:lnTo>
                    <a:lnTo>
                      <a:pt x="275" y="489"/>
                    </a:lnTo>
                    <a:lnTo>
                      <a:pt x="275" y="486"/>
                    </a:lnTo>
                    <a:lnTo>
                      <a:pt x="277" y="482"/>
                    </a:lnTo>
                    <a:lnTo>
                      <a:pt x="278" y="480"/>
                    </a:lnTo>
                    <a:lnTo>
                      <a:pt x="281" y="477"/>
                    </a:lnTo>
                    <a:lnTo>
                      <a:pt x="281" y="477"/>
                    </a:lnTo>
                    <a:lnTo>
                      <a:pt x="271" y="470"/>
                    </a:lnTo>
                    <a:lnTo>
                      <a:pt x="262" y="461"/>
                    </a:lnTo>
                    <a:lnTo>
                      <a:pt x="254" y="452"/>
                    </a:lnTo>
                    <a:lnTo>
                      <a:pt x="245" y="445"/>
                    </a:lnTo>
                    <a:lnTo>
                      <a:pt x="245" y="445"/>
                    </a:lnTo>
                    <a:lnTo>
                      <a:pt x="239" y="442"/>
                    </a:lnTo>
                    <a:lnTo>
                      <a:pt x="232" y="441"/>
                    </a:lnTo>
                    <a:lnTo>
                      <a:pt x="225" y="440"/>
                    </a:lnTo>
                    <a:lnTo>
                      <a:pt x="217" y="441"/>
                    </a:lnTo>
                    <a:lnTo>
                      <a:pt x="203" y="441"/>
                    </a:lnTo>
                    <a:lnTo>
                      <a:pt x="195" y="441"/>
                    </a:lnTo>
                    <a:lnTo>
                      <a:pt x="188" y="440"/>
                    </a:lnTo>
                    <a:lnTo>
                      <a:pt x="188" y="440"/>
                    </a:lnTo>
                    <a:lnTo>
                      <a:pt x="181" y="437"/>
                    </a:lnTo>
                    <a:lnTo>
                      <a:pt x="175" y="432"/>
                    </a:lnTo>
                    <a:lnTo>
                      <a:pt x="171" y="427"/>
                    </a:lnTo>
                    <a:lnTo>
                      <a:pt x="166" y="421"/>
                    </a:lnTo>
                    <a:lnTo>
                      <a:pt x="162" y="415"/>
                    </a:lnTo>
                    <a:lnTo>
                      <a:pt x="157" y="409"/>
                    </a:lnTo>
                    <a:lnTo>
                      <a:pt x="151" y="405"/>
                    </a:lnTo>
                    <a:lnTo>
                      <a:pt x="143" y="401"/>
                    </a:lnTo>
                    <a:lnTo>
                      <a:pt x="143" y="401"/>
                    </a:lnTo>
                    <a:lnTo>
                      <a:pt x="138" y="401"/>
                    </a:lnTo>
                    <a:lnTo>
                      <a:pt x="132" y="403"/>
                    </a:lnTo>
                    <a:lnTo>
                      <a:pt x="126" y="405"/>
                    </a:lnTo>
                    <a:lnTo>
                      <a:pt x="122" y="407"/>
                    </a:lnTo>
                    <a:lnTo>
                      <a:pt x="116" y="411"/>
                    </a:lnTo>
                    <a:lnTo>
                      <a:pt x="111" y="412"/>
                    </a:lnTo>
                    <a:lnTo>
                      <a:pt x="106" y="413"/>
                    </a:lnTo>
                    <a:lnTo>
                      <a:pt x="99" y="412"/>
                    </a:lnTo>
                    <a:lnTo>
                      <a:pt x="99" y="412"/>
                    </a:lnTo>
                    <a:lnTo>
                      <a:pt x="95" y="407"/>
                    </a:lnTo>
                    <a:lnTo>
                      <a:pt x="87" y="400"/>
                    </a:lnTo>
                    <a:lnTo>
                      <a:pt x="82" y="397"/>
                    </a:lnTo>
                    <a:lnTo>
                      <a:pt x="76" y="395"/>
                    </a:lnTo>
                    <a:lnTo>
                      <a:pt x="71" y="392"/>
                    </a:lnTo>
                    <a:lnTo>
                      <a:pt x="65" y="391"/>
                    </a:lnTo>
                    <a:lnTo>
                      <a:pt x="65" y="391"/>
                    </a:lnTo>
                    <a:lnTo>
                      <a:pt x="66" y="396"/>
                    </a:lnTo>
                    <a:lnTo>
                      <a:pt x="65" y="400"/>
                    </a:lnTo>
                    <a:lnTo>
                      <a:pt x="64" y="404"/>
                    </a:lnTo>
                    <a:lnTo>
                      <a:pt x="63" y="405"/>
                    </a:lnTo>
                    <a:lnTo>
                      <a:pt x="60" y="406"/>
                    </a:lnTo>
                    <a:lnTo>
                      <a:pt x="60" y="406"/>
                    </a:lnTo>
                    <a:lnTo>
                      <a:pt x="54" y="406"/>
                    </a:lnTo>
                    <a:lnTo>
                      <a:pt x="48" y="408"/>
                    </a:lnTo>
                    <a:lnTo>
                      <a:pt x="48" y="408"/>
                    </a:lnTo>
                    <a:lnTo>
                      <a:pt x="58" y="429"/>
                    </a:lnTo>
                    <a:lnTo>
                      <a:pt x="62" y="437"/>
                    </a:lnTo>
                    <a:lnTo>
                      <a:pt x="62" y="440"/>
                    </a:lnTo>
                    <a:lnTo>
                      <a:pt x="60" y="444"/>
                    </a:lnTo>
                    <a:lnTo>
                      <a:pt x="60" y="444"/>
                    </a:lnTo>
                    <a:lnTo>
                      <a:pt x="57" y="450"/>
                    </a:lnTo>
                    <a:lnTo>
                      <a:pt x="55" y="458"/>
                    </a:lnTo>
                    <a:lnTo>
                      <a:pt x="55" y="469"/>
                    </a:lnTo>
                    <a:lnTo>
                      <a:pt x="56" y="474"/>
                    </a:lnTo>
                    <a:lnTo>
                      <a:pt x="57" y="481"/>
                    </a:lnTo>
                    <a:lnTo>
                      <a:pt x="57" y="481"/>
                    </a:lnTo>
                    <a:lnTo>
                      <a:pt x="60" y="492"/>
                    </a:lnTo>
                    <a:lnTo>
                      <a:pt x="60" y="497"/>
                    </a:lnTo>
                    <a:lnTo>
                      <a:pt x="59" y="502"/>
                    </a:lnTo>
                    <a:lnTo>
                      <a:pt x="57" y="510"/>
                    </a:lnTo>
                    <a:lnTo>
                      <a:pt x="53" y="519"/>
                    </a:lnTo>
                    <a:lnTo>
                      <a:pt x="53" y="519"/>
                    </a:lnTo>
                    <a:lnTo>
                      <a:pt x="49" y="529"/>
                    </a:lnTo>
                    <a:lnTo>
                      <a:pt x="47" y="535"/>
                    </a:lnTo>
                    <a:lnTo>
                      <a:pt x="47" y="537"/>
                    </a:lnTo>
                    <a:lnTo>
                      <a:pt x="48" y="540"/>
                    </a:lnTo>
                    <a:lnTo>
                      <a:pt x="51" y="545"/>
                    </a:lnTo>
                    <a:lnTo>
                      <a:pt x="51" y="545"/>
                    </a:lnTo>
                    <a:lnTo>
                      <a:pt x="54" y="548"/>
                    </a:lnTo>
                    <a:lnTo>
                      <a:pt x="56" y="552"/>
                    </a:lnTo>
                    <a:lnTo>
                      <a:pt x="58" y="563"/>
                    </a:lnTo>
                    <a:lnTo>
                      <a:pt x="62" y="591"/>
                    </a:lnTo>
                    <a:lnTo>
                      <a:pt x="62" y="591"/>
                    </a:lnTo>
                    <a:lnTo>
                      <a:pt x="64" y="599"/>
                    </a:lnTo>
                    <a:lnTo>
                      <a:pt x="66" y="605"/>
                    </a:lnTo>
                    <a:lnTo>
                      <a:pt x="68" y="610"/>
                    </a:lnTo>
                    <a:lnTo>
                      <a:pt x="71" y="613"/>
                    </a:lnTo>
                    <a:lnTo>
                      <a:pt x="74" y="619"/>
                    </a:lnTo>
                    <a:lnTo>
                      <a:pt x="75" y="622"/>
                    </a:lnTo>
                    <a:lnTo>
                      <a:pt x="75" y="626"/>
                    </a:lnTo>
                    <a:lnTo>
                      <a:pt x="75" y="626"/>
                    </a:lnTo>
                    <a:lnTo>
                      <a:pt x="76" y="631"/>
                    </a:lnTo>
                    <a:lnTo>
                      <a:pt x="80" y="639"/>
                    </a:lnTo>
                    <a:lnTo>
                      <a:pt x="91" y="660"/>
                    </a:lnTo>
                    <a:lnTo>
                      <a:pt x="96" y="671"/>
                    </a:lnTo>
                    <a:lnTo>
                      <a:pt x="100" y="682"/>
                    </a:lnTo>
                    <a:lnTo>
                      <a:pt x="100" y="688"/>
                    </a:lnTo>
                    <a:lnTo>
                      <a:pt x="100" y="694"/>
                    </a:lnTo>
                    <a:lnTo>
                      <a:pt x="100" y="698"/>
                    </a:lnTo>
                    <a:lnTo>
                      <a:pt x="98" y="703"/>
                    </a:lnTo>
                    <a:lnTo>
                      <a:pt x="98" y="703"/>
                    </a:lnTo>
                    <a:lnTo>
                      <a:pt x="92" y="711"/>
                    </a:lnTo>
                    <a:lnTo>
                      <a:pt x="85" y="719"/>
                    </a:lnTo>
                    <a:lnTo>
                      <a:pt x="70" y="734"/>
                    </a:lnTo>
                    <a:lnTo>
                      <a:pt x="54" y="746"/>
                    </a:lnTo>
                    <a:lnTo>
                      <a:pt x="43" y="755"/>
                    </a:lnTo>
                    <a:lnTo>
                      <a:pt x="43" y="755"/>
                    </a:lnTo>
                    <a:lnTo>
                      <a:pt x="25" y="776"/>
                    </a:lnTo>
                    <a:lnTo>
                      <a:pt x="21" y="781"/>
                    </a:lnTo>
                    <a:lnTo>
                      <a:pt x="16" y="787"/>
                    </a:lnTo>
                    <a:lnTo>
                      <a:pt x="14" y="794"/>
                    </a:lnTo>
                    <a:lnTo>
                      <a:pt x="12" y="800"/>
                    </a:lnTo>
                    <a:lnTo>
                      <a:pt x="12" y="800"/>
                    </a:lnTo>
                    <a:lnTo>
                      <a:pt x="9" y="822"/>
                    </a:lnTo>
                    <a:lnTo>
                      <a:pt x="7" y="855"/>
                    </a:lnTo>
                    <a:lnTo>
                      <a:pt x="7" y="855"/>
                    </a:lnTo>
                    <a:lnTo>
                      <a:pt x="7" y="863"/>
                    </a:lnTo>
                    <a:lnTo>
                      <a:pt x="6" y="868"/>
                    </a:lnTo>
                    <a:lnTo>
                      <a:pt x="6" y="868"/>
                    </a:lnTo>
                    <a:lnTo>
                      <a:pt x="6" y="873"/>
                    </a:lnTo>
                    <a:lnTo>
                      <a:pt x="6" y="873"/>
                    </a:lnTo>
                    <a:lnTo>
                      <a:pt x="4" y="895"/>
                    </a:lnTo>
                    <a:lnTo>
                      <a:pt x="1" y="909"/>
                    </a:lnTo>
                    <a:lnTo>
                      <a:pt x="0" y="919"/>
                    </a:lnTo>
                    <a:lnTo>
                      <a:pt x="0" y="925"/>
                    </a:lnTo>
                    <a:lnTo>
                      <a:pt x="1" y="931"/>
                    </a:lnTo>
                    <a:lnTo>
                      <a:pt x="1" y="931"/>
                    </a:lnTo>
                    <a:lnTo>
                      <a:pt x="2" y="938"/>
                    </a:lnTo>
                    <a:lnTo>
                      <a:pt x="4" y="945"/>
                    </a:lnTo>
                    <a:lnTo>
                      <a:pt x="4" y="956"/>
                    </a:lnTo>
                    <a:lnTo>
                      <a:pt x="5" y="961"/>
                    </a:lnTo>
                    <a:lnTo>
                      <a:pt x="7" y="964"/>
                    </a:lnTo>
                    <a:lnTo>
                      <a:pt x="9" y="967"/>
                    </a:lnTo>
                    <a:lnTo>
                      <a:pt x="15" y="968"/>
                    </a:lnTo>
                    <a:lnTo>
                      <a:pt x="15" y="968"/>
                    </a:lnTo>
                    <a:lnTo>
                      <a:pt x="30" y="969"/>
                    </a:lnTo>
                    <a:lnTo>
                      <a:pt x="39" y="971"/>
                    </a:lnTo>
                    <a:lnTo>
                      <a:pt x="48" y="974"/>
                    </a:lnTo>
                    <a:lnTo>
                      <a:pt x="56" y="978"/>
                    </a:lnTo>
                    <a:lnTo>
                      <a:pt x="64" y="984"/>
                    </a:lnTo>
                    <a:lnTo>
                      <a:pt x="67" y="988"/>
                    </a:lnTo>
                    <a:lnTo>
                      <a:pt x="70" y="993"/>
                    </a:lnTo>
                    <a:lnTo>
                      <a:pt x="72" y="999"/>
                    </a:lnTo>
                    <a:lnTo>
                      <a:pt x="74" y="1004"/>
                    </a:lnTo>
                    <a:lnTo>
                      <a:pt x="74" y="1004"/>
                    </a:lnTo>
                    <a:lnTo>
                      <a:pt x="80" y="1027"/>
                    </a:lnTo>
                    <a:lnTo>
                      <a:pt x="85" y="1043"/>
                    </a:lnTo>
                    <a:lnTo>
                      <a:pt x="90" y="1057"/>
                    </a:lnTo>
                    <a:lnTo>
                      <a:pt x="92" y="1068"/>
                    </a:lnTo>
                    <a:lnTo>
                      <a:pt x="92" y="1068"/>
                    </a:lnTo>
                    <a:lnTo>
                      <a:pt x="93" y="1074"/>
                    </a:lnTo>
                    <a:lnTo>
                      <a:pt x="97" y="1077"/>
                    </a:lnTo>
                    <a:lnTo>
                      <a:pt x="101" y="1080"/>
                    </a:lnTo>
                    <a:lnTo>
                      <a:pt x="107" y="1083"/>
                    </a:lnTo>
                    <a:lnTo>
                      <a:pt x="117" y="1086"/>
                    </a:lnTo>
                    <a:lnTo>
                      <a:pt x="124" y="1087"/>
                    </a:lnTo>
                    <a:lnTo>
                      <a:pt x="124" y="1087"/>
                    </a:lnTo>
                    <a:lnTo>
                      <a:pt x="132" y="1092"/>
                    </a:lnTo>
                    <a:lnTo>
                      <a:pt x="146" y="1099"/>
                    </a:lnTo>
                    <a:lnTo>
                      <a:pt x="154" y="1102"/>
                    </a:lnTo>
                    <a:lnTo>
                      <a:pt x="162" y="1105"/>
                    </a:lnTo>
                    <a:lnTo>
                      <a:pt x="171" y="1108"/>
                    </a:lnTo>
                    <a:lnTo>
                      <a:pt x="180" y="1109"/>
                    </a:lnTo>
                    <a:lnTo>
                      <a:pt x="180" y="1109"/>
                    </a:lnTo>
                    <a:lnTo>
                      <a:pt x="197" y="1110"/>
                    </a:lnTo>
                    <a:lnTo>
                      <a:pt x="209" y="1112"/>
                    </a:lnTo>
                    <a:lnTo>
                      <a:pt x="220" y="1116"/>
                    </a:lnTo>
                    <a:lnTo>
                      <a:pt x="228" y="1119"/>
                    </a:lnTo>
                    <a:lnTo>
                      <a:pt x="228" y="1119"/>
                    </a:lnTo>
                    <a:lnTo>
                      <a:pt x="245" y="1129"/>
                    </a:lnTo>
                    <a:lnTo>
                      <a:pt x="257" y="1137"/>
                    </a:lnTo>
                    <a:lnTo>
                      <a:pt x="272" y="1148"/>
                    </a:lnTo>
                    <a:lnTo>
                      <a:pt x="285" y="1159"/>
                    </a:lnTo>
                    <a:lnTo>
                      <a:pt x="290" y="1166"/>
                    </a:lnTo>
                    <a:lnTo>
                      <a:pt x="295" y="1171"/>
                    </a:lnTo>
                    <a:lnTo>
                      <a:pt x="298" y="1178"/>
                    </a:lnTo>
                    <a:lnTo>
                      <a:pt x="299" y="1184"/>
                    </a:lnTo>
                    <a:lnTo>
                      <a:pt x="300" y="1191"/>
                    </a:lnTo>
                    <a:lnTo>
                      <a:pt x="298" y="1196"/>
                    </a:lnTo>
                    <a:lnTo>
                      <a:pt x="298" y="1196"/>
                    </a:lnTo>
                    <a:lnTo>
                      <a:pt x="294" y="1208"/>
                    </a:lnTo>
                    <a:lnTo>
                      <a:pt x="287" y="1217"/>
                    </a:lnTo>
                    <a:lnTo>
                      <a:pt x="279" y="1225"/>
                    </a:lnTo>
                    <a:lnTo>
                      <a:pt x="270" y="1232"/>
                    </a:lnTo>
                    <a:lnTo>
                      <a:pt x="253" y="1243"/>
                    </a:lnTo>
                    <a:lnTo>
                      <a:pt x="238" y="1252"/>
                    </a:lnTo>
                    <a:lnTo>
                      <a:pt x="238" y="1252"/>
                    </a:lnTo>
                    <a:lnTo>
                      <a:pt x="238" y="1257"/>
                    </a:lnTo>
                    <a:lnTo>
                      <a:pt x="234" y="1261"/>
                    </a:lnTo>
                    <a:lnTo>
                      <a:pt x="234" y="1261"/>
                    </a:lnTo>
                    <a:lnTo>
                      <a:pt x="229" y="1267"/>
                    </a:lnTo>
                    <a:lnTo>
                      <a:pt x="223" y="1272"/>
                    </a:lnTo>
                    <a:lnTo>
                      <a:pt x="217" y="1277"/>
                    </a:lnTo>
                    <a:lnTo>
                      <a:pt x="212" y="1282"/>
                    </a:lnTo>
                    <a:lnTo>
                      <a:pt x="208" y="1287"/>
                    </a:lnTo>
                    <a:lnTo>
                      <a:pt x="207" y="1290"/>
                    </a:lnTo>
                    <a:lnTo>
                      <a:pt x="207" y="1293"/>
                    </a:lnTo>
                    <a:lnTo>
                      <a:pt x="207" y="1297"/>
                    </a:lnTo>
                    <a:lnTo>
                      <a:pt x="208" y="1300"/>
                    </a:lnTo>
                    <a:lnTo>
                      <a:pt x="211" y="1303"/>
                    </a:lnTo>
                    <a:lnTo>
                      <a:pt x="214" y="1308"/>
                    </a:lnTo>
                    <a:lnTo>
                      <a:pt x="214" y="1308"/>
                    </a:lnTo>
                    <a:lnTo>
                      <a:pt x="216" y="1310"/>
                    </a:lnTo>
                    <a:lnTo>
                      <a:pt x="220" y="1312"/>
                    </a:lnTo>
                    <a:lnTo>
                      <a:pt x="227" y="1314"/>
                    </a:lnTo>
                    <a:lnTo>
                      <a:pt x="233" y="1314"/>
                    </a:lnTo>
                    <a:lnTo>
                      <a:pt x="241" y="1311"/>
                    </a:lnTo>
                    <a:lnTo>
                      <a:pt x="248" y="1310"/>
                    </a:lnTo>
                    <a:lnTo>
                      <a:pt x="256" y="1308"/>
                    </a:lnTo>
                    <a:lnTo>
                      <a:pt x="263" y="1309"/>
                    </a:lnTo>
                    <a:lnTo>
                      <a:pt x="266" y="1309"/>
                    </a:lnTo>
                    <a:lnTo>
                      <a:pt x="270" y="1311"/>
                    </a:lnTo>
                    <a:lnTo>
                      <a:pt x="270" y="1311"/>
                    </a:lnTo>
                    <a:lnTo>
                      <a:pt x="282" y="1320"/>
                    </a:lnTo>
                    <a:lnTo>
                      <a:pt x="288" y="1326"/>
                    </a:lnTo>
                    <a:lnTo>
                      <a:pt x="294" y="1332"/>
                    </a:lnTo>
                    <a:lnTo>
                      <a:pt x="298" y="1339"/>
                    </a:lnTo>
                    <a:lnTo>
                      <a:pt x="303" y="1345"/>
                    </a:lnTo>
                    <a:lnTo>
                      <a:pt x="305" y="1352"/>
                    </a:lnTo>
                    <a:lnTo>
                      <a:pt x="307" y="1360"/>
                    </a:lnTo>
                    <a:lnTo>
                      <a:pt x="307" y="1360"/>
                    </a:lnTo>
                    <a:lnTo>
                      <a:pt x="314" y="1364"/>
                    </a:lnTo>
                    <a:lnTo>
                      <a:pt x="320" y="1369"/>
                    </a:lnTo>
                    <a:lnTo>
                      <a:pt x="320" y="1369"/>
                    </a:lnTo>
                    <a:lnTo>
                      <a:pt x="325" y="1375"/>
                    </a:lnTo>
                    <a:lnTo>
                      <a:pt x="330" y="1378"/>
                    </a:lnTo>
                    <a:lnTo>
                      <a:pt x="335" y="1381"/>
                    </a:lnTo>
                    <a:lnTo>
                      <a:pt x="340" y="1381"/>
                    </a:lnTo>
                    <a:lnTo>
                      <a:pt x="345" y="1382"/>
                    </a:lnTo>
                    <a:lnTo>
                      <a:pt x="349" y="1384"/>
                    </a:lnTo>
                    <a:lnTo>
                      <a:pt x="355" y="1390"/>
                    </a:lnTo>
                    <a:lnTo>
                      <a:pt x="361" y="1397"/>
                    </a:lnTo>
                    <a:lnTo>
                      <a:pt x="361" y="1397"/>
                    </a:lnTo>
                    <a:lnTo>
                      <a:pt x="368" y="1406"/>
                    </a:lnTo>
                    <a:lnTo>
                      <a:pt x="374" y="1411"/>
                    </a:lnTo>
                    <a:lnTo>
                      <a:pt x="381" y="1416"/>
                    </a:lnTo>
                    <a:lnTo>
                      <a:pt x="388" y="1421"/>
                    </a:lnTo>
                    <a:lnTo>
                      <a:pt x="394" y="1424"/>
                    </a:lnTo>
                    <a:lnTo>
                      <a:pt x="398" y="1427"/>
                    </a:lnTo>
                    <a:lnTo>
                      <a:pt x="401" y="1432"/>
                    </a:lnTo>
                    <a:lnTo>
                      <a:pt x="401" y="1438"/>
                    </a:lnTo>
                    <a:lnTo>
                      <a:pt x="401" y="1438"/>
                    </a:lnTo>
                    <a:lnTo>
                      <a:pt x="399" y="1442"/>
                    </a:lnTo>
                    <a:lnTo>
                      <a:pt x="399" y="1442"/>
                    </a:lnTo>
                    <a:lnTo>
                      <a:pt x="405" y="1442"/>
                    </a:lnTo>
                    <a:lnTo>
                      <a:pt x="413" y="1446"/>
                    </a:lnTo>
                    <a:lnTo>
                      <a:pt x="418" y="1448"/>
                    </a:lnTo>
                    <a:lnTo>
                      <a:pt x="421" y="1450"/>
                    </a:lnTo>
                    <a:lnTo>
                      <a:pt x="426" y="1455"/>
                    </a:lnTo>
                    <a:lnTo>
                      <a:pt x="429" y="1459"/>
                    </a:lnTo>
                    <a:lnTo>
                      <a:pt x="429" y="1459"/>
                    </a:lnTo>
                    <a:lnTo>
                      <a:pt x="433" y="1466"/>
                    </a:lnTo>
                    <a:lnTo>
                      <a:pt x="440" y="1472"/>
                    </a:lnTo>
                    <a:lnTo>
                      <a:pt x="448" y="1477"/>
                    </a:lnTo>
                    <a:lnTo>
                      <a:pt x="456" y="1482"/>
                    </a:lnTo>
                    <a:lnTo>
                      <a:pt x="464" y="1486"/>
                    </a:lnTo>
                    <a:lnTo>
                      <a:pt x="472" y="1489"/>
                    </a:lnTo>
                    <a:lnTo>
                      <a:pt x="478" y="1490"/>
                    </a:lnTo>
                    <a:lnTo>
                      <a:pt x="484" y="1489"/>
                    </a:lnTo>
                    <a:lnTo>
                      <a:pt x="484" y="1489"/>
                    </a:lnTo>
                    <a:lnTo>
                      <a:pt x="492" y="1484"/>
                    </a:lnTo>
                    <a:lnTo>
                      <a:pt x="499" y="1480"/>
                    </a:lnTo>
                    <a:lnTo>
                      <a:pt x="506" y="1475"/>
                    </a:lnTo>
                    <a:lnTo>
                      <a:pt x="509" y="1474"/>
                    </a:lnTo>
                    <a:lnTo>
                      <a:pt x="511" y="1475"/>
                    </a:lnTo>
                    <a:lnTo>
                      <a:pt x="511" y="1475"/>
                    </a:lnTo>
                    <a:lnTo>
                      <a:pt x="527" y="1485"/>
                    </a:lnTo>
                    <a:lnTo>
                      <a:pt x="536" y="1491"/>
                    </a:lnTo>
                    <a:lnTo>
                      <a:pt x="538" y="1493"/>
                    </a:lnTo>
                    <a:lnTo>
                      <a:pt x="540" y="1497"/>
                    </a:lnTo>
                    <a:lnTo>
                      <a:pt x="540" y="1497"/>
                    </a:lnTo>
                    <a:lnTo>
                      <a:pt x="545" y="1504"/>
                    </a:lnTo>
                    <a:lnTo>
                      <a:pt x="553" y="1516"/>
                    </a:lnTo>
                    <a:lnTo>
                      <a:pt x="559" y="1523"/>
                    </a:lnTo>
                    <a:lnTo>
                      <a:pt x="565" y="1530"/>
                    </a:lnTo>
                    <a:lnTo>
                      <a:pt x="573" y="1537"/>
                    </a:lnTo>
                    <a:lnTo>
                      <a:pt x="582" y="1542"/>
                    </a:lnTo>
                    <a:lnTo>
                      <a:pt x="582" y="1542"/>
                    </a:lnTo>
                    <a:lnTo>
                      <a:pt x="592" y="1547"/>
                    </a:lnTo>
                    <a:lnTo>
                      <a:pt x="602" y="1550"/>
                    </a:lnTo>
                    <a:lnTo>
                      <a:pt x="612" y="1552"/>
                    </a:lnTo>
                    <a:lnTo>
                      <a:pt x="621" y="1552"/>
                    </a:lnTo>
                    <a:lnTo>
                      <a:pt x="638" y="1552"/>
                    </a:lnTo>
                    <a:lnTo>
                      <a:pt x="648" y="1551"/>
                    </a:lnTo>
                    <a:lnTo>
                      <a:pt x="648" y="1551"/>
                    </a:lnTo>
                    <a:lnTo>
                      <a:pt x="661" y="1546"/>
                    </a:lnTo>
                    <a:lnTo>
                      <a:pt x="679" y="1537"/>
                    </a:lnTo>
                    <a:lnTo>
                      <a:pt x="709" y="1522"/>
                    </a:lnTo>
                    <a:lnTo>
                      <a:pt x="709" y="1522"/>
                    </a:lnTo>
                    <a:lnTo>
                      <a:pt x="722" y="1519"/>
                    </a:lnTo>
                    <a:lnTo>
                      <a:pt x="735" y="1517"/>
                    </a:lnTo>
                    <a:lnTo>
                      <a:pt x="749" y="1516"/>
                    </a:lnTo>
                    <a:lnTo>
                      <a:pt x="763" y="1516"/>
                    </a:lnTo>
                    <a:lnTo>
                      <a:pt x="777" y="1518"/>
                    </a:lnTo>
                    <a:lnTo>
                      <a:pt x="784" y="1519"/>
                    </a:lnTo>
                    <a:lnTo>
                      <a:pt x="791" y="1522"/>
                    </a:lnTo>
                    <a:lnTo>
                      <a:pt x="796" y="1525"/>
                    </a:lnTo>
                    <a:lnTo>
                      <a:pt x="801" y="1529"/>
                    </a:lnTo>
                    <a:lnTo>
                      <a:pt x="801" y="1529"/>
                    </a:lnTo>
                    <a:lnTo>
                      <a:pt x="810" y="1537"/>
                    </a:lnTo>
                    <a:lnTo>
                      <a:pt x="819" y="1542"/>
                    </a:lnTo>
                    <a:lnTo>
                      <a:pt x="835" y="1552"/>
                    </a:lnTo>
                    <a:lnTo>
                      <a:pt x="842" y="1557"/>
                    </a:lnTo>
                    <a:lnTo>
                      <a:pt x="847" y="1560"/>
                    </a:lnTo>
                    <a:lnTo>
                      <a:pt x="850" y="1565"/>
                    </a:lnTo>
                    <a:lnTo>
                      <a:pt x="851" y="1567"/>
                    </a:lnTo>
                    <a:lnTo>
                      <a:pt x="851" y="1570"/>
                    </a:lnTo>
                    <a:lnTo>
                      <a:pt x="851" y="1570"/>
                    </a:lnTo>
                    <a:lnTo>
                      <a:pt x="851" y="1574"/>
                    </a:lnTo>
                    <a:lnTo>
                      <a:pt x="853" y="1577"/>
                    </a:lnTo>
                    <a:lnTo>
                      <a:pt x="857" y="1581"/>
                    </a:lnTo>
                    <a:lnTo>
                      <a:pt x="862" y="1583"/>
                    </a:lnTo>
                    <a:lnTo>
                      <a:pt x="872" y="1587"/>
                    </a:lnTo>
                    <a:lnTo>
                      <a:pt x="879" y="1588"/>
                    </a:lnTo>
                    <a:lnTo>
                      <a:pt x="879" y="1588"/>
                    </a:lnTo>
                    <a:lnTo>
                      <a:pt x="883" y="1585"/>
                    </a:lnTo>
                    <a:lnTo>
                      <a:pt x="891" y="1580"/>
                    </a:lnTo>
                    <a:lnTo>
                      <a:pt x="915" y="1562"/>
                    </a:lnTo>
                    <a:lnTo>
                      <a:pt x="941" y="1541"/>
                    </a:lnTo>
                    <a:lnTo>
                      <a:pt x="952" y="1534"/>
                    </a:lnTo>
                    <a:lnTo>
                      <a:pt x="961" y="1530"/>
                    </a:lnTo>
                    <a:lnTo>
                      <a:pt x="961" y="1530"/>
                    </a:lnTo>
                    <a:lnTo>
                      <a:pt x="970" y="1527"/>
                    </a:lnTo>
                    <a:lnTo>
                      <a:pt x="982" y="1526"/>
                    </a:lnTo>
                    <a:lnTo>
                      <a:pt x="1010" y="1524"/>
                    </a:lnTo>
                    <a:lnTo>
                      <a:pt x="1035" y="1523"/>
                    </a:lnTo>
                    <a:lnTo>
                      <a:pt x="1049" y="1524"/>
                    </a:lnTo>
                    <a:lnTo>
                      <a:pt x="1049" y="1524"/>
                    </a:lnTo>
                    <a:lnTo>
                      <a:pt x="1057" y="1523"/>
                    </a:lnTo>
                    <a:lnTo>
                      <a:pt x="1070" y="1521"/>
                    </a:lnTo>
                    <a:lnTo>
                      <a:pt x="1094" y="1515"/>
                    </a:lnTo>
                    <a:lnTo>
                      <a:pt x="1094" y="1515"/>
                    </a:lnTo>
                    <a:lnTo>
                      <a:pt x="1099" y="1515"/>
                    </a:lnTo>
                    <a:lnTo>
                      <a:pt x="1102" y="1515"/>
                    </a:lnTo>
                    <a:lnTo>
                      <a:pt x="1107" y="1517"/>
                    </a:lnTo>
                    <a:lnTo>
                      <a:pt x="1110" y="1519"/>
                    </a:lnTo>
                    <a:lnTo>
                      <a:pt x="1114" y="1523"/>
                    </a:lnTo>
                    <a:lnTo>
                      <a:pt x="1116" y="1526"/>
                    </a:lnTo>
                    <a:lnTo>
                      <a:pt x="1117" y="1530"/>
                    </a:lnTo>
                    <a:lnTo>
                      <a:pt x="1117" y="1532"/>
                    </a:lnTo>
                    <a:lnTo>
                      <a:pt x="1117" y="1532"/>
                    </a:lnTo>
                    <a:lnTo>
                      <a:pt x="1117" y="1533"/>
                    </a:lnTo>
                    <a:lnTo>
                      <a:pt x="1118" y="1535"/>
                    </a:lnTo>
                    <a:lnTo>
                      <a:pt x="1123" y="1538"/>
                    </a:lnTo>
                    <a:lnTo>
                      <a:pt x="1128" y="1540"/>
                    </a:lnTo>
                    <a:lnTo>
                      <a:pt x="1136" y="1541"/>
                    </a:lnTo>
                    <a:lnTo>
                      <a:pt x="1145" y="1541"/>
                    </a:lnTo>
                    <a:lnTo>
                      <a:pt x="1153" y="1539"/>
                    </a:lnTo>
                    <a:lnTo>
                      <a:pt x="1158" y="1537"/>
                    </a:lnTo>
                    <a:lnTo>
                      <a:pt x="1161" y="1533"/>
                    </a:lnTo>
                    <a:lnTo>
                      <a:pt x="1165" y="1530"/>
                    </a:lnTo>
                    <a:lnTo>
                      <a:pt x="1167" y="1525"/>
                    </a:lnTo>
                    <a:lnTo>
                      <a:pt x="1167" y="1525"/>
                    </a:lnTo>
                    <a:lnTo>
                      <a:pt x="1170" y="1515"/>
                    </a:lnTo>
                    <a:lnTo>
                      <a:pt x="1173" y="1505"/>
                    </a:lnTo>
                    <a:lnTo>
                      <a:pt x="1176" y="1485"/>
                    </a:lnTo>
                    <a:lnTo>
                      <a:pt x="1176" y="1471"/>
                    </a:lnTo>
                    <a:lnTo>
                      <a:pt x="1175" y="1463"/>
                    </a:lnTo>
                    <a:lnTo>
                      <a:pt x="1175" y="1463"/>
                    </a:lnTo>
                    <a:lnTo>
                      <a:pt x="1175" y="1460"/>
                    </a:lnTo>
                    <a:lnTo>
                      <a:pt x="1177" y="1456"/>
                    </a:lnTo>
                    <a:lnTo>
                      <a:pt x="1185" y="1447"/>
                    </a:lnTo>
                    <a:lnTo>
                      <a:pt x="1191" y="1442"/>
                    </a:lnTo>
                    <a:lnTo>
                      <a:pt x="1195" y="1438"/>
                    </a:lnTo>
                    <a:lnTo>
                      <a:pt x="1200" y="1435"/>
                    </a:lnTo>
                    <a:lnTo>
                      <a:pt x="1203" y="1435"/>
                    </a:lnTo>
                    <a:lnTo>
                      <a:pt x="1203" y="1435"/>
                    </a:lnTo>
                    <a:lnTo>
                      <a:pt x="1208" y="1435"/>
                    </a:lnTo>
                    <a:lnTo>
                      <a:pt x="1215" y="1432"/>
                    </a:lnTo>
                    <a:lnTo>
                      <a:pt x="1232" y="1423"/>
                    </a:lnTo>
                    <a:lnTo>
                      <a:pt x="1253" y="1411"/>
                    </a:lnTo>
                    <a:lnTo>
                      <a:pt x="1265" y="1407"/>
                    </a:lnTo>
                    <a:lnTo>
                      <a:pt x="1276" y="1405"/>
                    </a:lnTo>
                    <a:lnTo>
                      <a:pt x="1276" y="1405"/>
                    </a:lnTo>
                    <a:lnTo>
                      <a:pt x="1286" y="1402"/>
                    </a:lnTo>
                    <a:lnTo>
                      <a:pt x="1297" y="1399"/>
                    </a:lnTo>
                    <a:lnTo>
                      <a:pt x="1306" y="1394"/>
                    </a:lnTo>
                    <a:lnTo>
                      <a:pt x="1314" y="1389"/>
                    </a:lnTo>
                    <a:lnTo>
                      <a:pt x="1321" y="1383"/>
                    </a:lnTo>
                    <a:lnTo>
                      <a:pt x="1326" y="1377"/>
                    </a:lnTo>
                    <a:lnTo>
                      <a:pt x="1331" y="1372"/>
                    </a:lnTo>
                    <a:lnTo>
                      <a:pt x="1333" y="1366"/>
                    </a:lnTo>
                    <a:lnTo>
                      <a:pt x="1333" y="1366"/>
                    </a:lnTo>
                    <a:lnTo>
                      <a:pt x="1338" y="1349"/>
                    </a:lnTo>
                    <a:lnTo>
                      <a:pt x="1340" y="1336"/>
                    </a:lnTo>
                    <a:lnTo>
                      <a:pt x="1344" y="1324"/>
                    </a:lnTo>
                    <a:lnTo>
                      <a:pt x="1349" y="1312"/>
                    </a:lnTo>
                    <a:lnTo>
                      <a:pt x="1355" y="1302"/>
                    </a:lnTo>
                    <a:lnTo>
                      <a:pt x="1357" y="1299"/>
                    </a:lnTo>
                    <a:lnTo>
                      <a:pt x="1360" y="1295"/>
                    </a:lnTo>
                    <a:lnTo>
                      <a:pt x="1364" y="1293"/>
                    </a:lnTo>
                    <a:lnTo>
                      <a:pt x="1367" y="1293"/>
                    </a:lnTo>
                    <a:lnTo>
                      <a:pt x="1367" y="1293"/>
                    </a:lnTo>
                    <a:lnTo>
                      <a:pt x="1374" y="1292"/>
                    </a:lnTo>
                    <a:lnTo>
                      <a:pt x="1381" y="1289"/>
                    </a:lnTo>
                    <a:lnTo>
                      <a:pt x="1385" y="1284"/>
                    </a:lnTo>
                    <a:lnTo>
                      <a:pt x="1389" y="1278"/>
                    </a:lnTo>
                    <a:lnTo>
                      <a:pt x="1392" y="1272"/>
                    </a:lnTo>
                    <a:lnTo>
                      <a:pt x="1393" y="1266"/>
                    </a:lnTo>
                    <a:lnTo>
                      <a:pt x="1395" y="1261"/>
                    </a:lnTo>
                    <a:lnTo>
                      <a:pt x="1395" y="1258"/>
                    </a:lnTo>
                    <a:lnTo>
                      <a:pt x="1395" y="1258"/>
                    </a:lnTo>
                    <a:lnTo>
                      <a:pt x="1395" y="1256"/>
                    </a:lnTo>
                    <a:lnTo>
                      <a:pt x="1396" y="1251"/>
                    </a:lnTo>
                    <a:lnTo>
                      <a:pt x="1400" y="1242"/>
                    </a:lnTo>
                    <a:lnTo>
                      <a:pt x="1404" y="1237"/>
                    </a:lnTo>
                    <a:lnTo>
                      <a:pt x="1406" y="1234"/>
                    </a:lnTo>
                    <a:lnTo>
                      <a:pt x="1409" y="1233"/>
                    </a:lnTo>
                    <a:lnTo>
                      <a:pt x="1412" y="1233"/>
                    </a:lnTo>
                    <a:lnTo>
                      <a:pt x="1412" y="1233"/>
                    </a:lnTo>
                    <a:lnTo>
                      <a:pt x="1415" y="1235"/>
                    </a:lnTo>
                    <a:lnTo>
                      <a:pt x="1423" y="1235"/>
                    </a:lnTo>
                    <a:lnTo>
                      <a:pt x="1433" y="1234"/>
                    </a:lnTo>
                    <a:lnTo>
                      <a:pt x="1445" y="1232"/>
                    </a:lnTo>
                    <a:lnTo>
                      <a:pt x="1457" y="1228"/>
                    </a:lnTo>
                    <a:lnTo>
                      <a:pt x="1467" y="1225"/>
                    </a:lnTo>
                    <a:lnTo>
                      <a:pt x="1475" y="1219"/>
                    </a:lnTo>
                    <a:lnTo>
                      <a:pt x="1479" y="1217"/>
                    </a:lnTo>
                    <a:lnTo>
                      <a:pt x="1481" y="1214"/>
                    </a:lnTo>
                    <a:lnTo>
                      <a:pt x="1481" y="1214"/>
                    </a:lnTo>
                    <a:lnTo>
                      <a:pt x="1484" y="1207"/>
                    </a:lnTo>
                    <a:lnTo>
                      <a:pt x="1489" y="1200"/>
                    </a:lnTo>
                    <a:lnTo>
                      <a:pt x="1499" y="1187"/>
                    </a:lnTo>
                    <a:lnTo>
                      <a:pt x="1509" y="1177"/>
                    </a:lnTo>
                    <a:lnTo>
                      <a:pt x="1514" y="1175"/>
                    </a:lnTo>
                    <a:lnTo>
                      <a:pt x="1517" y="1173"/>
                    </a:lnTo>
                    <a:lnTo>
                      <a:pt x="1517" y="1173"/>
                    </a:lnTo>
                    <a:lnTo>
                      <a:pt x="1538" y="1161"/>
                    </a:lnTo>
                    <a:lnTo>
                      <a:pt x="1576" y="1140"/>
                    </a:lnTo>
                    <a:lnTo>
                      <a:pt x="1599" y="1128"/>
                    </a:lnTo>
                    <a:lnTo>
                      <a:pt x="1620" y="1119"/>
                    </a:lnTo>
                    <a:lnTo>
                      <a:pt x="1629" y="1116"/>
                    </a:lnTo>
                    <a:lnTo>
                      <a:pt x="1638" y="1115"/>
                    </a:lnTo>
                    <a:lnTo>
                      <a:pt x="1645" y="1113"/>
                    </a:lnTo>
                    <a:lnTo>
                      <a:pt x="1650" y="1115"/>
                    </a:lnTo>
                    <a:lnTo>
                      <a:pt x="1650" y="1115"/>
                    </a:lnTo>
                    <a:lnTo>
                      <a:pt x="1698" y="1129"/>
                    </a:lnTo>
                    <a:lnTo>
                      <a:pt x="1719" y="1137"/>
                    </a:lnTo>
                    <a:lnTo>
                      <a:pt x="1727" y="1141"/>
                    </a:lnTo>
                    <a:lnTo>
                      <a:pt x="1731" y="1144"/>
                    </a:lnTo>
                    <a:lnTo>
                      <a:pt x="1731" y="1144"/>
                    </a:lnTo>
                    <a:lnTo>
                      <a:pt x="1735" y="1146"/>
                    </a:lnTo>
                    <a:lnTo>
                      <a:pt x="1740" y="1150"/>
                    </a:lnTo>
                    <a:lnTo>
                      <a:pt x="1755" y="1156"/>
                    </a:lnTo>
                    <a:lnTo>
                      <a:pt x="1773" y="1161"/>
                    </a:lnTo>
                    <a:lnTo>
                      <a:pt x="1773" y="1161"/>
                    </a:lnTo>
                    <a:lnTo>
                      <a:pt x="1771" y="1163"/>
                    </a:lnTo>
                    <a:lnTo>
                      <a:pt x="1778" y="1160"/>
                    </a:lnTo>
                    <a:lnTo>
                      <a:pt x="1778" y="1160"/>
                    </a:lnTo>
                    <a:lnTo>
                      <a:pt x="1783" y="1157"/>
                    </a:lnTo>
                    <a:lnTo>
                      <a:pt x="1787" y="1151"/>
                    </a:lnTo>
                    <a:lnTo>
                      <a:pt x="1791" y="1143"/>
                    </a:lnTo>
                    <a:lnTo>
                      <a:pt x="1795" y="1135"/>
                    </a:lnTo>
                    <a:lnTo>
                      <a:pt x="1797" y="1126"/>
                    </a:lnTo>
                    <a:lnTo>
                      <a:pt x="1799" y="1117"/>
                    </a:lnTo>
                    <a:lnTo>
                      <a:pt x="1801" y="1101"/>
                    </a:lnTo>
                    <a:lnTo>
                      <a:pt x="1801" y="1101"/>
                    </a:lnTo>
                    <a:lnTo>
                      <a:pt x="1802" y="1094"/>
                    </a:lnTo>
                    <a:lnTo>
                      <a:pt x="1805" y="1088"/>
                    </a:lnTo>
                    <a:lnTo>
                      <a:pt x="1810" y="1084"/>
                    </a:lnTo>
                    <a:lnTo>
                      <a:pt x="1815" y="1080"/>
                    </a:lnTo>
                    <a:lnTo>
                      <a:pt x="1821" y="1078"/>
                    </a:lnTo>
                    <a:lnTo>
                      <a:pt x="1827" y="1077"/>
                    </a:lnTo>
                    <a:lnTo>
                      <a:pt x="1832" y="1077"/>
                    </a:lnTo>
                    <a:lnTo>
                      <a:pt x="1837" y="1079"/>
                    </a:lnTo>
                    <a:lnTo>
                      <a:pt x="1837" y="1079"/>
                    </a:lnTo>
                    <a:lnTo>
                      <a:pt x="1841" y="1083"/>
                    </a:lnTo>
                    <a:lnTo>
                      <a:pt x="1849" y="1086"/>
                    </a:lnTo>
                    <a:lnTo>
                      <a:pt x="1870" y="1094"/>
                    </a:lnTo>
                    <a:lnTo>
                      <a:pt x="1889" y="1101"/>
                    </a:lnTo>
                    <a:lnTo>
                      <a:pt x="1895" y="1104"/>
                    </a:lnTo>
                    <a:lnTo>
                      <a:pt x="1898" y="1107"/>
                    </a:lnTo>
                    <a:lnTo>
                      <a:pt x="1898" y="1107"/>
                    </a:lnTo>
                    <a:lnTo>
                      <a:pt x="1899" y="1108"/>
                    </a:lnTo>
                    <a:lnTo>
                      <a:pt x="1902" y="1109"/>
                    </a:lnTo>
                    <a:lnTo>
                      <a:pt x="1909" y="1111"/>
                    </a:lnTo>
                    <a:lnTo>
                      <a:pt x="1929" y="1115"/>
                    </a:lnTo>
                    <a:lnTo>
                      <a:pt x="1942" y="1116"/>
                    </a:lnTo>
                    <a:lnTo>
                      <a:pt x="1953" y="1119"/>
                    </a:lnTo>
                    <a:lnTo>
                      <a:pt x="1964" y="1124"/>
                    </a:lnTo>
                    <a:lnTo>
                      <a:pt x="1969" y="1126"/>
                    </a:lnTo>
                    <a:lnTo>
                      <a:pt x="1973" y="1129"/>
                    </a:lnTo>
                    <a:lnTo>
                      <a:pt x="1973" y="1129"/>
                    </a:lnTo>
                    <a:lnTo>
                      <a:pt x="1981" y="1136"/>
                    </a:lnTo>
                    <a:lnTo>
                      <a:pt x="1990" y="1141"/>
                    </a:lnTo>
                    <a:lnTo>
                      <a:pt x="2010" y="1150"/>
                    </a:lnTo>
                    <a:lnTo>
                      <a:pt x="2026" y="1157"/>
                    </a:lnTo>
                    <a:lnTo>
                      <a:pt x="2033" y="1160"/>
                    </a:lnTo>
                    <a:lnTo>
                      <a:pt x="2037" y="1163"/>
                    </a:lnTo>
                    <a:lnTo>
                      <a:pt x="2037" y="1163"/>
                    </a:lnTo>
                    <a:lnTo>
                      <a:pt x="2040" y="1165"/>
                    </a:lnTo>
                    <a:lnTo>
                      <a:pt x="2045" y="1166"/>
                    </a:lnTo>
                    <a:lnTo>
                      <a:pt x="2060" y="1167"/>
                    </a:lnTo>
                    <a:lnTo>
                      <a:pt x="2080" y="1166"/>
                    </a:lnTo>
                    <a:lnTo>
                      <a:pt x="2104" y="1165"/>
                    </a:lnTo>
                    <a:lnTo>
                      <a:pt x="2149" y="1159"/>
                    </a:lnTo>
                    <a:lnTo>
                      <a:pt x="2176" y="1154"/>
                    </a:lnTo>
                    <a:lnTo>
                      <a:pt x="2176" y="1154"/>
                    </a:lnTo>
                    <a:lnTo>
                      <a:pt x="2183" y="1153"/>
                    </a:lnTo>
                    <a:lnTo>
                      <a:pt x="2192" y="1152"/>
                    </a:lnTo>
                    <a:lnTo>
                      <a:pt x="2212" y="1151"/>
                    </a:lnTo>
                    <a:lnTo>
                      <a:pt x="2237" y="1150"/>
                    </a:lnTo>
                    <a:lnTo>
                      <a:pt x="2237" y="1150"/>
                    </a:lnTo>
                    <a:lnTo>
                      <a:pt x="2245" y="1152"/>
                    </a:lnTo>
                    <a:lnTo>
                      <a:pt x="2262" y="1157"/>
                    </a:lnTo>
                    <a:lnTo>
                      <a:pt x="2272" y="1159"/>
                    </a:lnTo>
                    <a:lnTo>
                      <a:pt x="2283" y="1159"/>
                    </a:lnTo>
                    <a:lnTo>
                      <a:pt x="2291" y="1159"/>
                    </a:lnTo>
                    <a:lnTo>
                      <a:pt x="2294" y="1158"/>
                    </a:lnTo>
                    <a:lnTo>
                      <a:pt x="2296" y="1157"/>
                    </a:lnTo>
                    <a:lnTo>
                      <a:pt x="2296" y="1157"/>
                    </a:lnTo>
                    <a:lnTo>
                      <a:pt x="2301" y="1151"/>
                    </a:lnTo>
                    <a:lnTo>
                      <a:pt x="2305" y="1141"/>
                    </a:lnTo>
                    <a:lnTo>
                      <a:pt x="2316" y="1115"/>
                    </a:lnTo>
                    <a:lnTo>
                      <a:pt x="2327" y="1088"/>
                    </a:lnTo>
                    <a:lnTo>
                      <a:pt x="2332" y="1078"/>
                    </a:lnTo>
                    <a:lnTo>
                      <a:pt x="2335" y="1075"/>
                    </a:lnTo>
                    <a:lnTo>
                      <a:pt x="2337" y="1073"/>
                    </a:lnTo>
                    <a:lnTo>
                      <a:pt x="2337" y="1073"/>
                    </a:lnTo>
                    <a:lnTo>
                      <a:pt x="2340" y="1070"/>
                    </a:lnTo>
                    <a:lnTo>
                      <a:pt x="2341" y="1068"/>
                    </a:lnTo>
                    <a:lnTo>
                      <a:pt x="2342" y="1062"/>
                    </a:lnTo>
                    <a:lnTo>
                      <a:pt x="2341" y="1047"/>
                    </a:lnTo>
                    <a:lnTo>
                      <a:pt x="2342" y="1041"/>
                    </a:lnTo>
                    <a:lnTo>
                      <a:pt x="2342" y="1037"/>
                    </a:lnTo>
                    <a:lnTo>
                      <a:pt x="2344" y="1035"/>
                    </a:lnTo>
                    <a:lnTo>
                      <a:pt x="2346" y="1033"/>
                    </a:lnTo>
                    <a:lnTo>
                      <a:pt x="2350" y="1030"/>
                    </a:lnTo>
                    <a:lnTo>
                      <a:pt x="2354" y="1029"/>
                    </a:lnTo>
                    <a:lnTo>
                      <a:pt x="2360" y="1029"/>
                    </a:lnTo>
                    <a:lnTo>
                      <a:pt x="2360" y="1029"/>
                    </a:lnTo>
                    <a:lnTo>
                      <a:pt x="2374" y="1028"/>
                    </a:lnTo>
                    <a:lnTo>
                      <a:pt x="2390" y="1027"/>
                    </a:lnTo>
                    <a:lnTo>
                      <a:pt x="2406" y="1026"/>
                    </a:lnTo>
                    <a:lnTo>
                      <a:pt x="2423" y="1026"/>
                    </a:lnTo>
                    <a:lnTo>
                      <a:pt x="2431" y="1027"/>
                    </a:lnTo>
                    <a:lnTo>
                      <a:pt x="2437" y="1028"/>
                    </a:lnTo>
                    <a:lnTo>
                      <a:pt x="2445" y="1030"/>
                    </a:lnTo>
                    <a:lnTo>
                      <a:pt x="2452" y="1034"/>
                    </a:lnTo>
                    <a:lnTo>
                      <a:pt x="2459" y="1038"/>
                    </a:lnTo>
                    <a:lnTo>
                      <a:pt x="2465" y="1044"/>
                    </a:lnTo>
                    <a:lnTo>
                      <a:pt x="2469" y="1051"/>
                    </a:lnTo>
                    <a:lnTo>
                      <a:pt x="2474" y="1059"/>
                    </a:lnTo>
                    <a:lnTo>
                      <a:pt x="2474" y="1059"/>
                    </a:lnTo>
                    <a:lnTo>
                      <a:pt x="2487" y="1090"/>
                    </a:lnTo>
                    <a:lnTo>
                      <a:pt x="2498" y="1111"/>
                    </a:lnTo>
                    <a:lnTo>
                      <a:pt x="2508" y="1129"/>
                    </a:lnTo>
                    <a:lnTo>
                      <a:pt x="2519" y="1145"/>
                    </a:lnTo>
                    <a:lnTo>
                      <a:pt x="2519" y="1145"/>
                    </a:lnTo>
                    <a:lnTo>
                      <a:pt x="2523" y="1150"/>
                    </a:lnTo>
                    <a:lnTo>
                      <a:pt x="2527" y="1153"/>
                    </a:lnTo>
                    <a:lnTo>
                      <a:pt x="2537" y="1159"/>
                    </a:lnTo>
                    <a:lnTo>
                      <a:pt x="2548" y="1163"/>
                    </a:lnTo>
                    <a:lnTo>
                      <a:pt x="2559" y="1167"/>
                    </a:lnTo>
                    <a:lnTo>
                      <a:pt x="2569" y="1170"/>
                    </a:lnTo>
                    <a:lnTo>
                      <a:pt x="2578" y="1174"/>
                    </a:lnTo>
                    <a:lnTo>
                      <a:pt x="2585" y="1177"/>
                    </a:lnTo>
                    <a:lnTo>
                      <a:pt x="2586" y="1179"/>
                    </a:lnTo>
                    <a:lnTo>
                      <a:pt x="2588" y="1182"/>
                    </a:lnTo>
                    <a:lnTo>
                      <a:pt x="2588" y="1182"/>
                    </a:lnTo>
                    <a:lnTo>
                      <a:pt x="2589" y="1186"/>
                    </a:lnTo>
                    <a:lnTo>
                      <a:pt x="2590" y="1192"/>
                    </a:lnTo>
                    <a:lnTo>
                      <a:pt x="2593" y="1196"/>
                    </a:lnTo>
                    <a:lnTo>
                      <a:pt x="2597" y="1200"/>
                    </a:lnTo>
                    <a:lnTo>
                      <a:pt x="2600" y="1204"/>
                    </a:lnTo>
                    <a:lnTo>
                      <a:pt x="2606" y="1208"/>
                    </a:lnTo>
                    <a:lnTo>
                      <a:pt x="2613" y="1211"/>
                    </a:lnTo>
                    <a:lnTo>
                      <a:pt x="2622" y="1214"/>
                    </a:lnTo>
                    <a:lnTo>
                      <a:pt x="2622" y="1214"/>
                    </a:lnTo>
                    <a:lnTo>
                      <a:pt x="2631" y="1215"/>
                    </a:lnTo>
                    <a:lnTo>
                      <a:pt x="2638" y="1215"/>
                    </a:lnTo>
                    <a:lnTo>
                      <a:pt x="2644" y="1212"/>
                    </a:lnTo>
                    <a:lnTo>
                      <a:pt x="2651" y="1210"/>
                    </a:lnTo>
                    <a:lnTo>
                      <a:pt x="2657" y="1208"/>
                    </a:lnTo>
                    <a:lnTo>
                      <a:pt x="2665" y="1206"/>
                    </a:lnTo>
                    <a:lnTo>
                      <a:pt x="2673" y="1206"/>
                    </a:lnTo>
                    <a:lnTo>
                      <a:pt x="2683" y="1207"/>
                    </a:lnTo>
                    <a:lnTo>
                      <a:pt x="2683" y="1207"/>
                    </a:lnTo>
                    <a:lnTo>
                      <a:pt x="2706" y="1214"/>
                    </a:lnTo>
                    <a:lnTo>
                      <a:pt x="2706" y="1214"/>
                    </a:lnTo>
                    <a:lnTo>
                      <a:pt x="2718" y="1199"/>
                    </a:lnTo>
                    <a:lnTo>
                      <a:pt x="2732" y="1185"/>
                    </a:lnTo>
                    <a:lnTo>
                      <a:pt x="2732" y="1185"/>
                    </a:lnTo>
                    <a:lnTo>
                      <a:pt x="2738" y="1178"/>
                    </a:lnTo>
                    <a:lnTo>
                      <a:pt x="2741" y="1170"/>
                    </a:lnTo>
                    <a:lnTo>
                      <a:pt x="2744" y="1161"/>
                    </a:lnTo>
                    <a:lnTo>
                      <a:pt x="2747" y="1151"/>
                    </a:lnTo>
                    <a:lnTo>
                      <a:pt x="2750" y="1131"/>
                    </a:lnTo>
                    <a:lnTo>
                      <a:pt x="2751" y="1120"/>
                    </a:lnTo>
                    <a:lnTo>
                      <a:pt x="2755" y="1111"/>
                    </a:lnTo>
                    <a:lnTo>
                      <a:pt x="2755" y="1111"/>
                    </a:lnTo>
                    <a:lnTo>
                      <a:pt x="2759" y="1096"/>
                    </a:lnTo>
                    <a:lnTo>
                      <a:pt x="2762" y="1082"/>
                    </a:lnTo>
                    <a:lnTo>
                      <a:pt x="2763" y="1066"/>
                    </a:lnTo>
                    <a:lnTo>
                      <a:pt x="2763" y="1050"/>
                    </a:lnTo>
                    <a:lnTo>
                      <a:pt x="2760" y="1043"/>
                    </a:lnTo>
                    <a:lnTo>
                      <a:pt x="2758" y="1036"/>
                    </a:lnTo>
                    <a:lnTo>
                      <a:pt x="2756" y="1029"/>
                    </a:lnTo>
                    <a:lnTo>
                      <a:pt x="2752" y="1022"/>
                    </a:lnTo>
                    <a:lnTo>
                      <a:pt x="2748" y="1018"/>
                    </a:lnTo>
                    <a:lnTo>
                      <a:pt x="2742" y="1012"/>
                    </a:lnTo>
                    <a:lnTo>
                      <a:pt x="2735" y="1009"/>
                    </a:lnTo>
                    <a:lnTo>
                      <a:pt x="2729" y="1005"/>
                    </a:lnTo>
                    <a:lnTo>
                      <a:pt x="2729" y="1005"/>
                    </a:lnTo>
                    <a:lnTo>
                      <a:pt x="2718" y="1003"/>
                    </a:lnTo>
                    <a:lnTo>
                      <a:pt x="2708" y="1001"/>
                    </a:lnTo>
                    <a:lnTo>
                      <a:pt x="2688" y="999"/>
                    </a:lnTo>
                    <a:lnTo>
                      <a:pt x="2679" y="996"/>
                    </a:lnTo>
                    <a:lnTo>
                      <a:pt x="2669" y="993"/>
                    </a:lnTo>
                    <a:lnTo>
                      <a:pt x="2660" y="987"/>
                    </a:lnTo>
                    <a:lnTo>
                      <a:pt x="2657" y="984"/>
                    </a:lnTo>
                    <a:lnTo>
                      <a:pt x="2653" y="980"/>
                    </a:lnTo>
                    <a:lnTo>
                      <a:pt x="2653" y="980"/>
                    </a:lnTo>
                    <a:lnTo>
                      <a:pt x="2651" y="977"/>
                    </a:lnTo>
                    <a:lnTo>
                      <a:pt x="2650" y="972"/>
                    </a:lnTo>
                    <a:lnTo>
                      <a:pt x="2650" y="964"/>
                    </a:lnTo>
                    <a:lnTo>
                      <a:pt x="2650" y="955"/>
                    </a:lnTo>
                    <a:lnTo>
                      <a:pt x="2652" y="946"/>
                    </a:lnTo>
                    <a:lnTo>
                      <a:pt x="2652" y="946"/>
                    </a:lnTo>
                    <a:lnTo>
                      <a:pt x="2653" y="943"/>
                    </a:lnTo>
                    <a:lnTo>
                      <a:pt x="2656" y="939"/>
                    </a:lnTo>
                    <a:lnTo>
                      <a:pt x="2664" y="935"/>
                    </a:lnTo>
                    <a:lnTo>
                      <a:pt x="2667" y="933"/>
                    </a:lnTo>
                    <a:lnTo>
                      <a:pt x="2669" y="930"/>
                    </a:lnTo>
                    <a:lnTo>
                      <a:pt x="2671" y="926"/>
                    </a:lnTo>
                    <a:lnTo>
                      <a:pt x="2671" y="921"/>
                    </a:lnTo>
                    <a:lnTo>
                      <a:pt x="2671" y="921"/>
                    </a:lnTo>
                    <a:lnTo>
                      <a:pt x="2690" y="922"/>
                    </a:lnTo>
                    <a:lnTo>
                      <a:pt x="2699" y="922"/>
                    </a:lnTo>
                    <a:lnTo>
                      <a:pt x="2708" y="921"/>
                    </a:lnTo>
                    <a:lnTo>
                      <a:pt x="2716" y="920"/>
                    </a:lnTo>
                    <a:lnTo>
                      <a:pt x="2724" y="917"/>
                    </a:lnTo>
                    <a:lnTo>
                      <a:pt x="2730" y="913"/>
                    </a:lnTo>
                    <a:lnTo>
                      <a:pt x="2735" y="908"/>
                    </a:lnTo>
                    <a:lnTo>
                      <a:pt x="2735" y="908"/>
                    </a:lnTo>
                    <a:lnTo>
                      <a:pt x="2739" y="902"/>
                    </a:lnTo>
                    <a:lnTo>
                      <a:pt x="2742" y="895"/>
                    </a:lnTo>
                    <a:lnTo>
                      <a:pt x="2749" y="880"/>
                    </a:lnTo>
                    <a:lnTo>
                      <a:pt x="2755" y="866"/>
                    </a:lnTo>
                    <a:lnTo>
                      <a:pt x="2762" y="852"/>
                    </a:lnTo>
                    <a:lnTo>
                      <a:pt x="2762" y="852"/>
                    </a:lnTo>
                    <a:lnTo>
                      <a:pt x="2766" y="846"/>
                    </a:lnTo>
                    <a:lnTo>
                      <a:pt x="2772" y="842"/>
                    </a:lnTo>
                    <a:lnTo>
                      <a:pt x="2777" y="837"/>
                    </a:lnTo>
                    <a:lnTo>
                      <a:pt x="2783" y="833"/>
                    </a:lnTo>
                    <a:lnTo>
                      <a:pt x="2798" y="826"/>
                    </a:lnTo>
                    <a:lnTo>
                      <a:pt x="2813" y="820"/>
                    </a:lnTo>
                    <a:lnTo>
                      <a:pt x="2813" y="820"/>
                    </a:lnTo>
                    <a:lnTo>
                      <a:pt x="2865" y="805"/>
                    </a:lnTo>
                    <a:lnTo>
                      <a:pt x="2917" y="788"/>
                    </a:lnTo>
                    <a:lnTo>
                      <a:pt x="2917" y="788"/>
                    </a:lnTo>
                    <a:lnTo>
                      <a:pt x="2926" y="786"/>
                    </a:lnTo>
                    <a:lnTo>
                      <a:pt x="2936" y="786"/>
                    </a:lnTo>
                    <a:lnTo>
                      <a:pt x="2946" y="786"/>
                    </a:lnTo>
                    <a:lnTo>
                      <a:pt x="2955" y="788"/>
                    </a:lnTo>
                    <a:lnTo>
                      <a:pt x="2965" y="790"/>
                    </a:lnTo>
                    <a:lnTo>
                      <a:pt x="2975" y="795"/>
                    </a:lnTo>
                    <a:lnTo>
                      <a:pt x="2984" y="800"/>
                    </a:lnTo>
                    <a:lnTo>
                      <a:pt x="2994" y="805"/>
                    </a:lnTo>
                    <a:lnTo>
                      <a:pt x="2994" y="805"/>
                    </a:lnTo>
                    <a:lnTo>
                      <a:pt x="2995" y="808"/>
                    </a:lnTo>
                    <a:lnTo>
                      <a:pt x="2995" y="810"/>
                    </a:lnTo>
                    <a:lnTo>
                      <a:pt x="2995" y="815"/>
                    </a:lnTo>
                    <a:lnTo>
                      <a:pt x="2995" y="815"/>
                    </a:lnTo>
                    <a:lnTo>
                      <a:pt x="3005" y="813"/>
                    </a:lnTo>
                    <a:lnTo>
                      <a:pt x="3016" y="812"/>
                    </a:lnTo>
                    <a:lnTo>
                      <a:pt x="3027" y="809"/>
                    </a:lnTo>
                    <a:lnTo>
                      <a:pt x="3038" y="805"/>
                    </a:lnTo>
                    <a:lnTo>
                      <a:pt x="3048" y="801"/>
                    </a:lnTo>
                    <a:lnTo>
                      <a:pt x="3058" y="796"/>
                    </a:lnTo>
                    <a:lnTo>
                      <a:pt x="3067" y="790"/>
                    </a:lnTo>
                    <a:lnTo>
                      <a:pt x="3077" y="785"/>
                    </a:lnTo>
                    <a:lnTo>
                      <a:pt x="3095" y="771"/>
                    </a:lnTo>
                    <a:lnTo>
                      <a:pt x="3111" y="755"/>
                    </a:lnTo>
                    <a:lnTo>
                      <a:pt x="3124" y="738"/>
                    </a:lnTo>
                    <a:lnTo>
                      <a:pt x="3136" y="719"/>
                    </a:lnTo>
                    <a:lnTo>
                      <a:pt x="3145" y="718"/>
                    </a:lnTo>
                    <a:lnTo>
                      <a:pt x="3145" y="718"/>
                    </a:lnTo>
                    <a:lnTo>
                      <a:pt x="3146" y="714"/>
                    </a:lnTo>
                    <a:lnTo>
                      <a:pt x="3148" y="713"/>
                    </a:lnTo>
                    <a:lnTo>
                      <a:pt x="3154" y="712"/>
                    </a:lnTo>
                    <a:lnTo>
                      <a:pt x="3160" y="712"/>
                    </a:lnTo>
                    <a:lnTo>
                      <a:pt x="3162" y="710"/>
                    </a:lnTo>
                    <a:lnTo>
                      <a:pt x="3164" y="707"/>
                    </a:lnTo>
                    <a:lnTo>
                      <a:pt x="3164" y="707"/>
                    </a:lnTo>
                    <a:lnTo>
                      <a:pt x="3171" y="709"/>
                    </a:lnTo>
                    <a:lnTo>
                      <a:pt x="3178" y="709"/>
                    </a:lnTo>
                    <a:lnTo>
                      <a:pt x="3183" y="707"/>
                    </a:lnTo>
                    <a:lnTo>
                      <a:pt x="3189" y="705"/>
                    </a:lnTo>
                    <a:lnTo>
                      <a:pt x="3201" y="701"/>
                    </a:lnTo>
                    <a:lnTo>
                      <a:pt x="3206" y="698"/>
                    </a:lnTo>
                    <a:lnTo>
                      <a:pt x="3213" y="698"/>
                    </a:lnTo>
                    <a:lnTo>
                      <a:pt x="3213" y="698"/>
                    </a:lnTo>
                    <a:lnTo>
                      <a:pt x="3223" y="701"/>
                    </a:lnTo>
                    <a:lnTo>
                      <a:pt x="3232" y="704"/>
                    </a:lnTo>
                    <a:lnTo>
                      <a:pt x="3237" y="707"/>
                    </a:lnTo>
                    <a:lnTo>
                      <a:pt x="3241" y="711"/>
                    </a:lnTo>
                    <a:lnTo>
                      <a:pt x="3246" y="715"/>
                    </a:lnTo>
                    <a:lnTo>
                      <a:pt x="3249" y="721"/>
                    </a:lnTo>
                    <a:lnTo>
                      <a:pt x="3249" y="721"/>
                    </a:lnTo>
                    <a:lnTo>
                      <a:pt x="3251" y="722"/>
                    </a:lnTo>
                    <a:lnTo>
                      <a:pt x="3253" y="723"/>
                    </a:lnTo>
                    <a:lnTo>
                      <a:pt x="3259" y="723"/>
                    </a:lnTo>
                    <a:lnTo>
                      <a:pt x="3265" y="721"/>
                    </a:lnTo>
                    <a:lnTo>
                      <a:pt x="3272" y="718"/>
                    </a:lnTo>
                    <a:lnTo>
                      <a:pt x="3272" y="718"/>
                    </a:lnTo>
                    <a:lnTo>
                      <a:pt x="3280" y="709"/>
                    </a:lnTo>
                    <a:lnTo>
                      <a:pt x="3288" y="698"/>
                    </a:lnTo>
                    <a:lnTo>
                      <a:pt x="3296" y="687"/>
                    </a:lnTo>
                    <a:lnTo>
                      <a:pt x="3304" y="677"/>
                    </a:lnTo>
                    <a:lnTo>
                      <a:pt x="3312" y="669"/>
                    </a:lnTo>
                    <a:lnTo>
                      <a:pt x="3315" y="665"/>
                    </a:lnTo>
                    <a:lnTo>
                      <a:pt x="3320" y="664"/>
                    </a:lnTo>
                    <a:lnTo>
                      <a:pt x="3324" y="663"/>
                    </a:lnTo>
                    <a:lnTo>
                      <a:pt x="3328" y="664"/>
                    </a:lnTo>
                    <a:lnTo>
                      <a:pt x="3332" y="666"/>
                    </a:lnTo>
                    <a:lnTo>
                      <a:pt x="3337" y="670"/>
                    </a:lnTo>
                    <a:lnTo>
                      <a:pt x="3337" y="670"/>
                    </a:lnTo>
                    <a:lnTo>
                      <a:pt x="3339" y="673"/>
                    </a:lnTo>
                    <a:lnTo>
                      <a:pt x="3340" y="677"/>
                    </a:lnTo>
                    <a:lnTo>
                      <a:pt x="3342" y="680"/>
                    </a:lnTo>
                    <a:lnTo>
                      <a:pt x="3340" y="684"/>
                    </a:lnTo>
                    <a:lnTo>
                      <a:pt x="3337" y="692"/>
                    </a:lnTo>
                    <a:lnTo>
                      <a:pt x="3332" y="698"/>
                    </a:lnTo>
                    <a:lnTo>
                      <a:pt x="3318" y="712"/>
                    </a:lnTo>
                    <a:lnTo>
                      <a:pt x="3310" y="718"/>
                    </a:lnTo>
                    <a:lnTo>
                      <a:pt x="3304" y="724"/>
                    </a:lnTo>
                    <a:lnTo>
                      <a:pt x="3304" y="724"/>
                    </a:lnTo>
                    <a:lnTo>
                      <a:pt x="3296" y="737"/>
                    </a:lnTo>
                    <a:lnTo>
                      <a:pt x="3288" y="751"/>
                    </a:lnTo>
                    <a:lnTo>
                      <a:pt x="3288" y="751"/>
                    </a:lnTo>
                    <a:lnTo>
                      <a:pt x="3284" y="760"/>
                    </a:lnTo>
                    <a:lnTo>
                      <a:pt x="3277" y="767"/>
                    </a:lnTo>
                    <a:lnTo>
                      <a:pt x="3270" y="773"/>
                    </a:lnTo>
                    <a:lnTo>
                      <a:pt x="3262" y="780"/>
                    </a:lnTo>
                    <a:lnTo>
                      <a:pt x="3245" y="794"/>
                    </a:lnTo>
                    <a:lnTo>
                      <a:pt x="3238" y="802"/>
                    </a:lnTo>
                    <a:lnTo>
                      <a:pt x="3230" y="811"/>
                    </a:lnTo>
                    <a:lnTo>
                      <a:pt x="3230" y="811"/>
                    </a:lnTo>
                    <a:lnTo>
                      <a:pt x="3226" y="818"/>
                    </a:lnTo>
                    <a:lnTo>
                      <a:pt x="3219" y="822"/>
                    </a:lnTo>
                    <a:lnTo>
                      <a:pt x="3212" y="826"/>
                    </a:lnTo>
                    <a:lnTo>
                      <a:pt x="3204" y="829"/>
                    </a:lnTo>
                    <a:lnTo>
                      <a:pt x="3188" y="836"/>
                    </a:lnTo>
                    <a:lnTo>
                      <a:pt x="3181" y="839"/>
                    </a:lnTo>
                    <a:lnTo>
                      <a:pt x="3176" y="845"/>
                    </a:lnTo>
                    <a:lnTo>
                      <a:pt x="3176" y="845"/>
                    </a:lnTo>
                    <a:lnTo>
                      <a:pt x="3171" y="851"/>
                    </a:lnTo>
                    <a:lnTo>
                      <a:pt x="3169" y="858"/>
                    </a:lnTo>
                    <a:lnTo>
                      <a:pt x="3169" y="863"/>
                    </a:lnTo>
                    <a:lnTo>
                      <a:pt x="3171" y="869"/>
                    </a:lnTo>
                    <a:lnTo>
                      <a:pt x="3177" y="880"/>
                    </a:lnTo>
                    <a:lnTo>
                      <a:pt x="3181" y="887"/>
                    </a:lnTo>
                    <a:lnTo>
                      <a:pt x="3183" y="894"/>
                    </a:lnTo>
                    <a:lnTo>
                      <a:pt x="3183" y="894"/>
                    </a:lnTo>
                    <a:lnTo>
                      <a:pt x="3178" y="894"/>
                    </a:lnTo>
                    <a:lnTo>
                      <a:pt x="3176" y="894"/>
                    </a:lnTo>
                    <a:lnTo>
                      <a:pt x="3174" y="894"/>
                    </a:lnTo>
                    <a:lnTo>
                      <a:pt x="3174" y="894"/>
                    </a:lnTo>
                    <a:lnTo>
                      <a:pt x="3173" y="901"/>
                    </a:lnTo>
                    <a:lnTo>
                      <a:pt x="3172" y="909"/>
                    </a:lnTo>
                    <a:lnTo>
                      <a:pt x="3173" y="917"/>
                    </a:lnTo>
                    <a:lnTo>
                      <a:pt x="3176" y="924"/>
                    </a:lnTo>
                    <a:lnTo>
                      <a:pt x="3176" y="924"/>
                    </a:lnTo>
                    <a:lnTo>
                      <a:pt x="3179" y="931"/>
                    </a:lnTo>
                    <a:lnTo>
                      <a:pt x="3185" y="939"/>
                    </a:lnTo>
                    <a:lnTo>
                      <a:pt x="3198" y="953"/>
                    </a:lnTo>
                    <a:lnTo>
                      <a:pt x="3204" y="960"/>
                    </a:lnTo>
                    <a:lnTo>
                      <a:pt x="3210" y="967"/>
                    </a:lnTo>
                    <a:lnTo>
                      <a:pt x="3214" y="976"/>
                    </a:lnTo>
                    <a:lnTo>
                      <a:pt x="3216" y="985"/>
                    </a:lnTo>
                    <a:lnTo>
                      <a:pt x="3216" y="985"/>
                    </a:lnTo>
                    <a:lnTo>
                      <a:pt x="3219" y="992"/>
                    </a:lnTo>
                    <a:lnTo>
                      <a:pt x="3221" y="1000"/>
                    </a:lnTo>
                    <a:lnTo>
                      <a:pt x="3222" y="1007"/>
                    </a:lnTo>
                    <a:lnTo>
                      <a:pt x="3223" y="1015"/>
                    </a:lnTo>
                    <a:lnTo>
                      <a:pt x="3223" y="1015"/>
                    </a:lnTo>
                    <a:lnTo>
                      <a:pt x="3228" y="1013"/>
                    </a:lnTo>
                    <a:lnTo>
                      <a:pt x="3232" y="1011"/>
                    </a:lnTo>
                    <a:lnTo>
                      <a:pt x="3237" y="1008"/>
                    </a:lnTo>
                    <a:lnTo>
                      <a:pt x="3240" y="1004"/>
                    </a:lnTo>
                    <a:lnTo>
                      <a:pt x="3246" y="996"/>
                    </a:lnTo>
                    <a:lnTo>
                      <a:pt x="3249" y="988"/>
                    </a:lnTo>
                    <a:lnTo>
                      <a:pt x="3249" y="988"/>
                    </a:lnTo>
                    <a:lnTo>
                      <a:pt x="3257" y="970"/>
                    </a:lnTo>
                    <a:lnTo>
                      <a:pt x="3261" y="962"/>
                    </a:lnTo>
                    <a:lnTo>
                      <a:pt x="3265" y="958"/>
                    </a:lnTo>
                    <a:lnTo>
                      <a:pt x="3265" y="958"/>
                    </a:lnTo>
                    <a:lnTo>
                      <a:pt x="3276" y="947"/>
                    </a:lnTo>
                    <a:lnTo>
                      <a:pt x="3284" y="937"/>
                    </a:lnTo>
                    <a:lnTo>
                      <a:pt x="3292" y="926"/>
                    </a:lnTo>
                    <a:lnTo>
                      <a:pt x="3297" y="914"/>
                    </a:lnTo>
                    <a:lnTo>
                      <a:pt x="3302" y="903"/>
                    </a:lnTo>
                    <a:lnTo>
                      <a:pt x="3305" y="892"/>
                    </a:lnTo>
                    <a:lnTo>
                      <a:pt x="3311" y="867"/>
                    </a:lnTo>
                    <a:lnTo>
                      <a:pt x="3315" y="843"/>
                    </a:lnTo>
                    <a:lnTo>
                      <a:pt x="3319" y="818"/>
                    </a:lnTo>
                    <a:lnTo>
                      <a:pt x="3323" y="794"/>
                    </a:lnTo>
                    <a:lnTo>
                      <a:pt x="3327" y="781"/>
                    </a:lnTo>
                    <a:lnTo>
                      <a:pt x="3331" y="770"/>
                    </a:lnTo>
                    <a:lnTo>
                      <a:pt x="3331" y="770"/>
                    </a:lnTo>
                    <a:lnTo>
                      <a:pt x="3334" y="764"/>
                    </a:lnTo>
                    <a:lnTo>
                      <a:pt x="3336" y="760"/>
                    </a:lnTo>
                    <a:lnTo>
                      <a:pt x="3344" y="748"/>
                    </a:lnTo>
                    <a:lnTo>
                      <a:pt x="3347" y="743"/>
                    </a:lnTo>
                    <a:lnTo>
                      <a:pt x="3350" y="736"/>
                    </a:lnTo>
                    <a:lnTo>
                      <a:pt x="3351" y="729"/>
                    </a:lnTo>
                    <a:lnTo>
                      <a:pt x="3351" y="722"/>
                    </a:lnTo>
                    <a:lnTo>
                      <a:pt x="3351" y="722"/>
                    </a:lnTo>
                    <a:lnTo>
                      <a:pt x="3355" y="722"/>
                    </a:lnTo>
                    <a:lnTo>
                      <a:pt x="3360" y="722"/>
                    </a:lnTo>
                    <a:lnTo>
                      <a:pt x="3370" y="724"/>
                    </a:lnTo>
                    <a:lnTo>
                      <a:pt x="3379" y="727"/>
                    </a:lnTo>
                    <a:lnTo>
                      <a:pt x="3385" y="728"/>
                    </a:lnTo>
                    <a:lnTo>
                      <a:pt x="3389" y="728"/>
                    </a:lnTo>
                    <a:lnTo>
                      <a:pt x="3389" y="728"/>
                    </a:lnTo>
                    <a:lnTo>
                      <a:pt x="3389" y="735"/>
                    </a:lnTo>
                    <a:lnTo>
                      <a:pt x="3392" y="742"/>
                    </a:lnTo>
                    <a:lnTo>
                      <a:pt x="3396" y="747"/>
                    </a:lnTo>
                    <a:lnTo>
                      <a:pt x="3400" y="751"/>
                    </a:lnTo>
                    <a:lnTo>
                      <a:pt x="3400" y="751"/>
                    </a:lnTo>
                    <a:lnTo>
                      <a:pt x="3420" y="756"/>
                    </a:lnTo>
                    <a:lnTo>
                      <a:pt x="3438" y="760"/>
                    </a:lnTo>
                    <a:lnTo>
                      <a:pt x="3438" y="760"/>
                    </a:lnTo>
                    <a:lnTo>
                      <a:pt x="3447" y="761"/>
                    </a:lnTo>
                    <a:lnTo>
                      <a:pt x="3454" y="761"/>
                    </a:lnTo>
                    <a:lnTo>
                      <a:pt x="3460" y="761"/>
                    </a:lnTo>
                    <a:lnTo>
                      <a:pt x="3466" y="759"/>
                    </a:lnTo>
                    <a:lnTo>
                      <a:pt x="3470" y="756"/>
                    </a:lnTo>
                    <a:lnTo>
                      <a:pt x="3475" y="753"/>
                    </a:lnTo>
                    <a:lnTo>
                      <a:pt x="3478" y="748"/>
                    </a:lnTo>
                    <a:lnTo>
                      <a:pt x="3480" y="744"/>
                    </a:lnTo>
                    <a:lnTo>
                      <a:pt x="3485" y="732"/>
                    </a:lnTo>
                    <a:lnTo>
                      <a:pt x="3488" y="720"/>
                    </a:lnTo>
                    <a:lnTo>
                      <a:pt x="3494" y="693"/>
                    </a:lnTo>
                    <a:lnTo>
                      <a:pt x="3494" y="693"/>
                    </a:lnTo>
                    <a:lnTo>
                      <a:pt x="3495" y="692"/>
                    </a:lnTo>
                    <a:lnTo>
                      <a:pt x="3498" y="693"/>
                    </a:lnTo>
                    <a:lnTo>
                      <a:pt x="3503" y="693"/>
                    </a:lnTo>
                    <a:lnTo>
                      <a:pt x="3506" y="692"/>
                    </a:lnTo>
                    <a:lnTo>
                      <a:pt x="3506" y="692"/>
                    </a:lnTo>
                    <a:lnTo>
                      <a:pt x="3513" y="687"/>
                    </a:lnTo>
                    <a:lnTo>
                      <a:pt x="3519" y="681"/>
                    </a:lnTo>
                    <a:lnTo>
                      <a:pt x="3525" y="677"/>
                    </a:lnTo>
                    <a:lnTo>
                      <a:pt x="3528" y="674"/>
                    </a:lnTo>
                    <a:lnTo>
                      <a:pt x="3531" y="673"/>
                    </a:lnTo>
                    <a:lnTo>
                      <a:pt x="3531" y="673"/>
                    </a:lnTo>
                    <a:lnTo>
                      <a:pt x="3564" y="669"/>
                    </a:lnTo>
                    <a:lnTo>
                      <a:pt x="3596" y="664"/>
                    </a:lnTo>
                    <a:lnTo>
                      <a:pt x="3612" y="660"/>
                    </a:lnTo>
                    <a:lnTo>
                      <a:pt x="3627" y="655"/>
                    </a:lnTo>
                    <a:lnTo>
                      <a:pt x="3642" y="649"/>
                    </a:lnTo>
                    <a:lnTo>
                      <a:pt x="3655" y="641"/>
                    </a:lnTo>
                    <a:lnTo>
                      <a:pt x="3655" y="641"/>
                    </a:lnTo>
                    <a:lnTo>
                      <a:pt x="3659" y="638"/>
                    </a:lnTo>
                    <a:lnTo>
                      <a:pt x="3662" y="635"/>
                    </a:lnTo>
                    <a:lnTo>
                      <a:pt x="3663" y="630"/>
                    </a:lnTo>
                    <a:lnTo>
                      <a:pt x="3663" y="626"/>
                    </a:lnTo>
                    <a:lnTo>
                      <a:pt x="3661" y="615"/>
                    </a:lnTo>
                    <a:lnTo>
                      <a:pt x="3657" y="604"/>
                    </a:lnTo>
                    <a:lnTo>
                      <a:pt x="3652" y="594"/>
                    </a:lnTo>
                    <a:lnTo>
                      <a:pt x="3649" y="582"/>
                    </a:lnTo>
                    <a:lnTo>
                      <a:pt x="3647" y="578"/>
                    </a:lnTo>
                    <a:lnTo>
                      <a:pt x="3649" y="573"/>
                    </a:lnTo>
                    <a:lnTo>
                      <a:pt x="3650" y="569"/>
                    </a:lnTo>
                    <a:lnTo>
                      <a:pt x="3652" y="564"/>
                    </a:lnTo>
                    <a:lnTo>
                      <a:pt x="3652" y="564"/>
                    </a:lnTo>
                    <a:lnTo>
                      <a:pt x="3655" y="562"/>
                    </a:lnTo>
                    <a:lnTo>
                      <a:pt x="3660" y="561"/>
                    </a:lnTo>
                    <a:lnTo>
                      <a:pt x="3665" y="560"/>
                    </a:lnTo>
                    <a:lnTo>
                      <a:pt x="3670" y="560"/>
                    </a:lnTo>
                    <a:lnTo>
                      <a:pt x="3694" y="560"/>
                    </a:lnTo>
                    <a:lnTo>
                      <a:pt x="3705" y="560"/>
                    </a:lnTo>
                    <a:lnTo>
                      <a:pt x="3711" y="558"/>
                    </a:lnTo>
                    <a:lnTo>
                      <a:pt x="3715" y="556"/>
                    </a:lnTo>
                    <a:lnTo>
                      <a:pt x="3719" y="553"/>
                    </a:lnTo>
                    <a:lnTo>
                      <a:pt x="3721" y="548"/>
                    </a:lnTo>
                    <a:lnTo>
                      <a:pt x="3723" y="543"/>
                    </a:lnTo>
                    <a:lnTo>
                      <a:pt x="3724" y="536"/>
                    </a:lnTo>
                    <a:lnTo>
                      <a:pt x="3724" y="536"/>
                    </a:lnTo>
                    <a:lnTo>
                      <a:pt x="3724" y="533"/>
                    </a:lnTo>
                    <a:lnTo>
                      <a:pt x="3725" y="532"/>
                    </a:lnTo>
                    <a:lnTo>
                      <a:pt x="3728" y="530"/>
                    </a:lnTo>
                    <a:lnTo>
                      <a:pt x="3733" y="530"/>
                    </a:lnTo>
                    <a:lnTo>
                      <a:pt x="3736" y="531"/>
                    </a:lnTo>
                    <a:lnTo>
                      <a:pt x="3736" y="531"/>
                    </a:lnTo>
                    <a:lnTo>
                      <a:pt x="3745" y="538"/>
                    </a:lnTo>
                    <a:lnTo>
                      <a:pt x="3753" y="545"/>
                    </a:lnTo>
                    <a:lnTo>
                      <a:pt x="3767" y="560"/>
                    </a:lnTo>
                    <a:lnTo>
                      <a:pt x="3775" y="566"/>
                    </a:lnTo>
                    <a:lnTo>
                      <a:pt x="3783" y="572"/>
                    </a:lnTo>
                    <a:lnTo>
                      <a:pt x="3792" y="577"/>
                    </a:lnTo>
                    <a:lnTo>
                      <a:pt x="3801" y="579"/>
                    </a:lnTo>
                    <a:lnTo>
                      <a:pt x="3801" y="579"/>
                    </a:lnTo>
                    <a:lnTo>
                      <a:pt x="3816" y="581"/>
                    </a:lnTo>
                    <a:lnTo>
                      <a:pt x="3829" y="581"/>
                    </a:lnTo>
                    <a:lnTo>
                      <a:pt x="3843" y="580"/>
                    </a:lnTo>
                    <a:lnTo>
                      <a:pt x="3858" y="578"/>
                    </a:lnTo>
                    <a:lnTo>
                      <a:pt x="3885" y="572"/>
                    </a:lnTo>
                    <a:lnTo>
                      <a:pt x="3899" y="570"/>
                    </a:lnTo>
                    <a:lnTo>
                      <a:pt x="3914" y="569"/>
                    </a:lnTo>
                    <a:lnTo>
                      <a:pt x="3914" y="569"/>
                    </a:lnTo>
                    <a:lnTo>
                      <a:pt x="3917" y="569"/>
                    </a:lnTo>
                    <a:lnTo>
                      <a:pt x="3920" y="566"/>
                    </a:lnTo>
                    <a:lnTo>
                      <a:pt x="3926" y="560"/>
                    </a:lnTo>
                    <a:lnTo>
                      <a:pt x="3930" y="556"/>
                    </a:lnTo>
                    <a:lnTo>
                      <a:pt x="3933" y="553"/>
                    </a:lnTo>
                    <a:lnTo>
                      <a:pt x="3937" y="552"/>
                    </a:lnTo>
                    <a:lnTo>
                      <a:pt x="3943" y="550"/>
                    </a:lnTo>
                    <a:lnTo>
                      <a:pt x="3943" y="550"/>
                    </a:lnTo>
                    <a:lnTo>
                      <a:pt x="3941" y="529"/>
                    </a:lnTo>
                    <a:lnTo>
                      <a:pt x="3940" y="519"/>
                    </a:lnTo>
                    <a:lnTo>
                      <a:pt x="3937" y="508"/>
                    </a:lnTo>
                    <a:lnTo>
                      <a:pt x="3934" y="498"/>
                    </a:lnTo>
                    <a:lnTo>
                      <a:pt x="3930" y="490"/>
                    </a:lnTo>
                    <a:lnTo>
                      <a:pt x="3924" y="483"/>
                    </a:lnTo>
                    <a:lnTo>
                      <a:pt x="3920" y="481"/>
                    </a:lnTo>
                    <a:lnTo>
                      <a:pt x="3917" y="479"/>
                    </a:lnTo>
                    <a:lnTo>
                      <a:pt x="3917" y="4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65" name="îşľïďe">
              <a:extLst>
                <a:ext uri="{FF2B5EF4-FFF2-40B4-BE49-F238E27FC236}">
                  <a16:creationId xmlns:a16="http://schemas.microsoft.com/office/drawing/2014/main" id="{3B73D01F-44FC-3364-B4F9-FBD24D7C0C4D}"/>
                </a:ext>
              </a:extLst>
            </p:cNvPr>
            <p:cNvSpPr/>
            <p:nvPr/>
          </p:nvSpPr>
          <p:spPr bwMode="auto">
            <a:xfrm>
              <a:off x="6570037" y="2552681"/>
              <a:ext cx="83986" cy="89769"/>
            </a:xfrm>
            <a:custGeom>
              <a:avLst/>
              <a:gdLst>
                <a:gd name="T0" fmla="*/ 78 w 115"/>
                <a:gd name="T1" fmla="*/ 59 h 124"/>
                <a:gd name="T2" fmla="*/ 71 w 115"/>
                <a:gd name="T3" fmla="*/ 57 h 124"/>
                <a:gd name="T4" fmla="*/ 56 w 115"/>
                <a:gd name="T5" fmla="*/ 58 h 124"/>
                <a:gd name="T6" fmla="*/ 41 w 115"/>
                <a:gd name="T7" fmla="*/ 62 h 124"/>
                <a:gd name="T8" fmla="*/ 28 w 115"/>
                <a:gd name="T9" fmla="*/ 60 h 124"/>
                <a:gd name="T10" fmla="*/ 22 w 115"/>
                <a:gd name="T11" fmla="*/ 56 h 124"/>
                <a:gd name="T12" fmla="*/ 19 w 115"/>
                <a:gd name="T13" fmla="*/ 51 h 124"/>
                <a:gd name="T14" fmla="*/ 15 w 115"/>
                <a:gd name="T15" fmla="*/ 45 h 124"/>
                <a:gd name="T16" fmla="*/ 15 w 115"/>
                <a:gd name="T17" fmla="*/ 38 h 124"/>
                <a:gd name="T18" fmla="*/ 20 w 115"/>
                <a:gd name="T19" fmla="*/ 30 h 124"/>
                <a:gd name="T20" fmla="*/ 31 w 115"/>
                <a:gd name="T21" fmla="*/ 20 h 124"/>
                <a:gd name="T22" fmla="*/ 42 w 115"/>
                <a:gd name="T23" fmla="*/ 9 h 124"/>
                <a:gd name="T24" fmla="*/ 46 w 115"/>
                <a:gd name="T25" fmla="*/ 5 h 124"/>
                <a:gd name="T26" fmla="*/ 46 w 115"/>
                <a:gd name="T27" fmla="*/ 0 h 124"/>
                <a:gd name="T28" fmla="*/ 41 w 115"/>
                <a:gd name="T29" fmla="*/ 4 h 124"/>
                <a:gd name="T30" fmla="*/ 19 w 115"/>
                <a:gd name="T31" fmla="*/ 21 h 124"/>
                <a:gd name="T32" fmla="*/ 8 w 115"/>
                <a:gd name="T33" fmla="*/ 34 h 124"/>
                <a:gd name="T34" fmla="*/ 3 w 115"/>
                <a:gd name="T35" fmla="*/ 46 h 124"/>
                <a:gd name="T36" fmla="*/ 0 w 115"/>
                <a:gd name="T37" fmla="*/ 62 h 124"/>
                <a:gd name="T38" fmla="*/ 2 w 115"/>
                <a:gd name="T39" fmla="*/ 82 h 124"/>
                <a:gd name="T40" fmla="*/ 4 w 115"/>
                <a:gd name="T41" fmla="*/ 93 h 124"/>
                <a:gd name="T42" fmla="*/ 11 w 115"/>
                <a:gd name="T43" fmla="*/ 113 h 124"/>
                <a:gd name="T44" fmla="*/ 21 w 115"/>
                <a:gd name="T45" fmla="*/ 122 h 124"/>
                <a:gd name="T46" fmla="*/ 35 w 115"/>
                <a:gd name="T47" fmla="*/ 124 h 124"/>
                <a:gd name="T48" fmla="*/ 48 w 115"/>
                <a:gd name="T49" fmla="*/ 122 h 124"/>
                <a:gd name="T50" fmla="*/ 73 w 115"/>
                <a:gd name="T51" fmla="*/ 109 h 124"/>
                <a:gd name="T52" fmla="*/ 85 w 115"/>
                <a:gd name="T53" fmla="*/ 104 h 124"/>
                <a:gd name="T54" fmla="*/ 87 w 115"/>
                <a:gd name="T55" fmla="*/ 104 h 124"/>
                <a:gd name="T56" fmla="*/ 91 w 115"/>
                <a:gd name="T57" fmla="*/ 106 h 124"/>
                <a:gd name="T58" fmla="*/ 106 w 115"/>
                <a:gd name="T59" fmla="*/ 106 h 124"/>
                <a:gd name="T60" fmla="*/ 115 w 115"/>
                <a:gd name="T61" fmla="*/ 108 h 124"/>
                <a:gd name="T62" fmla="*/ 113 w 115"/>
                <a:gd name="T63" fmla="*/ 100 h 124"/>
                <a:gd name="T64" fmla="*/ 106 w 115"/>
                <a:gd name="T65" fmla="*/ 87 h 124"/>
                <a:gd name="T66" fmla="*/ 96 w 115"/>
                <a:gd name="T67" fmla="*/ 74 h 124"/>
                <a:gd name="T68" fmla="*/ 78 w 115"/>
                <a:gd name="T69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5" h="124">
                  <a:moveTo>
                    <a:pt x="78" y="59"/>
                  </a:moveTo>
                  <a:lnTo>
                    <a:pt x="78" y="59"/>
                  </a:lnTo>
                  <a:lnTo>
                    <a:pt x="74" y="57"/>
                  </a:lnTo>
                  <a:lnTo>
                    <a:pt x="71" y="57"/>
                  </a:lnTo>
                  <a:lnTo>
                    <a:pt x="64" y="56"/>
                  </a:lnTo>
                  <a:lnTo>
                    <a:pt x="56" y="58"/>
                  </a:lnTo>
                  <a:lnTo>
                    <a:pt x="49" y="59"/>
                  </a:lnTo>
                  <a:lnTo>
                    <a:pt x="41" y="62"/>
                  </a:lnTo>
                  <a:lnTo>
                    <a:pt x="35" y="62"/>
                  </a:lnTo>
                  <a:lnTo>
                    <a:pt x="28" y="60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9" y="51"/>
                  </a:lnTo>
                  <a:lnTo>
                    <a:pt x="16" y="48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6" y="35"/>
                  </a:lnTo>
                  <a:lnTo>
                    <a:pt x="20" y="30"/>
                  </a:lnTo>
                  <a:lnTo>
                    <a:pt x="25" y="25"/>
                  </a:lnTo>
                  <a:lnTo>
                    <a:pt x="31" y="20"/>
                  </a:lnTo>
                  <a:lnTo>
                    <a:pt x="37" y="15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27" y="14"/>
                  </a:lnTo>
                  <a:lnTo>
                    <a:pt x="19" y="21"/>
                  </a:lnTo>
                  <a:lnTo>
                    <a:pt x="11" y="29"/>
                  </a:lnTo>
                  <a:lnTo>
                    <a:pt x="8" y="34"/>
                  </a:lnTo>
                  <a:lnTo>
                    <a:pt x="5" y="39"/>
                  </a:lnTo>
                  <a:lnTo>
                    <a:pt x="3" y="46"/>
                  </a:lnTo>
                  <a:lnTo>
                    <a:pt x="2" y="54"/>
                  </a:lnTo>
                  <a:lnTo>
                    <a:pt x="0" y="62"/>
                  </a:lnTo>
                  <a:lnTo>
                    <a:pt x="0" y="71"/>
                  </a:lnTo>
                  <a:lnTo>
                    <a:pt x="2" y="82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6" y="105"/>
                  </a:lnTo>
                  <a:lnTo>
                    <a:pt x="11" y="113"/>
                  </a:lnTo>
                  <a:lnTo>
                    <a:pt x="15" y="118"/>
                  </a:lnTo>
                  <a:lnTo>
                    <a:pt x="21" y="122"/>
                  </a:lnTo>
                  <a:lnTo>
                    <a:pt x="28" y="124"/>
                  </a:lnTo>
                  <a:lnTo>
                    <a:pt x="35" y="124"/>
                  </a:lnTo>
                  <a:lnTo>
                    <a:pt x="41" y="123"/>
                  </a:lnTo>
                  <a:lnTo>
                    <a:pt x="48" y="122"/>
                  </a:lnTo>
                  <a:lnTo>
                    <a:pt x="62" y="116"/>
                  </a:lnTo>
                  <a:lnTo>
                    <a:pt x="73" y="109"/>
                  </a:lnTo>
                  <a:lnTo>
                    <a:pt x="82" y="105"/>
                  </a:lnTo>
                  <a:lnTo>
                    <a:pt x="85" y="104"/>
                  </a:lnTo>
                  <a:lnTo>
                    <a:pt x="87" y="104"/>
                  </a:lnTo>
                  <a:lnTo>
                    <a:pt x="87" y="104"/>
                  </a:lnTo>
                  <a:lnTo>
                    <a:pt x="89" y="105"/>
                  </a:lnTo>
                  <a:lnTo>
                    <a:pt x="91" y="106"/>
                  </a:lnTo>
                  <a:lnTo>
                    <a:pt x="98" y="106"/>
                  </a:lnTo>
                  <a:lnTo>
                    <a:pt x="106" y="106"/>
                  </a:lnTo>
                  <a:lnTo>
                    <a:pt x="111" y="107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3" y="100"/>
                  </a:lnTo>
                  <a:lnTo>
                    <a:pt x="111" y="93"/>
                  </a:lnTo>
                  <a:lnTo>
                    <a:pt x="106" y="87"/>
                  </a:lnTo>
                  <a:lnTo>
                    <a:pt x="102" y="80"/>
                  </a:lnTo>
                  <a:lnTo>
                    <a:pt x="96" y="74"/>
                  </a:lnTo>
                  <a:lnTo>
                    <a:pt x="90" y="68"/>
                  </a:lnTo>
                  <a:lnTo>
                    <a:pt x="78" y="59"/>
                  </a:lnTo>
                  <a:lnTo>
                    <a:pt x="78" y="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6" name="ísḷiḍê">
              <a:extLst>
                <a:ext uri="{FF2B5EF4-FFF2-40B4-BE49-F238E27FC236}">
                  <a16:creationId xmlns:a16="http://schemas.microsoft.com/office/drawing/2014/main" id="{BBE3D3FD-B2FF-0354-D0CF-4253C1FB0847}"/>
                </a:ext>
              </a:extLst>
            </p:cNvPr>
            <p:cNvSpPr/>
            <p:nvPr/>
          </p:nvSpPr>
          <p:spPr bwMode="auto">
            <a:xfrm>
              <a:off x="6435372" y="2264549"/>
              <a:ext cx="1449" cy="8688"/>
            </a:xfrm>
            <a:custGeom>
              <a:avLst/>
              <a:gdLst>
                <a:gd name="T0" fmla="*/ 1 w 1"/>
                <a:gd name="T1" fmla="*/ 0 h 13"/>
                <a:gd name="T2" fmla="*/ 1 w 1"/>
                <a:gd name="T3" fmla="*/ 0 h 13"/>
                <a:gd name="T4" fmla="*/ 0 w 1"/>
                <a:gd name="T5" fmla="*/ 13 h 13"/>
                <a:gd name="T6" fmla="*/ 0 w 1"/>
                <a:gd name="T7" fmla="*/ 13 h 13"/>
                <a:gd name="T8" fmla="*/ 1 w 1"/>
                <a:gd name="T9" fmla="*/ 8 h 13"/>
                <a:gd name="T10" fmla="*/ 1 w 1"/>
                <a:gd name="T11" fmla="*/ 0 h 13"/>
                <a:gd name="T12" fmla="*/ 1 w 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lnTo>
                    <a:pt x="1" y="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7" name="íṡľíďê">
              <a:extLst>
                <a:ext uri="{FF2B5EF4-FFF2-40B4-BE49-F238E27FC236}">
                  <a16:creationId xmlns:a16="http://schemas.microsoft.com/office/drawing/2014/main" id="{D9F3E8C3-E824-9A31-D1AD-00492B87BD44}"/>
                </a:ext>
              </a:extLst>
            </p:cNvPr>
            <p:cNvSpPr/>
            <p:nvPr/>
          </p:nvSpPr>
          <p:spPr bwMode="auto">
            <a:xfrm>
              <a:off x="5801144" y="2257310"/>
              <a:ext cx="137562" cy="236007"/>
            </a:xfrm>
            <a:custGeom>
              <a:avLst/>
              <a:gdLst>
                <a:gd name="T0" fmla="*/ 15 w 191"/>
                <a:gd name="T1" fmla="*/ 102 h 325"/>
                <a:gd name="T2" fmla="*/ 24 w 191"/>
                <a:gd name="T3" fmla="*/ 111 h 325"/>
                <a:gd name="T4" fmla="*/ 26 w 191"/>
                <a:gd name="T5" fmla="*/ 148 h 325"/>
                <a:gd name="T6" fmla="*/ 30 w 191"/>
                <a:gd name="T7" fmla="*/ 164 h 325"/>
                <a:gd name="T8" fmla="*/ 42 w 191"/>
                <a:gd name="T9" fmla="*/ 184 h 325"/>
                <a:gd name="T10" fmla="*/ 55 w 191"/>
                <a:gd name="T11" fmla="*/ 197 h 325"/>
                <a:gd name="T12" fmla="*/ 66 w 191"/>
                <a:gd name="T13" fmla="*/ 202 h 325"/>
                <a:gd name="T14" fmla="*/ 79 w 191"/>
                <a:gd name="T15" fmla="*/ 214 h 325"/>
                <a:gd name="T16" fmla="*/ 80 w 191"/>
                <a:gd name="T17" fmla="*/ 217 h 325"/>
                <a:gd name="T18" fmla="*/ 74 w 191"/>
                <a:gd name="T19" fmla="*/ 230 h 325"/>
                <a:gd name="T20" fmla="*/ 60 w 191"/>
                <a:gd name="T21" fmla="*/ 232 h 325"/>
                <a:gd name="T22" fmla="*/ 39 w 191"/>
                <a:gd name="T23" fmla="*/ 245 h 325"/>
                <a:gd name="T24" fmla="*/ 25 w 191"/>
                <a:gd name="T25" fmla="*/ 247 h 325"/>
                <a:gd name="T26" fmla="*/ 31 w 191"/>
                <a:gd name="T27" fmla="*/ 266 h 325"/>
                <a:gd name="T28" fmla="*/ 28 w 191"/>
                <a:gd name="T29" fmla="*/ 271 h 325"/>
                <a:gd name="T30" fmla="*/ 19 w 191"/>
                <a:gd name="T31" fmla="*/ 282 h 325"/>
                <a:gd name="T32" fmla="*/ 19 w 191"/>
                <a:gd name="T33" fmla="*/ 298 h 325"/>
                <a:gd name="T34" fmla="*/ 16 w 191"/>
                <a:gd name="T35" fmla="*/ 305 h 325"/>
                <a:gd name="T36" fmla="*/ 1 w 191"/>
                <a:gd name="T37" fmla="*/ 313 h 325"/>
                <a:gd name="T38" fmla="*/ 10 w 191"/>
                <a:gd name="T39" fmla="*/ 315 h 325"/>
                <a:gd name="T40" fmla="*/ 26 w 191"/>
                <a:gd name="T41" fmla="*/ 325 h 325"/>
                <a:gd name="T42" fmla="*/ 33 w 191"/>
                <a:gd name="T43" fmla="*/ 321 h 325"/>
                <a:gd name="T44" fmla="*/ 41 w 191"/>
                <a:gd name="T45" fmla="*/ 318 h 325"/>
                <a:gd name="T46" fmla="*/ 44 w 191"/>
                <a:gd name="T47" fmla="*/ 313 h 325"/>
                <a:gd name="T48" fmla="*/ 94 w 191"/>
                <a:gd name="T49" fmla="*/ 315 h 325"/>
                <a:gd name="T50" fmla="*/ 130 w 191"/>
                <a:gd name="T51" fmla="*/ 313 h 325"/>
                <a:gd name="T52" fmla="*/ 146 w 191"/>
                <a:gd name="T53" fmla="*/ 308 h 325"/>
                <a:gd name="T54" fmla="*/ 156 w 191"/>
                <a:gd name="T55" fmla="*/ 296 h 325"/>
                <a:gd name="T56" fmla="*/ 166 w 191"/>
                <a:gd name="T57" fmla="*/ 273 h 325"/>
                <a:gd name="T58" fmla="*/ 177 w 191"/>
                <a:gd name="T59" fmla="*/ 263 h 325"/>
                <a:gd name="T60" fmla="*/ 189 w 191"/>
                <a:gd name="T61" fmla="*/ 263 h 325"/>
                <a:gd name="T62" fmla="*/ 191 w 191"/>
                <a:gd name="T63" fmla="*/ 256 h 325"/>
                <a:gd name="T64" fmla="*/ 184 w 191"/>
                <a:gd name="T65" fmla="*/ 242 h 325"/>
                <a:gd name="T66" fmla="*/ 168 w 191"/>
                <a:gd name="T67" fmla="*/ 226 h 325"/>
                <a:gd name="T68" fmla="*/ 166 w 191"/>
                <a:gd name="T69" fmla="*/ 214 h 325"/>
                <a:gd name="T70" fmla="*/ 169 w 191"/>
                <a:gd name="T71" fmla="*/ 205 h 325"/>
                <a:gd name="T72" fmla="*/ 164 w 191"/>
                <a:gd name="T73" fmla="*/ 201 h 325"/>
                <a:gd name="T74" fmla="*/ 146 w 191"/>
                <a:gd name="T75" fmla="*/ 193 h 325"/>
                <a:gd name="T76" fmla="*/ 130 w 191"/>
                <a:gd name="T77" fmla="*/ 172 h 325"/>
                <a:gd name="T78" fmla="*/ 114 w 191"/>
                <a:gd name="T79" fmla="*/ 130 h 325"/>
                <a:gd name="T80" fmla="*/ 106 w 191"/>
                <a:gd name="T81" fmla="*/ 118 h 325"/>
                <a:gd name="T82" fmla="*/ 81 w 191"/>
                <a:gd name="T83" fmla="*/ 107 h 325"/>
                <a:gd name="T84" fmla="*/ 69 w 191"/>
                <a:gd name="T85" fmla="*/ 98 h 325"/>
                <a:gd name="T86" fmla="*/ 71 w 191"/>
                <a:gd name="T87" fmla="*/ 86 h 325"/>
                <a:gd name="T88" fmla="*/ 82 w 191"/>
                <a:gd name="T89" fmla="*/ 72 h 325"/>
                <a:gd name="T90" fmla="*/ 98 w 191"/>
                <a:gd name="T91" fmla="*/ 59 h 325"/>
                <a:gd name="T92" fmla="*/ 99 w 191"/>
                <a:gd name="T93" fmla="*/ 49 h 325"/>
                <a:gd name="T94" fmla="*/ 85 w 191"/>
                <a:gd name="T95" fmla="*/ 39 h 325"/>
                <a:gd name="T96" fmla="*/ 71 w 191"/>
                <a:gd name="T97" fmla="*/ 26 h 325"/>
                <a:gd name="T98" fmla="*/ 69 w 191"/>
                <a:gd name="T99" fmla="*/ 6 h 325"/>
                <a:gd name="T100" fmla="*/ 59 w 191"/>
                <a:gd name="T101" fmla="*/ 5 h 325"/>
                <a:gd name="T102" fmla="*/ 50 w 191"/>
                <a:gd name="T103" fmla="*/ 0 h 325"/>
                <a:gd name="T104" fmla="*/ 42 w 191"/>
                <a:gd name="T105" fmla="*/ 19 h 325"/>
                <a:gd name="T106" fmla="*/ 23 w 191"/>
                <a:gd name="T107" fmla="*/ 25 h 325"/>
                <a:gd name="T108" fmla="*/ 3 w 191"/>
                <a:gd name="T109" fmla="*/ 42 h 325"/>
                <a:gd name="T110" fmla="*/ 0 w 191"/>
                <a:gd name="T111" fmla="*/ 53 h 325"/>
                <a:gd name="T112" fmla="*/ 10 w 191"/>
                <a:gd name="T113" fmla="*/ 77 h 325"/>
                <a:gd name="T114" fmla="*/ 15 w 191"/>
                <a:gd name="T115" fmla="*/ 91 h 325"/>
                <a:gd name="T116" fmla="*/ 17 w 191"/>
                <a:gd name="T117" fmla="*/ 99 h 325"/>
                <a:gd name="T118" fmla="*/ 10 w 191"/>
                <a:gd name="T119" fmla="*/ 10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325">
                  <a:moveTo>
                    <a:pt x="10" y="101"/>
                  </a:moveTo>
                  <a:lnTo>
                    <a:pt x="10" y="101"/>
                  </a:lnTo>
                  <a:lnTo>
                    <a:pt x="15" y="102"/>
                  </a:lnTo>
                  <a:lnTo>
                    <a:pt x="19" y="105"/>
                  </a:lnTo>
                  <a:lnTo>
                    <a:pt x="22" y="108"/>
                  </a:lnTo>
                  <a:lnTo>
                    <a:pt x="24" y="111"/>
                  </a:lnTo>
                  <a:lnTo>
                    <a:pt x="26" y="119"/>
                  </a:lnTo>
                  <a:lnTo>
                    <a:pt x="26" y="129"/>
                  </a:lnTo>
                  <a:lnTo>
                    <a:pt x="26" y="148"/>
                  </a:lnTo>
                  <a:lnTo>
                    <a:pt x="26" y="157"/>
                  </a:lnTo>
                  <a:lnTo>
                    <a:pt x="27" y="160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5" y="173"/>
                  </a:lnTo>
                  <a:lnTo>
                    <a:pt x="42" y="184"/>
                  </a:lnTo>
                  <a:lnTo>
                    <a:pt x="46" y="189"/>
                  </a:lnTo>
                  <a:lnTo>
                    <a:pt x="50" y="193"/>
                  </a:lnTo>
                  <a:lnTo>
                    <a:pt x="55" y="197"/>
                  </a:lnTo>
                  <a:lnTo>
                    <a:pt x="60" y="199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69" y="206"/>
                  </a:lnTo>
                  <a:lnTo>
                    <a:pt x="74" y="210"/>
                  </a:lnTo>
                  <a:lnTo>
                    <a:pt x="79" y="214"/>
                  </a:lnTo>
                  <a:lnTo>
                    <a:pt x="79" y="214"/>
                  </a:lnTo>
                  <a:lnTo>
                    <a:pt x="80" y="215"/>
                  </a:lnTo>
                  <a:lnTo>
                    <a:pt x="80" y="217"/>
                  </a:lnTo>
                  <a:lnTo>
                    <a:pt x="79" y="223"/>
                  </a:lnTo>
                  <a:lnTo>
                    <a:pt x="76" y="228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67" y="230"/>
                  </a:lnTo>
                  <a:lnTo>
                    <a:pt x="60" y="232"/>
                  </a:lnTo>
                  <a:lnTo>
                    <a:pt x="55" y="234"/>
                  </a:lnTo>
                  <a:lnTo>
                    <a:pt x="49" y="238"/>
                  </a:lnTo>
                  <a:lnTo>
                    <a:pt x="39" y="245"/>
                  </a:lnTo>
                  <a:lnTo>
                    <a:pt x="32" y="246"/>
                  </a:lnTo>
                  <a:lnTo>
                    <a:pt x="25" y="247"/>
                  </a:lnTo>
                  <a:lnTo>
                    <a:pt x="25" y="247"/>
                  </a:lnTo>
                  <a:lnTo>
                    <a:pt x="28" y="254"/>
                  </a:lnTo>
                  <a:lnTo>
                    <a:pt x="31" y="260"/>
                  </a:lnTo>
                  <a:lnTo>
                    <a:pt x="31" y="266"/>
                  </a:lnTo>
                  <a:lnTo>
                    <a:pt x="30" y="268"/>
                  </a:lnTo>
                  <a:lnTo>
                    <a:pt x="28" y="271"/>
                  </a:lnTo>
                  <a:lnTo>
                    <a:pt x="28" y="271"/>
                  </a:lnTo>
                  <a:lnTo>
                    <a:pt x="24" y="274"/>
                  </a:lnTo>
                  <a:lnTo>
                    <a:pt x="22" y="279"/>
                  </a:lnTo>
                  <a:lnTo>
                    <a:pt x="19" y="282"/>
                  </a:lnTo>
                  <a:lnTo>
                    <a:pt x="19" y="287"/>
                  </a:lnTo>
                  <a:lnTo>
                    <a:pt x="20" y="293"/>
                  </a:lnTo>
                  <a:lnTo>
                    <a:pt x="19" y="298"/>
                  </a:lnTo>
                  <a:lnTo>
                    <a:pt x="18" y="301"/>
                  </a:lnTo>
                  <a:lnTo>
                    <a:pt x="18" y="301"/>
                  </a:lnTo>
                  <a:lnTo>
                    <a:pt x="16" y="305"/>
                  </a:lnTo>
                  <a:lnTo>
                    <a:pt x="11" y="307"/>
                  </a:lnTo>
                  <a:lnTo>
                    <a:pt x="6" y="309"/>
                  </a:lnTo>
                  <a:lnTo>
                    <a:pt x="1" y="313"/>
                  </a:lnTo>
                  <a:lnTo>
                    <a:pt x="1" y="313"/>
                  </a:lnTo>
                  <a:lnTo>
                    <a:pt x="6" y="313"/>
                  </a:lnTo>
                  <a:lnTo>
                    <a:pt x="10" y="315"/>
                  </a:lnTo>
                  <a:lnTo>
                    <a:pt x="18" y="321"/>
                  </a:lnTo>
                  <a:lnTo>
                    <a:pt x="23" y="323"/>
                  </a:lnTo>
                  <a:lnTo>
                    <a:pt x="26" y="325"/>
                  </a:lnTo>
                  <a:lnTo>
                    <a:pt x="30" y="324"/>
                  </a:lnTo>
                  <a:lnTo>
                    <a:pt x="33" y="321"/>
                  </a:lnTo>
                  <a:lnTo>
                    <a:pt x="33" y="321"/>
                  </a:lnTo>
                  <a:lnTo>
                    <a:pt x="34" y="320"/>
                  </a:lnTo>
                  <a:lnTo>
                    <a:pt x="36" y="318"/>
                  </a:lnTo>
                  <a:lnTo>
                    <a:pt x="41" y="318"/>
                  </a:lnTo>
                  <a:lnTo>
                    <a:pt x="44" y="317"/>
                  </a:lnTo>
                  <a:lnTo>
                    <a:pt x="44" y="315"/>
                  </a:lnTo>
                  <a:lnTo>
                    <a:pt x="44" y="313"/>
                  </a:lnTo>
                  <a:lnTo>
                    <a:pt x="44" y="313"/>
                  </a:lnTo>
                  <a:lnTo>
                    <a:pt x="69" y="314"/>
                  </a:lnTo>
                  <a:lnTo>
                    <a:pt x="94" y="315"/>
                  </a:lnTo>
                  <a:lnTo>
                    <a:pt x="106" y="315"/>
                  </a:lnTo>
                  <a:lnTo>
                    <a:pt x="118" y="314"/>
                  </a:lnTo>
                  <a:lnTo>
                    <a:pt x="130" y="313"/>
                  </a:lnTo>
                  <a:lnTo>
                    <a:pt x="142" y="309"/>
                  </a:lnTo>
                  <a:lnTo>
                    <a:pt x="142" y="309"/>
                  </a:lnTo>
                  <a:lnTo>
                    <a:pt x="146" y="308"/>
                  </a:lnTo>
                  <a:lnTo>
                    <a:pt x="148" y="307"/>
                  </a:lnTo>
                  <a:lnTo>
                    <a:pt x="152" y="301"/>
                  </a:lnTo>
                  <a:lnTo>
                    <a:pt x="156" y="296"/>
                  </a:lnTo>
                  <a:lnTo>
                    <a:pt x="159" y="288"/>
                  </a:lnTo>
                  <a:lnTo>
                    <a:pt x="162" y="281"/>
                  </a:lnTo>
                  <a:lnTo>
                    <a:pt x="166" y="273"/>
                  </a:lnTo>
                  <a:lnTo>
                    <a:pt x="171" y="267"/>
                  </a:lnTo>
                  <a:lnTo>
                    <a:pt x="177" y="263"/>
                  </a:lnTo>
                  <a:lnTo>
                    <a:pt x="177" y="263"/>
                  </a:lnTo>
                  <a:lnTo>
                    <a:pt x="181" y="263"/>
                  </a:lnTo>
                  <a:lnTo>
                    <a:pt x="185" y="263"/>
                  </a:lnTo>
                  <a:lnTo>
                    <a:pt x="189" y="263"/>
                  </a:lnTo>
                  <a:lnTo>
                    <a:pt x="190" y="262"/>
                  </a:lnTo>
                  <a:lnTo>
                    <a:pt x="190" y="262"/>
                  </a:lnTo>
                  <a:lnTo>
                    <a:pt x="191" y="256"/>
                  </a:lnTo>
                  <a:lnTo>
                    <a:pt x="190" y="251"/>
                  </a:lnTo>
                  <a:lnTo>
                    <a:pt x="188" y="247"/>
                  </a:lnTo>
                  <a:lnTo>
                    <a:pt x="184" y="242"/>
                  </a:lnTo>
                  <a:lnTo>
                    <a:pt x="175" y="234"/>
                  </a:lnTo>
                  <a:lnTo>
                    <a:pt x="172" y="231"/>
                  </a:lnTo>
                  <a:lnTo>
                    <a:pt x="168" y="226"/>
                  </a:lnTo>
                  <a:lnTo>
                    <a:pt x="168" y="226"/>
                  </a:lnTo>
                  <a:lnTo>
                    <a:pt x="167" y="221"/>
                  </a:lnTo>
                  <a:lnTo>
                    <a:pt x="166" y="214"/>
                  </a:lnTo>
                  <a:lnTo>
                    <a:pt x="166" y="212"/>
                  </a:lnTo>
                  <a:lnTo>
                    <a:pt x="167" y="208"/>
                  </a:lnTo>
                  <a:lnTo>
                    <a:pt x="169" y="205"/>
                  </a:lnTo>
                  <a:lnTo>
                    <a:pt x="172" y="201"/>
                  </a:lnTo>
                  <a:lnTo>
                    <a:pt x="172" y="201"/>
                  </a:lnTo>
                  <a:lnTo>
                    <a:pt x="164" y="201"/>
                  </a:lnTo>
                  <a:lnTo>
                    <a:pt x="157" y="200"/>
                  </a:lnTo>
                  <a:lnTo>
                    <a:pt x="150" y="198"/>
                  </a:lnTo>
                  <a:lnTo>
                    <a:pt x="146" y="193"/>
                  </a:lnTo>
                  <a:lnTo>
                    <a:pt x="141" y="189"/>
                  </a:lnTo>
                  <a:lnTo>
                    <a:pt x="137" y="184"/>
                  </a:lnTo>
                  <a:lnTo>
                    <a:pt x="130" y="172"/>
                  </a:lnTo>
                  <a:lnTo>
                    <a:pt x="124" y="158"/>
                  </a:lnTo>
                  <a:lnTo>
                    <a:pt x="119" y="143"/>
                  </a:lnTo>
                  <a:lnTo>
                    <a:pt x="114" y="130"/>
                  </a:lnTo>
                  <a:lnTo>
                    <a:pt x="110" y="124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1" y="115"/>
                  </a:lnTo>
                  <a:lnTo>
                    <a:pt x="96" y="113"/>
                  </a:lnTo>
                  <a:lnTo>
                    <a:pt x="81" y="107"/>
                  </a:lnTo>
                  <a:lnTo>
                    <a:pt x="75" y="105"/>
                  </a:lnTo>
                  <a:lnTo>
                    <a:pt x="71" y="100"/>
                  </a:lnTo>
                  <a:lnTo>
                    <a:pt x="69" y="98"/>
                  </a:lnTo>
                  <a:lnTo>
                    <a:pt x="69" y="94"/>
                  </a:lnTo>
                  <a:lnTo>
                    <a:pt x="69" y="91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5" y="79"/>
                  </a:lnTo>
                  <a:lnTo>
                    <a:pt x="82" y="72"/>
                  </a:lnTo>
                  <a:lnTo>
                    <a:pt x="90" y="66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9" y="57"/>
                  </a:lnTo>
                  <a:lnTo>
                    <a:pt x="100" y="53"/>
                  </a:lnTo>
                  <a:lnTo>
                    <a:pt x="99" y="49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85" y="39"/>
                  </a:lnTo>
                  <a:lnTo>
                    <a:pt x="80" y="35"/>
                  </a:lnTo>
                  <a:lnTo>
                    <a:pt x="74" y="31"/>
                  </a:lnTo>
                  <a:lnTo>
                    <a:pt x="71" y="26"/>
                  </a:lnTo>
                  <a:lnTo>
                    <a:pt x="68" y="21"/>
                  </a:lnTo>
                  <a:lnTo>
                    <a:pt x="68" y="1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64" y="6"/>
                  </a:lnTo>
                  <a:lnTo>
                    <a:pt x="59" y="5"/>
                  </a:lnTo>
                  <a:lnTo>
                    <a:pt x="55" y="3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42" y="19"/>
                  </a:lnTo>
                  <a:lnTo>
                    <a:pt x="35" y="21"/>
                  </a:lnTo>
                  <a:lnTo>
                    <a:pt x="28" y="23"/>
                  </a:lnTo>
                  <a:lnTo>
                    <a:pt x="23" y="25"/>
                  </a:lnTo>
                  <a:lnTo>
                    <a:pt x="17" y="28"/>
                  </a:lnTo>
                  <a:lnTo>
                    <a:pt x="11" y="33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0" y="48"/>
                  </a:lnTo>
                  <a:lnTo>
                    <a:pt x="0" y="53"/>
                  </a:lnTo>
                  <a:lnTo>
                    <a:pt x="1" y="59"/>
                  </a:lnTo>
                  <a:lnTo>
                    <a:pt x="3" y="65"/>
                  </a:lnTo>
                  <a:lnTo>
                    <a:pt x="10" y="77"/>
                  </a:lnTo>
                  <a:lnTo>
                    <a:pt x="13" y="84"/>
                  </a:lnTo>
                  <a:lnTo>
                    <a:pt x="15" y="91"/>
                  </a:lnTo>
                  <a:lnTo>
                    <a:pt x="15" y="91"/>
                  </a:lnTo>
                  <a:lnTo>
                    <a:pt x="16" y="94"/>
                  </a:lnTo>
                  <a:lnTo>
                    <a:pt x="17" y="98"/>
                  </a:lnTo>
                  <a:lnTo>
                    <a:pt x="17" y="99"/>
                  </a:lnTo>
                  <a:lnTo>
                    <a:pt x="16" y="100"/>
                  </a:lnTo>
                  <a:lnTo>
                    <a:pt x="14" y="101"/>
                  </a:lnTo>
                  <a:lnTo>
                    <a:pt x="10" y="101"/>
                  </a:lnTo>
                  <a:lnTo>
                    <a:pt x="10" y="1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8" name="îśḷíḋê">
              <a:extLst>
                <a:ext uri="{FF2B5EF4-FFF2-40B4-BE49-F238E27FC236}">
                  <a16:creationId xmlns:a16="http://schemas.microsoft.com/office/drawing/2014/main" id="{F63407D7-9541-902B-1ECE-32691B47042B}"/>
                </a:ext>
              </a:extLst>
            </p:cNvPr>
            <p:cNvSpPr/>
            <p:nvPr/>
          </p:nvSpPr>
          <p:spPr bwMode="auto">
            <a:xfrm>
              <a:off x="5712815" y="2354320"/>
              <a:ext cx="91225" cy="114383"/>
            </a:xfrm>
            <a:custGeom>
              <a:avLst/>
              <a:gdLst>
                <a:gd name="T0" fmla="*/ 29 w 127"/>
                <a:gd name="T1" fmla="*/ 123 h 158"/>
                <a:gd name="T2" fmla="*/ 28 w 127"/>
                <a:gd name="T3" fmla="*/ 130 h 158"/>
                <a:gd name="T4" fmla="*/ 37 w 127"/>
                <a:gd name="T5" fmla="*/ 140 h 158"/>
                <a:gd name="T6" fmla="*/ 39 w 127"/>
                <a:gd name="T7" fmla="*/ 142 h 158"/>
                <a:gd name="T8" fmla="*/ 38 w 127"/>
                <a:gd name="T9" fmla="*/ 158 h 158"/>
                <a:gd name="T10" fmla="*/ 44 w 127"/>
                <a:gd name="T11" fmla="*/ 157 h 158"/>
                <a:gd name="T12" fmla="*/ 57 w 127"/>
                <a:gd name="T13" fmla="*/ 152 h 158"/>
                <a:gd name="T14" fmla="*/ 72 w 127"/>
                <a:gd name="T15" fmla="*/ 147 h 158"/>
                <a:gd name="T16" fmla="*/ 78 w 127"/>
                <a:gd name="T17" fmla="*/ 146 h 158"/>
                <a:gd name="T18" fmla="*/ 86 w 127"/>
                <a:gd name="T19" fmla="*/ 145 h 158"/>
                <a:gd name="T20" fmla="*/ 91 w 127"/>
                <a:gd name="T21" fmla="*/ 140 h 158"/>
                <a:gd name="T22" fmla="*/ 99 w 127"/>
                <a:gd name="T23" fmla="*/ 125 h 158"/>
                <a:gd name="T24" fmla="*/ 104 w 127"/>
                <a:gd name="T25" fmla="*/ 107 h 158"/>
                <a:gd name="T26" fmla="*/ 109 w 127"/>
                <a:gd name="T27" fmla="*/ 89 h 158"/>
                <a:gd name="T28" fmla="*/ 114 w 127"/>
                <a:gd name="T29" fmla="*/ 80 h 158"/>
                <a:gd name="T30" fmla="*/ 120 w 127"/>
                <a:gd name="T31" fmla="*/ 76 h 158"/>
                <a:gd name="T32" fmla="*/ 127 w 127"/>
                <a:gd name="T33" fmla="*/ 78 h 158"/>
                <a:gd name="T34" fmla="*/ 123 w 127"/>
                <a:gd name="T35" fmla="*/ 64 h 158"/>
                <a:gd name="T36" fmla="*/ 120 w 127"/>
                <a:gd name="T37" fmla="*/ 37 h 158"/>
                <a:gd name="T38" fmla="*/ 121 w 127"/>
                <a:gd name="T39" fmla="*/ 22 h 158"/>
                <a:gd name="T40" fmla="*/ 122 w 127"/>
                <a:gd name="T41" fmla="*/ 12 h 158"/>
                <a:gd name="T42" fmla="*/ 120 w 127"/>
                <a:gd name="T43" fmla="*/ 4 h 158"/>
                <a:gd name="T44" fmla="*/ 112 w 127"/>
                <a:gd name="T45" fmla="*/ 0 h 158"/>
                <a:gd name="T46" fmla="*/ 97 w 127"/>
                <a:gd name="T47" fmla="*/ 3 h 158"/>
                <a:gd name="T48" fmla="*/ 88 w 127"/>
                <a:gd name="T49" fmla="*/ 6 h 158"/>
                <a:gd name="T50" fmla="*/ 72 w 127"/>
                <a:gd name="T51" fmla="*/ 14 h 158"/>
                <a:gd name="T52" fmla="*/ 58 w 127"/>
                <a:gd name="T53" fmla="*/ 25 h 158"/>
                <a:gd name="T54" fmla="*/ 48 w 127"/>
                <a:gd name="T55" fmla="*/ 39 h 158"/>
                <a:gd name="T56" fmla="*/ 44 w 127"/>
                <a:gd name="T57" fmla="*/ 48 h 158"/>
                <a:gd name="T58" fmla="*/ 40 w 127"/>
                <a:gd name="T59" fmla="*/ 40 h 158"/>
                <a:gd name="T60" fmla="*/ 38 w 127"/>
                <a:gd name="T61" fmla="*/ 38 h 158"/>
                <a:gd name="T62" fmla="*/ 29 w 127"/>
                <a:gd name="T63" fmla="*/ 37 h 158"/>
                <a:gd name="T64" fmla="*/ 21 w 127"/>
                <a:gd name="T65" fmla="*/ 39 h 158"/>
                <a:gd name="T66" fmla="*/ 14 w 127"/>
                <a:gd name="T67" fmla="*/ 46 h 158"/>
                <a:gd name="T68" fmla="*/ 11 w 127"/>
                <a:gd name="T69" fmla="*/ 54 h 158"/>
                <a:gd name="T70" fmla="*/ 7 w 127"/>
                <a:gd name="T71" fmla="*/ 64 h 158"/>
                <a:gd name="T72" fmla="*/ 5 w 127"/>
                <a:gd name="T73" fmla="*/ 88 h 158"/>
                <a:gd name="T74" fmla="*/ 2 w 127"/>
                <a:gd name="T75" fmla="*/ 99 h 158"/>
                <a:gd name="T76" fmla="*/ 0 w 127"/>
                <a:gd name="T77" fmla="*/ 105 h 158"/>
                <a:gd name="T78" fmla="*/ 3 w 127"/>
                <a:gd name="T79" fmla="*/ 113 h 158"/>
                <a:gd name="T80" fmla="*/ 11 w 127"/>
                <a:gd name="T81" fmla="*/ 119 h 158"/>
                <a:gd name="T82" fmla="*/ 29 w 127"/>
                <a:gd name="T83" fmla="*/ 12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158">
                  <a:moveTo>
                    <a:pt x="29" y="123"/>
                  </a:moveTo>
                  <a:lnTo>
                    <a:pt x="29" y="123"/>
                  </a:lnTo>
                  <a:lnTo>
                    <a:pt x="28" y="126"/>
                  </a:lnTo>
                  <a:lnTo>
                    <a:pt x="28" y="130"/>
                  </a:lnTo>
                  <a:lnTo>
                    <a:pt x="31" y="134"/>
                  </a:lnTo>
                  <a:lnTo>
                    <a:pt x="37" y="140"/>
                  </a:lnTo>
                  <a:lnTo>
                    <a:pt x="37" y="140"/>
                  </a:lnTo>
                  <a:lnTo>
                    <a:pt x="39" y="142"/>
                  </a:lnTo>
                  <a:lnTo>
                    <a:pt x="39" y="148"/>
                  </a:lnTo>
                  <a:lnTo>
                    <a:pt x="38" y="158"/>
                  </a:lnTo>
                  <a:lnTo>
                    <a:pt x="38" y="158"/>
                  </a:lnTo>
                  <a:lnTo>
                    <a:pt x="44" y="157"/>
                  </a:lnTo>
                  <a:lnTo>
                    <a:pt x="48" y="156"/>
                  </a:lnTo>
                  <a:lnTo>
                    <a:pt x="57" y="152"/>
                  </a:lnTo>
                  <a:lnTo>
                    <a:pt x="66" y="148"/>
                  </a:lnTo>
                  <a:lnTo>
                    <a:pt x="72" y="147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82" y="146"/>
                  </a:lnTo>
                  <a:lnTo>
                    <a:pt x="86" y="145"/>
                  </a:lnTo>
                  <a:lnTo>
                    <a:pt x="89" y="142"/>
                  </a:lnTo>
                  <a:lnTo>
                    <a:pt x="91" y="140"/>
                  </a:lnTo>
                  <a:lnTo>
                    <a:pt x="96" y="133"/>
                  </a:lnTo>
                  <a:lnTo>
                    <a:pt x="99" y="125"/>
                  </a:lnTo>
                  <a:lnTo>
                    <a:pt x="102" y="116"/>
                  </a:lnTo>
                  <a:lnTo>
                    <a:pt x="104" y="107"/>
                  </a:lnTo>
                  <a:lnTo>
                    <a:pt x="109" y="89"/>
                  </a:lnTo>
                  <a:lnTo>
                    <a:pt x="109" y="89"/>
                  </a:lnTo>
                  <a:lnTo>
                    <a:pt x="111" y="83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20" y="76"/>
                  </a:lnTo>
                  <a:lnTo>
                    <a:pt x="123" y="76"/>
                  </a:lnTo>
                  <a:lnTo>
                    <a:pt x="127" y="78"/>
                  </a:lnTo>
                  <a:lnTo>
                    <a:pt x="127" y="78"/>
                  </a:lnTo>
                  <a:lnTo>
                    <a:pt x="123" y="64"/>
                  </a:lnTo>
                  <a:lnTo>
                    <a:pt x="120" y="50"/>
                  </a:lnTo>
                  <a:lnTo>
                    <a:pt x="120" y="37"/>
                  </a:lnTo>
                  <a:lnTo>
                    <a:pt x="121" y="22"/>
                  </a:lnTo>
                  <a:lnTo>
                    <a:pt x="121" y="22"/>
                  </a:lnTo>
                  <a:lnTo>
                    <a:pt x="122" y="16"/>
                  </a:lnTo>
                  <a:lnTo>
                    <a:pt x="122" y="12"/>
                  </a:lnTo>
                  <a:lnTo>
                    <a:pt x="121" y="7"/>
                  </a:lnTo>
                  <a:lnTo>
                    <a:pt x="120" y="4"/>
                  </a:lnTo>
                  <a:lnTo>
                    <a:pt x="116" y="1"/>
                  </a:lnTo>
                  <a:lnTo>
                    <a:pt x="112" y="0"/>
                  </a:lnTo>
                  <a:lnTo>
                    <a:pt x="105" y="1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88" y="6"/>
                  </a:lnTo>
                  <a:lnTo>
                    <a:pt x="80" y="9"/>
                  </a:lnTo>
                  <a:lnTo>
                    <a:pt x="72" y="14"/>
                  </a:lnTo>
                  <a:lnTo>
                    <a:pt x="65" y="20"/>
                  </a:lnTo>
                  <a:lnTo>
                    <a:pt x="58" y="25"/>
                  </a:lnTo>
                  <a:lnTo>
                    <a:pt x="53" y="32"/>
                  </a:lnTo>
                  <a:lnTo>
                    <a:pt x="48" y="39"/>
                  </a:lnTo>
                  <a:lnTo>
                    <a:pt x="44" y="48"/>
                  </a:lnTo>
                  <a:lnTo>
                    <a:pt x="44" y="48"/>
                  </a:lnTo>
                  <a:lnTo>
                    <a:pt x="41" y="42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3" y="37"/>
                  </a:lnTo>
                  <a:lnTo>
                    <a:pt x="29" y="37"/>
                  </a:lnTo>
                  <a:lnTo>
                    <a:pt x="24" y="38"/>
                  </a:lnTo>
                  <a:lnTo>
                    <a:pt x="21" y="39"/>
                  </a:lnTo>
                  <a:lnTo>
                    <a:pt x="18" y="42"/>
                  </a:lnTo>
                  <a:lnTo>
                    <a:pt x="14" y="46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8" y="58"/>
                  </a:lnTo>
                  <a:lnTo>
                    <a:pt x="7" y="64"/>
                  </a:lnTo>
                  <a:lnTo>
                    <a:pt x="6" y="76"/>
                  </a:lnTo>
                  <a:lnTo>
                    <a:pt x="5" y="88"/>
                  </a:lnTo>
                  <a:lnTo>
                    <a:pt x="4" y="94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0" y="105"/>
                  </a:lnTo>
                  <a:lnTo>
                    <a:pt x="0" y="109"/>
                  </a:lnTo>
                  <a:lnTo>
                    <a:pt x="3" y="113"/>
                  </a:lnTo>
                  <a:lnTo>
                    <a:pt x="6" y="116"/>
                  </a:lnTo>
                  <a:lnTo>
                    <a:pt x="11" y="119"/>
                  </a:lnTo>
                  <a:lnTo>
                    <a:pt x="16" y="121"/>
                  </a:lnTo>
                  <a:lnTo>
                    <a:pt x="29" y="123"/>
                  </a:lnTo>
                  <a:lnTo>
                    <a:pt x="29" y="12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9" name="ïsľídè">
              <a:extLst>
                <a:ext uri="{FF2B5EF4-FFF2-40B4-BE49-F238E27FC236}">
                  <a16:creationId xmlns:a16="http://schemas.microsoft.com/office/drawing/2014/main" id="{64E4CC0A-4566-930D-1EC6-B319B4A7D4DD}"/>
                </a:ext>
              </a:extLst>
            </p:cNvPr>
            <p:cNvSpPr/>
            <p:nvPr/>
          </p:nvSpPr>
          <p:spPr bwMode="auto">
            <a:xfrm>
              <a:off x="6386139" y="2630867"/>
              <a:ext cx="334490" cy="160717"/>
            </a:xfrm>
            <a:custGeom>
              <a:avLst/>
              <a:gdLst>
                <a:gd name="T0" fmla="*/ 311 w 463"/>
                <a:gd name="T1" fmla="*/ 186 h 222"/>
                <a:gd name="T2" fmla="*/ 323 w 463"/>
                <a:gd name="T3" fmla="*/ 175 h 222"/>
                <a:gd name="T4" fmla="*/ 333 w 463"/>
                <a:gd name="T5" fmla="*/ 155 h 222"/>
                <a:gd name="T6" fmla="*/ 342 w 463"/>
                <a:gd name="T7" fmla="*/ 131 h 222"/>
                <a:gd name="T8" fmla="*/ 369 w 463"/>
                <a:gd name="T9" fmla="*/ 131 h 222"/>
                <a:gd name="T10" fmla="*/ 406 w 463"/>
                <a:gd name="T11" fmla="*/ 128 h 222"/>
                <a:gd name="T12" fmla="*/ 435 w 463"/>
                <a:gd name="T13" fmla="*/ 115 h 222"/>
                <a:gd name="T14" fmla="*/ 456 w 463"/>
                <a:gd name="T15" fmla="*/ 99 h 222"/>
                <a:gd name="T16" fmla="*/ 458 w 463"/>
                <a:gd name="T17" fmla="*/ 82 h 222"/>
                <a:gd name="T18" fmla="*/ 463 w 463"/>
                <a:gd name="T19" fmla="*/ 72 h 222"/>
                <a:gd name="T20" fmla="*/ 436 w 463"/>
                <a:gd name="T21" fmla="*/ 51 h 222"/>
                <a:gd name="T22" fmla="*/ 411 w 463"/>
                <a:gd name="T23" fmla="*/ 24 h 222"/>
                <a:gd name="T24" fmla="*/ 387 w 463"/>
                <a:gd name="T25" fmla="*/ 15 h 222"/>
                <a:gd name="T26" fmla="*/ 369 w 463"/>
                <a:gd name="T27" fmla="*/ 0 h 222"/>
                <a:gd name="T28" fmla="*/ 362 w 463"/>
                <a:gd name="T29" fmla="*/ 34 h 222"/>
                <a:gd name="T30" fmla="*/ 321 w 463"/>
                <a:gd name="T31" fmla="*/ 62 h 222"/>
                <a:gd name="T32" fmla="*/ 281 w 463"/>
                <a:gd name="T33" fmla="*/ 65 h 222"/>
                <a:gd name="T34" fmla="*/ 238 w 463"/>
                <a:gd name="T35" fmla="*/ 46 h 222"/>
                <a:gd name="T36" fmla="*/ 235 w 463"/>
                <a:gd name="T37" fmla="*/ 55 h 222"/>
                <a:gd name="T38" fmla="*/ 225 w 463"/>
                <a:gd name="T39" fmla="*/ 57 h 222"/>
                <a:gd name="T40" fmla="*/ 231 w 463"/>
                <a:gd name="T41" fmla="*/ 66 h 222"/>
                <a:gd name="T42" fmla="*/ 244 w 463"/>
                <a:gd name="T43" fmla="*/ 75 h 222"/>
                <a:gd name="T44" fmla="*/ 235 w 463"/>
                <a:gd name="T45" fmla="*/ 95 h 222"/>
                <a:gd name="T46" fmla="*/ 204 w 463"/>
                <a:gd name="T47" fmla="*/ 94 h 222"/>
                <a:gd name="T48" fmla="*/ 195 w 463"/>
                <a:gd name="T49" fmla="*/ 101 h 222"/>
                <a:gd name="T50" fmla="*/ 190 w 463"/>
                <a:gd name="T51" fmla="*/ 129 h 222"/>
                <a:gd name="T52" fmla="*/ 177 w 463"/>
                <a:gd name="T53" fmla="*/ 134 h 222"/>
                <a:gd name="T54" fmla="*/ 168 w 463"/>
                <a:gd name="T55" fmla="*/ 125 h 222"/>
                <a:gd name="T56" fmla="*/ 179 w 463"/>
                <a:gd name="T57" fmla="*/ 68 h 222"/>
                <a:gd name="T58" fmla="*/ 167 w 463"/>
                <a:gd name="T59" fmla="*/ 51 h 222"/>
                <a:gd name="T60" fmla="*/ 134 w 463"/>
                <a:gd name="T61" fmla="*/ 58 h 222"/>
                <a:gd name="T62" fmla="*/ 103 w 463"/>
                <a:gd name="T63" fmla="*/ 65 h 222"/>
                <a:gd name="T64" fmla="*/ 97 w 463"/>
                <a:gd name="T65" fmla="*/ 87 h 222"/>
                <a:gd name="T66" fmla="*/ 87 w 463"/>
                <a:gd name="T67" fmla="*/ 90 h 222"/>
                <a:gd name="T68" fmla="*/ 78 w 463"/>
                <a:gd name="T69" fmla="*/ 105 h 222"/>
                <a:gd name="T70" fmla="*/ 61 w 463"/>
                <a:gd name="T71" fmla="*/ 111 h 222"/>
                <a:gd name="T72" fmla="*/ 57 w 463"/>
                <a:gd name="T73" fmla="*/ 117 h 222"/>
                <a:gd name="T74" fmla="*/ 47 w 463"/>
                <a:gd name="T75" fmla="*/ 124 h 222"/>
                <a:gd name="T76" fmla="*/ 11 w 463"/>
                <a:gd name="T77" fmla="*/ 142 h 222"/>
                <a:gd name="T78" fmla="*/ 10 w 463"/>
                <a:gd name="T79" fmla="*/ 155 h 222"/>
                <a:gd name="T80" fmla="*/ 3 w 463"/>
                <a:gd name="T81" fmla="*/ 166 h 222"/>
                <a:gd name="T82" fmla="*/ 13 w 463"/>
                <a:gd name="T83" fmla="*/ 174 h 222"/>
                <a:gd name="T84" fmla="*/ 38 w 463"/>
                <a:gd name="T85" fmla="*/ 184 h 222"/>
                <a:gd name="T86" fmla="*/ 62 w 463"/>
                <a:gd name="T87" fmla="*/ 210 h 222"/>
                <a:gd name="T88" fmla="*/ 94 w 463"/>
                <a:gd name="T89" fmla="*/ 204 h 222"/>
                <a:gd name="T90" fmla="*/ 128 w 463"/>
                <a:gd name="T91" fmla="*/ 199 h 222"/>
                <a:gd name="T92" fmla="*/ 141 w 463"/>
                <a:gd name="T93" fmla="*/ 211 h 222"/>
                <a:gd name="T94" fmla="*/ 166 w 463"/>
                <a:gd name="T95" fmla="*/ 208 h 222"/>
                <a:gd name="T96" fmla="*/ 173 w 463"/>
                <a:gd name="T97" fmla="*/ 203 h 222"/>
                <a:gd name="T98" fmla="*/ 185 w 463"/>
                <a:gd name="T99" fmla="*/ 207 h 222"/>
                <a:gd name="T100" fmla="*/ 199 w 463"/>
                <a:gd name="T101" fmla="*/ 221 h 222"/>
                <a:gd name="T102" fmla="*/ 249 w 463"/>
                <a:gd name="T103" fmla="*/ 20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3" h="222">
                  <a:moveTo>
                    <a:pt x="300" y="191"/>
                  </a:moveTo>
                  <a:lnTo>
                    <a:pt x="300" y="191"/>
                  </a:lnTo>
                  <a:lnTo>
                    <a:pt x="306" y="189"/>
                  </a:lnTo>
                  <a:lnTo>
                    <a:pt x="309" y="188"/>
                  </a:lnTo>
                  <a:lnTo>
                    <a:pt x="311" y="186"/>
                  </a:lnTo>
                  <a:lnTo>
                    <a:pt x="312" y="184"/>
                  </a:lnTo>
                  <a:lnTo>
                    <a:pt x="315" y="180"/>
                  </a:lnTo>
                  <a:lnTo>
                    <a:pt x="318" y="178"/>
                  </a:lnTo>
                  <a:lnTo>
                    <a:pt x="323" y="175"/>
                  </a:lnTo>
                  <a:lnTo>
                    <a:pt x="323" y="175"/>
                  </a:lnTo>
                  <a:lnTo>
                    <a:pt x="327" y="172"/>
                  </a:lnTo>
                  <a:lnTo>
                    <a:pt x="331" y="170"/>
                  </a:lnTo>
                  <a:lnTo>
                    <a:pt x="332" y="166"/>
                  </a:lnTo>
                  <a:lnTo>
                    <a:pt x="333" y="163"/>
                  </a:lnTo>
                  <a:lnTo>
                    <a:pt x="333" y="155"/>
                  </a:lnTo>
                  <a:lnTo>
                    <a:pt x="333" y="141"/>
                  </a:lnTo>
                  <a:lnTo>
                    <a:pt x="333" y="141"/>
                  </a:lnTo>
                  <a:lnTo>
                    <a:pt x="335" y="136"/>
                  </a:lnTo>
                  <a:lnTo>
                    <a:pt x="339" y="132"/>
                  </a:lnTo>
                  <a:lnTo>
                    <a:pt x="342" y="131"/>
                  </a:lnTo>
                  <a:lnTo>
                    <a:pt x="348" y="131"/>
                  </a:lnTo>
                  <a:lnTo>
                    <a:pt x="359" y="133"/>
                  </a:lnTo>
                  <a:lnTo>
                    <a:pt x="365" y="133"/>
                  </a:lnTo>
                  <a:lnTo>
                    <a:pt x="369" y="131"/>
                  </a:lnTo>
                  <a:lnTo>
                    <a:pt x="369" y="131"/>
                  </a:lnTo>
                  <a:lnTo>
                    <a:pt x="378" y="126"/>
                  </a:lnTo>
                  <a:lnTo>
                    <a:pt x="385" y="125"/>
                  </a:lnTo>
                  <a:lnTo>
                    <a:pt x="394" y="126"/>
                  </a:lnTo>
                  <a:lnTo>
                    <a:pt x="406" y="128"/>
                  </a:lnTo>
                  <a:lnTo>
                    <a:pt x="406" y="128"/>
                  </a:lnTo>
                  <a:lnTo>
                    <a:pt x="412" y="129"/>
                  </a:lnTo>
                  <a:lnTo>
                    <a:pt x="418" y="128"/>
                  </a:lnTo>
                  <a:lnTo>
                    <a:pt x="424" y="125"/>
                  </a:lnTo>
                  <a:lnTo>
                    <a:pt x="427" y="122"/>
                  </a:lnTo>
                  <a:lnTo>
                    <a:pt x="435" y="115"/>
                  </a:lnTo>
                  <a:lnTo>
                    <a:pt x="440" y="113"/>
                  </a:lnTo>
                  <a:lnTo>
                    <a:pt x="444" y="109"/>
                  </a:lnTo>
                  <a:lnTo>
                    <a:pt x="444" y="109"/>
                  </a:lnTo>
                  <a:lnTo>
                    <a:pt x="451" y="105"/>
                  </a:lnTo>
                  <a:lnTo>
                    <a:pt x="456" y="99"/>
                  </a:lnTo>
                  <a:lnTo>
                    <a:pt x="458" y="92"/>
                  </a:lnTo>
                  <a:lnTo>
                    <a:pt x="461" y="82"/>
                  </a:lnTo>
                  <a:lnTo>
                    <a:pt x="461" y="82"/>
                  </a:lnTo>
                  <a:lnTo>
                    <a:pt x="458" y="82"/>
                  </a:lnTo>
                  <a:lnTo>
                    <a:pt x="458" y="82"/>
                  </a:lnTo>
                  <a:lnTo>
                    <a:pt x="461" y="82"/>
                  </a:lnTo>
                  <a:lnTo>
                    <a:pt x="461" y="82"/>
                  </a:lnTo>
                  <a:lnTo>
                    <a:pt x="463" y="78"/>
                  </a:lnTo>
                  <a:lnTo>
                    <a:pt x="463" y="78"/>
                  </a:lnTo>
                  <a:lnTo>
                    <a:pt x="463" y="72"/>
                  </a:lnTo>
                  <a:lnTo>
                    <a:pt x="460" y="67"/>
                  </a:lnTo>
                  <a:lnTo>
                    <a:pt x="456" y="64"/>
                  </a:lnTo>
                  <a:lnTo>
                    <a:pt x="450" y="61"/>
                  </a:lnTo>
                  <a:lnTo>
                    <a:pt x="443" y="56"/>
                  </a:lnTo>
                  <a:lnTo>
                    <a:pt x="436" y="51"/>
                  </a:lnTo>
                  <a:lnTo>
                    <a:pt x="430" y="46"/>
                  </a:lnTo>
                  <a:lnTo>
                    <a:pt x="423" y="37"/>
                  </a:lnTo>
                  <a:lnTo>
                    <a:pt x="423" y="37"/>
                  </a:lnTo>
                  <a:lnTo>
                    <a:pt x="417" y="30"/>
                  </a:lnTo>
                  <a:lnTo>
                    <a:pt x="411" y="24"/>
                  </a:lnTo>
                  <a:lnTo>
                    <a:pt x="407" y="22"/>
                  </a:lnTo>
                  <a:lnTo>
                    <a:pt x="402" y="21"/>
                  </a:lnTo>
                  <a:lnTo>
                    <a:pt x="397" y="21"/>
                  </a:lnTo>
                  <a:lnTo>
                    <a:pt x="392" y="18"/>
                  </a:lnTo>
                  <a:lnTo>
                    <a:pt x="387" y="15"/>
                  </a:lnTo>
                  <a:lnTo>
                    <a:pt x="382" y="9"/>
                  </a:lnTo>
                  <a:lnTo>
                    <a:pt x="382" y="9"/>
                  </a:lnTo>
                  <a:lnTo>
                    <a:pt x="376" y="4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370" y="9"/>
                  </a:lnTo>
                  <a:lnTo>
                    <a:pt x="369" y="20"/>
                  </a:lnTo>
                  <a:lnTo>
                    <a:pt x="369" y="20"/>
                  </a:lnTo>
                  <a:lnTo>
                    <a:pt x="367" y="28"/>
                  </a:lnTo>
                  <a:lnTo>
                    <a:pt x="362" y="34"/>
                  </a:lnTo>
                  <a:lnTo>
                    <a:pt x="358" y="41"/>
                  </a:lnTo>
                  <a:lnTo>
                    <a:pt x="351" y="47"/>
                  </a:lnTo>
                  <a:lnTo>
                    <a:pt x="344" y="51"/>
                  </a:lnTo>
                  <a:lnTo>
                    <a:pt x="336" y="56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12" y="65"/>
                  </a:lnTo>
                  <a:lnTo>
                    <a:pt x="302" y="66"/>
                  </a:lnTo>
                  <a:lnTo>
                    <a:pt x="292" y="66"/>
                  </a:lnTo>
                  <a:lnTo>
                    <a:pt x="281" y="65"/>
                  </a:lnTo>
                  <a:lnTo>
                    <a:pt x="270" y="63"/>
                  </a:lnTo>
                  <a:lnTo>
                    <a:pt x="260" y="58"/>
                  </a:lnTo>
                  <a:lnTo>
                    <a:pt x="250" y="53"/>
                  </a:lnTo>
                  <a:lnTo>
                    <a:pt x="238" y="46"/>
                  </a:lnTo>
                  <a:lnTo>
                    <a:pt x="238" y="46"/>
                  </a:lnTo>
                  <a:lnTo>
                    <a:pt x="237" y="47"/>
                  </a:lnTo>
                  <a:lnTo>
                    <a:pt x="236" y="48"/>
                  </a:lnTo>
                  <a:lnTo>
                    <a:pt x="235" y="51"/>
                  </a:lnTo>
                  <a:lnTo>
                    <a:pt x="235" y="55"/>
                  </a:lnTo>
                  <a:lnTo>
                    <a:pt x="235" y="55"/>
                  </a:lnTo>
                  <a:lnTo>
                    <a:pt x="229" y="55"/>
                  </a:lnTo>
                  <a:lnTo>
                    <a:pt x="227" y="55"/>
                  </a:lnTo>
                  <a:lnTo>
                    <a:pt x="226" y="56"/>
                  </a:lnTo>
                  <a:lnTo>
                    <a:pt x="226" y="56"/>
                  </a:lnTo>
                  <a:lnTo>
                    <a:pt x="225" y="57"/>
                  </a:lnTo>
                  <a:lnTo>
                    <a:pt x="225" y="59"/>
                  </a:lnTo>
                  <a:lnTo>
                    <a:pt x="225" y="65"/>
                  </a:lnTo>
                  <a:lnTo>
                    <a:pt x="225" y="65"/>
                  </a:lnTo>
                  <a:lnTo>
                    <a:pt x="228" y="65"/>
                  </a:lnTo>
                  <a:lnTo>
                    <a:pt x="231" y="66"/>
                  </a:lnTo>
                  <a:lnTo>
                    <a:pt x="235" y="71"/>
                  </a:lnTo>
                  <a:lnTo>
                    <a:pt x="240" y="74"/>
                  </a:lnTo>
                  <a:lnTo>
                    <a:pt x="242" y="75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4" y="81"/>
                  </a:lnTo>
                  <a:lnTo>
                    <a:pt x="243" y="87"/>
                  </a:lnTo>
                  <a:lnTo>
                    <a:pt x="240" y="91"/>
                  </a:lnTo>
                  <a:lnTo>
                    <a:pt x="235" y="95"/>
                  </a:lnTo>
                  <a:lnTo>
                    <a:pt x="235" y="95"/>
                  </a:lnTo>
                  <a:lnTo>
                    <a:pt x="231" y="95"/>
                  </a:lnTo>
                  <a:lnTo>
                    <a:pt x="226" y="95"/>
                  </a:lnTo>
                  <a:lnTo>
                    <a:pt x="217" y="94"/>
                  </a:lnTo>
                  <a:lnTo>
                    <a:pt x="209" y="94"/>
                  </a:lnTo>
                  <a:lnTo>
                    <a:pt x="204" y="94"/>
                  </a:lnTo>
                  <a:lnTo>
                    <a:pt x="202" y="94"/>
                  </a:lnTo>
                  <a:lnTo>
                    <a:pt x="202" y="94"/>
                  </a:lnTo>
                  <a:lnTo>
                    <a:pt x="199" y="95"/>
                  </a:lnTo>
                  <a:lnTo>
                    <a:pt x="198" y="97"/>
                  </a:lnTo>
                  <a:lnTo>
                    <a:pt x="195" y="101"/>
                  </a:lnTo>
                  <a:lnTo>
                    <a:pt x="194" y="107"/>
                  </a:lnTo>
                  <a:lnTo>
                    <a:pt x="193" y="114"/>
                  </a:lnTo>
                  <a:lnTo>
                    <a:pt x="193" y="121"/>
                  </a:lnTo>
                  <a:lnTo>
                    <a:pt x="191" y="126"/>
                  </a:lnTo>
                  <a:lnTo>
                    <a:pt x="190" y="129"/>
                  </a:lnTo>
                  <a:lnTo>
                    <a:pt x="187" y="131"/>
                  </a:lnTo>
                  <a:lnTo>
                    <a:pt x="184" y="133"/>
                  </a:lnTo>
                  <a:lnTo>
                    <a:pt x="180" y="134"/>
                  </a:lnTo>
                  <a:lnTo>
                    <a:pt x="180" y="134"/>
                  </a:lnTo>
                  <a:lnTo>
                    <a:pt x="177" y="134"/>
                  </a:lnTo>
                  <a:lnTo>
                    <a:pt x="173" y="132"/>
                  </a:lnTo>
                  <a:lnTo>
                    <a:pt x="169" y="129"/>
                  </a:lnTo>
                  <a:lnTo>
                    <a:pt x="168" y="128"/>
                  </a:lnTo>
                  <a:lnTo>
                    <a:pt x="168" y="125"/>
                  </a:lnTo>
                  <a:lnTo>
                    <a:pt x="168" y="125"/>
                  </a:lnTo>
                  <a:lnTo>
                    <a:pt x="170" y="115"/>
                  </a:lnTo>
                  <a:lnTo>
                    <a:pt x="174" y="103"/>
                  </a:lnTo>
                  <a:lnTo>
                    <a:pt x="176" y="90"/>
                  </a:lnTo>
                  <a:lnTo>
                    <a:pt x="178" y="79"/>
                  </a:lnTo>
                  <a:lnTo>
                    <a:pt x="179" y="68"/>
                  </a:lnTo>
                  <a:lnTo>
                    <a:pt x="178" y="64"/>
                  </a:lnTo>
                  <a:lnTo>
                    <a:pt x="177" y="59"/>
                  </a:lnTo>
                  <a:lnTo>
                    <a:pt x="175" y="56"/>
                  </a:lnTo>
                  <a:lnTo>
                    <a:pt x="171" y="54"/>
                  </a:lnTo>
                  <a:lnTo>
                    <a:pt x="167" y="51"/>
                  </a:lnTo>
                  <a:lnTo>
                    <a:pt x="161" y="49"/>
                  </a:lnTo>
                  <a:lnTo>
                    <a:pt x="161" y="49"/>
                  </a:lnTo>
                  <a:lnTo>
                    <a:pt x="154" y="49"/>
                  </a:lnTo>
                  <a:lnTo>
                    <a:pt x="147" y="51"/>
                  </a:lnTo>
                  <a:lnTo>
                    <a:pt x="134" y="58"/>
                  </a:lnTo>
                  <a:lnTo>
                    <a:pt x="127" y="62"/>
                  </a:lnTo>
                  <a:lnTo>
                    <a:pt x="119" y="65"/>
                  </a:lnTo>
                  <a:lnTo>
                    <a:pt x="111" y="66"/>
                  </a:lnTo>
                  <a:lnTo>
                    <a:pt x="103" y="65"/>
                  </a:lnTo>
                  <a:lnTo>
                    <a:pt x="103" y="65"/>
                  </a:lnTo>
                  <a:lnTo>
                    <a:pt x="103" y="68"/>
                  </a:lnTo>
                  <a:lnTo>
                    <a:pt x="103" y="72"/>
                  </a:lnTo>
                  <a:lnTo>
                    <a:pt x="100" y="78"/>
                  </a:lnTo>
                  <a:lnTo>
                    <a:pt x="97" y="83"/>
                  </a:lnTo>
                  <a:lnTo>
                    <a:pt x="97" y="87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93" y="89"/>
                  </a:lnTo>
                  <a:lnTo>
                    <a:pt x="89" y="90"/>
                  </a:lnTo>
                  <a:lnTo>
                    <a:pt x="87" y="90"/>
                  </a:lnTo>
                  <a:lnTo>
                    <a:pt x="85" y="92"/>
                  </a:lnTo>
                  <a:lnTo>
                    <a:pt x="83" y="95"/>
                  </a:lnTo>
                  <a:lnTo>
                    <a:pt x="80" y="98"/>
                  </a:lnTo>
                  <a:lnTo>
                    <a:pt x="78" y="105"/>
                  </a:lnTo>
                  <a:lnTo>
                    <a:pt x="78" y="105"/>
                  </a:lnTo>
                  <a:lnTo>
                    <a:pt x="76" y="105"/>
                  </a:lnTo>
                  <a:lnTo>
                    <a:pt x="72" y="105"/>
                  </a:lnTo>
                  <a:lnTo>
                    <a:pt x="68" y="107"/>
                  </a:lnTo>
                  <a:lnTo>
                    <a:pt x="63" y="109"/>
                  </a:lnTo>
                  <a:lnTo>
                    <a:pt x="61" y="111"/>
                  </a:lnTo>
                  <a:lnTo>
                    <a:pt x="59" y="111"/>
                  </a:lnTo>
                  <a:lnTo>
                    <a:pt x="59" y="111"/>
                  </a:lnTo>
                  <a:lnTo>
                    <a:pt x="59" y="113"/>
                  </a:lnTo>
                  <a:lnTo>
                    <a:pt x="59" y="115"/>
                  </a:lnTo>
                  <a:lnTo>
                    <a:pt x="57" y="117"/>
                  </a:lnTo>
                  <a:lnTo>
                    <a:pt x="53" y="121"/>
                  </a:lnTo>
                  <a:lnTo>
                    <a:pt x="53" y="123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47" y="124"/>
                  </a:lnTo>
                  <a:lnTo>
                    <a:pt x="42" y="124"/>
                  </a:lnTo>
                  <a:lnTo>
                    <a:pt x="36" y="126"/>
                  </a:lnTo>
                  <a:lnTo>
                    <a:pt x="30" y="129"/>
                  </a:lnTo>
                  <a:lnTo>
                    <a:pt x="21" y="136"/>
                  </a:lnTo>
                  <a:lnTo>
                    <a:pt x="11" y="142"/>
                  </a:lnTo>
                  <a:lnTo>
                    <a:pt x="11" y="142"/>
                  </a:lnTo>
                  <a:lnTo>
                    <a:pt x="10" y="144"/>
                  </a:lnTo>
                  <a:lnTo>
                    <a:pt x="10" y="145"/>
                  </a:lnTo>
                  <a:lnTo>
                    <a:pt x="10" y="149"/>
                  </a:lnTo>
                  <a:lnTo>
                    <a:pt x="10" y="155"/>
                  </a:lnTo>
                  <a:lnTo>
                    <a:pt x="9" y="161"/>
                  </a:lnTo>
                  <a:lnTo>
                    <a:pt x="9" y="161"/>
                  </a:lnTo>
                  <a:lnTo>
                    <a:pt x="8" y="163"/>
                  </a:lnTo>
                  <a:lnTo>
                    <a:pt x="5" y="165"/>
                  </a:lnTo>
                  <a:lnTo>
                    <a:pt x="3" y="166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9" y="173"/>
                  </a:lnTo>
                  <a:lnTo>
                    <a:pt x="13" y="174"/>
                  </a:lnTo>
                  <a:lnTo>
                    <a:pt x="18" y="175"/>
                  </a:lnTo>
                  <a:lnTo>
                    <a:pt x="28" y="177"/>
                  </a:lnTo>
                  <a:lnTo>
                    <a:pt x="39" y="175"/>
                  </a:lnTo>
                  <a:lnTo>
                    <a:pt x="39" y="175"/>
                  </a:lnTo>
                  <a:lnTo>
                    <a:pt x="38" y="184"/>
                  </a:lnTo>
                  <a:lnTo>
                    <a:pt x="39" y="191"/>
                  </a:lnTo>
                  <a:lnTo>
                    <a:pt x="43" y="198"/>
                  </a:lnTo>
                  <a:lnTo>
                    <a:pt x="49" y="204"/>
                  </a:lnTo>
                  <a:lnTo>
                    <a:pt x="54" y="207"/>
                  </a:lnTo>
                  <a:lnTo>
                    <a:pt x="62" y="210"/>
                  </a:lnTo>
                  <a:lnTo>
                    <a:pt x="70" y="211"/>
                  </a:lnTo>
                  <a:lnTo>
                    <a:pt x="78" y="210"/>
                  </a:lnTo>
                  <a:lnTo>
                    <a:pt x="78" y="210"/>
                  </a:lnTo>
                  <a:lnTo>
                    <a:pt x="86" y="207"/>
                  </a:lnTo>
                  <a:lnTo>
                    <a:pt x="94" y="204"/>
                  </a:lnTo>
                  <a:lnTo>
                    <a:pt x="102" y="200"/>
                  </a:lnTo>
                  <a:lnTo>
                    <a:pt x="110" y="198"/>
                  </a:lnTo>
                  <a:lnTo>
                    <a:pt x="117" y="197"/>
                  </a:lnTo>
                  <a:lnTo>
                    <a:pt x="125" y="198"/>
                  </a:lnTo>
                  <a:lnTo>
                    <a:pt x="128" y="199"/>
                  </a:lnTo>
                  <a:lnTo>
                    <a:pt x="133" y="202"/>
                  </a:lnTo>
                  <a:lnTo>
                    <a:pt x="136" y="205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1" y="211"/>
                  </a:lnTo>
                  <a:lnTo>
                    <a:pt x="144" y="212"/>
                  </a:lnTo>
                  <a:lnTo>
                    <a:pt x="151" y="212"/>
                  </a:lnTo>
                  <a:lnTo>
                    <a:pt x="167" y="211"/>
                  </a:lnTo>
                  <a:lnTo>
                    <a:pt x="167" y="211"/>
                  </a:lnTo>
                  <a:lnTo>
                    <a:pt x="166" y="208"/>
                  </a:lnTo>
                  <a:lnTo>
                    <a:pt x="167" y="205"/>
                  </a:lnTo>
                  <a:lnTo>
                    <a:pt x="169" y="203"/>
                  </a:lnTo>
                  <a:lnTo>
                    <a:pt x="171" y="202"/>
                  </a:lnTo>
                  <a:lnTo>
                    <a:pt x="171" y="202"/>
                  </a:lnTo>
                  <a:lnTo>
                    <a:pt x="173" y="203"/>
                  </a:lnTo>
                  <a:lnTo>
                    <a:pt x="175" y="205"/>
                  </a:lnTo>
                  <a:lnTo>
                    <a:pt x="178" y="206"/>
                  </a:lnTo>
                  <a:lnTo>
                    <a:pt x="182" y="206"/>
                  </a:lnTo>
                  <a:lnTo>
                    <a:pt x="185" y="207"/>
                  </a:lnTo>
                  <a:lnTo>
                    <a:pt x="185" y="207"/>
                  </a:lnTo>
                  <a:lnTo>
                    <a:pt x="187" y="211"/>
                  </a:lnTo>
                  <a:lnTo>
                    <a:pt x="188" y="214"/>
                  </a:lnTo>
                  <a:lnTo>
                    <a:pt x="190" y="222"/>
                  </a:lnTo>
                  <a:lnTo>
                    <a:pt x="190" y="222"/>
                  </a:lnTo>
                  <a:lnTo>
                    <a:pt x="199" y="221"/>
                  </a:lnTo>
                  <a:lnTo>
                    <a:pt x="204" y="219"/>
                  </a:lnTo>
                  <a:lnTo>
                    <a:pt x="204" y="219"/>
                  </a:lnTo>
                  <a:lnTo>
                    <a:pt x="210" y="216"/>
                  </a:lnTo>
                  <a:lnTo>
                    <a:pt x="220" y="214"/>
                  </a:lnTo>
                  <a:lnTo>
                    <a:pt x="249" y="206"/>
                  </a:lnTo>
                  <a:lnTo>
                    <a:pt x="278" y="198"/>
                  </a:lnTo>
                  <a:lnTo>
                    <a:pt x="300" y="191"/>
                  </a:lnTo>
                  <a:lnTo>
                    <a:pt x="300" y="1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0" name="iSlîḋè">
              <a:extLst>
                <a:ext uri="{FF2B5EF4-FFF2-40B4-BE49-F238E27FC236}">
                  <a16:creationId xmlns:a16="http://schemas.microsoft.com/office/drawing/2014/main" id="{90E23093-1429-C6B4-0D4B-AC1689702C8B}"/>
                </a:ext>
              </a:extLst>
            </p:cNvPr>
            <p:cNvSpPr/>
            <p:nvPr/>
          </p:nvSpPr>
          <p:spPr bwMode="auto">
            <a:xfrm>
              <a:off x="5990833" y="1886648"/>
              <a:ext cx="512595" cy="444504"/>
            </a:xfrm>
            <a:custGeom>
              <a:avLst/>
              <a:gdLst>
                <a:gd name="T0" fmla="*/ 705 w 707"/>
                <a:gd name="T1" fmla="*/ 371 h 615"/>
                <a:gd name="T2" fmla="*/ 683 w 707"/>
                <a:gd name="T3" fmla="*/ 299 h 615"/>
                <a:gd name="T4" fmla="*/ 671 w 707"/>
                <a:gd name="T5" fmla="*/ 267 h 615"/>
                <a:gd name="T6" fmla="*/ 655 w 707"/>
                <a:gd name="T7" fmla="*/ 208 h 615"/>
                <a:gd name="T8" fmla="*/ 667 w 707"/>
                <a:gd name="T9" fmla="*/ 165 h 615"/>
                <a:gd name="T10" fmla="*/ 667 w 707"/>
                <a:gd name="T11" fmla="*/ 112 h 615"/>
                <a:gd name="T12" fmla="*/ 640 w 707"/>
                <a:gd name="T13" fmla="*/ 83 h 615"/>
                <a:gd name="T14" fmla="*/ 592 w 707"/>
                <a:gd name="T15" fmla="*/ 77 h 615"/>
                <a:gd name="T16" fmla="*/ 614 w 707"/>
                <a:gd name="T17" fmla="*/ 51 h 615"/>
                <a:gd name="T18" fmla="*/ 647 w 707"/>
                <a:gd name="T19" fmla="*/ 40 h 615"/>
                <a:gd name="T20" fmla="*/ 619 w 707"/>
                <a:gd name="T21" fmla="*/ 19 h 615"/>
                <a:gd name="T22" fmla="*/ 581 w 707"/>
                <a:gd name="T23" fmla="*/ 5 h 615"/>
                <a:gd name="T24" fmla="*/ 528 w 707"/>
                <a:gd name="T25" fmla="*/ 18 h 615"/>
                <a:gd name="T26" fmla="*/ 471 w 707"/>
                <a:gd name="T27" fmla="*/ 19 h 615"/>
                <a:gd name="T28" fmla="*/ 447 w 707"/>
                <a:gd name="T29" fmla="*/ 35 h 615"/>
                <a:gd name="T30" fmla="*/ 373 w 707"/>
                <a:gd name="T31" fmla="*/ 65 h 615"/>
                <a:gd name="T32" fmla="*/ 356 w 707"/>
                <a:gd name="T33" fmla="*/ 92 h 615"/>
                <a:gd name="T34" fmla="*/ 298 w 707"/>
                <a:gd name="T35" fmla="*/ 107 h 615"/>
                <a:gd name="T36" fmla="*/ 275 w 707"/>
                <a:gd name="T37" fmla="*/ 135 h 615"/>
                <a:gd name="T38" fmla="*/ 233 w 707"/>
                <a:gd name="T39" fmla="*/ 191 h 615"/>
                <a:gd name="T40" fmla="*/ 206 w 707"/>
                <a:gd name="T41" fmla="*/ 223 h 615"/>
                <a:gd name="T42" fmla="*/ 178 w 707"/>
                <a:gd name="T43" fmla="*/ 250 h 615"/>
                <a:gd name="T44" fmla="*/ 165 w 707"/>
                <a:gd name="T45" fmla="*/ 283 h 615"/>
                <a:gd name="T46" fmla="*/ 75 w 707"/>
                <a:gd name="T47" fmla="*/ 344 h 615"/>
                <a:gd name="T48" fmla="*/ 16 w 707"/>
                <a:gd name="T49" fmla="*/ 398 h 615"/>
                <a:gd name="T50" fmla="*/ 26 w 707"/>
                <a:gd name="T51" fmla="*/ 448 h 615"/>
                <a:gd name="T52" fmla="*/ 1 w 707"/>
                <a:gd name="T53" fmla="*/ 498 h 615"/>
                <a:gd name="T54" fmla="*/ 17 w 707"/>
                <a:gd name="T55" fmla="*/ 530 h 615"/>
                <a:gd name="T56" fmla="*/ 68 w 707"/>
                <a:gd name="T57" fmla="*/ 560 h 615"/>
                <a:gd name="T58" fmla="*/ 116 w 707"/>
                <a:gd name="T59" fmla="*/ 522 h 615"/>
                <a:gd name="T60" fmla="*/ 150 w 707"/>
                <a:gd name="T61" fmla="*/ 501 h 615"/>
                <a:gd name="T62" fmla="*/ 159 w 707"/>
                <a:gd name="T63" fmla="*/ 522 h 615"/>
                <a:gd name="T64" fmla="*/ 177 w 707"/>
                <a:gd name="T65" fmla="*/ 524 h 615"/>
                <a:gd name="T66" fmla="*/ 192 w 707"/>
                <a:gd name="T67" fmla="*/ 576 h 615"/>
                <a:gd name="T68" fmla="*/ 232 w 707"/>
                <a:gd name="T69" fmla="*/ 611 h 615"/>
                <a:gd name="T70" fmla="*/ 277 w 707"/>
                <a:gd name="T71" fmla="*/ 610 h 615"/>
                <a:gd name="T72" fmla="*/ 297 w 707"/>
                <a:gd name="T73" fmla="*/ 588 h 615"/>
                <a:gd name="T74" fmla="*/ 334 w 707"/>
                <a:gd name="T75" fmla="*/ 538 h 615"/>
                <a:gd name="T76" fmla="*/ 347 w 707"/>
                <a:gd name="T77" fmla="*/ 527 h 615"/>
                <a:gd name="T78" fmla="*/ 334 w 707"/>
                <a:gd name="T79" fmla="*/ 486 h 615"/>
                <a:gd name="T80" fmla="*/ 360 w 707"/>
                <a:gd name="T81" fmla="*/ 470 h 615"/>
                <a:gd name="T82" fmla="*/ 362 w 707"/>
                <a:gd name="T83" fmla="*/ 436 h 615"/>
                <a:gd name="T84" fmla="*/ 332 w 707"/>
                <a:gd name="T85" fmla="*/ 381 h 615"/>
                <a:gd name="T86" fmla="*/ 371 w 707"/>
                <a:gd name="T87" fmla="*/ 355 h 615"/>
                <a:gd name="T88" fmla="*/ 395 w 707"/>
                <a:gd name="T89" fmla="*/ 286 h 615"/>
                <a:gd name="T90" fmla="*/ 438 w 707"/>
                <a:gd name="T91" fmla="*/ 248 h 615"/>
                <a:gd name="T92" fmla="*/ 472 w 707"/>
                <a:gd name="T93" fmla="*/ 237 h 615"/>
                <a:gd name="T94" fmla="*/ 493 w 707"/>
                <a:gd name="T95" fmla="*/ 266 h 615"/>
                <a:gd name="T96" fmla="*/ 459 w 707"/>
                <a:gd name="T97" fmla="*/ 303 h 615"/>
                <a:gd name="T98" fmla="*/ 400 w 707"/>
                <a:gd name="T99" fmla="*/ 370 h 615"/>
                <a:gd name="T100" fmla="*/ 413 w 707"/>
                <a:gd name="T101" fmla="*/ 418 h 615"/>
                <a:gd name="T102" fmla="*/ 393 w 707"/>
                <a:gd name="T103" fmla="*/ 443 h 615"/>
                <a:gd name="T104" fmla="*/ 410 w 707"/>
                <a:gd name="T105" fmla="*/ 462 h 615"/>
                <a:gd name="T106" fmla="*/ 460 w 707"/>
                <a:gd name="T107" fmla="*/ 453 h 615"/>
                <a:gd name="T108" fmla="*/ 515 w 707"/>
                <a:gd name="T109" fmla="*/ 461 h 615"/>
                <a:gd name="T110" fmla="*/ 586 w 707"/>
                <a:gd name="T111" fmla="*/ 453 h 615"/>
                <a:gd name="T112" fmla="*/ 596 w 707"/>
                <a:gd name="T113" fmla="*/ 496 h 615"/>
                <a:gd name="T114" fmla="*/ 613 w 707"/>
                <a:gd name="T115" fmla="*/ 519 h 615"/>
                <a:gd name="T116" fmla="*/ 628 w 707"/>
                <a:gd name="T117" fmla="*/ 4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7" h="615">
                  <a:moveTo>
                    <a:pt x="650" y="423"/>
                  </a:moveTo>
                  <a:lnTo>
                    <a:pt x="650" y="423"/>
                  </a:lnTo>
                  <a:lnTo>
                    <a:pt x="661" y="414"/>
                  </a:lnTo>
                  <a:lnTo>
                    <a:pt x="677" y="402"/>
                  </a:lnTo>
                  <a:lnTo>
                    <a:pt x="692" y="387"/>
                  </a:lnTo>
                  <a:lnTo>
                    <a:pt x="699" y="379"/>
                  </a:lnTo>
                  <a:lnTo>
                    <a:pt x="705" y="371"/>
                  </a:lnTo>
                  <a:lnTo>
                    <a:pt x="705" y="371"/>
                  </a:lnTo>
                  <a:lnTo>
                    <a:pt x="707" y="366"/>
                  </a:lnTo>
                  <a:lnTo>
                    <a:pt x="707" y="362"/>
                  </a:lnTo>
                  <a:lnTo>
                    <a:pt x="707" y="356"/>
                  </a:lnTo>
                  <a:lnTo>
                    <a:pt x="707" y="350"/>
                  </a:lnTo>
                  <a:lnTo>
                    <a:pt x="703" y="339"/>
                  </a:lnTo>
                  <a:lnTo>
                    <a:pt x="698" y="328"/>
                  </a:lnTo>
                  <a:lnTo>
                    <a:pt x="687" y="307"/>
                  </a:lnTo>
                  <a:lnTo>
                    <a:pt x="683" y="299"/>
                  </a:lnTo>
                  <a:lnTo>
                    <a:pt x="682" y="294"/>
                  </a:lnTo>
                  <a:lnTo>
                    <a:pt x="682" y="294"/>
                  </a:lnTo>
                  <a:lnTo>
                    <a:pt x="682" y="290"/>
                  </a:lnTo>
                  <a:lnTo>
                    <a:pt x="681" y="287"/>
                  </a:lnTo>
                  <a:lnTo>
                    <a:pt x="678" y="281"/>
                  </a:lnTo>
                  <a:lnTo>
                    <a:pt x="675" y="278"/>
                  </a:lnTo>
                  <a:lnTo>
                    <a:pt x="673" y="273"/>
                  </a:lnTo>
                  <a:lnTo>
                    <a:pt x="671" y="267"/>
                  </a:lnTo>
                  <a:lnTo>
                    <a:pt x="669" y="259"/>
                  </a:lnTo>
                  <a:lnTo>
                    <a:pt x="669" y="259"/>
                  </a:lnTo>
                  <a:lnTo>
                    <a:pt x="665" y="231"/>
                  </a:lnTo>
                  <a:lnTo>
                    <a:pt x="663" y="220"/>
                  </a:lnTo>
                  <a:lnTo>
                    <a:pt x="661" y="216"/>
                  </a:lnTo>
                  <a:lnTo>
                    <a:pt x="658" y="213"/>
                  </a:lnTo>
                  <a:lnTo>
                    <a:pt x="658" y="213"/>
                  </a:lnTo>
                  <a:lnTo>
                    <a:pt x="655" y="208"/>
                  </a:lnTo>
                  <a:lnTo>
                    <a:pt x="654" y="205"/>
                  </a:lnTo>
                  <a:lnTo>
                    <a:pt x="654" y="203"/>
                  </a:lnTo>
                  <a:lnTo>
                    <a:pt x="656" y="197"/>
                  </a:lnTo>
                  <a:lnTo>
                    <a:pt x="660" y="187"/>
                  </a:lnTo>
                  <a:lnTo>
                    <a:pt x="660" y="187"/>
                  </a:lnTo>
                  <a:lnTo>
                    <a:pt x="664" y="178"/>
                  </a:lnTo>
                  <a:lnTo>
                    <a:pt x="666" y="170"/>
                  </a:lnTo>
                  <a:lnTo>
                    <a:pt x="667" y="165"/>
                  </a:lnTo>
                  <a:lnTo>
                    <a:pt x="667" y="160"/>
                  </a:lnTo>
                  <a:lnTo>
                    <a:pt x="664" y="149"/>
                  </a:lnTo>
                  <a:lnTo>
                    <a:pt x="664" y="149"/>
                  </a:lnTo>
                  <a:lnTo>
                    <a:pt x="663" y="142"/>
                  </a:lnTo>
                  <a:lnTo>
                    <a:pt x="662" y="137"/>
                  </a:lnTo>
                  <a:lnTo>
                    <a:pt x="662" y="126"/>
                  </a:lnTo>
                  <a:lnTo>
                    <a:pt x="664" y="118"/>
                  </a:lnTo>
                  <a:lnTo>
                    <a:pt x="667" y="112"/>
                  </a:lnTo>
                  <a:lnTo>
                    <a:pt x="667" y="112"/>
                  </a:lnTo>
                  <a:lnTo>
                    <a:pt x="669" y="108"/>
                  </a:lnTo>
                  <a:lnTo>
                    <a:pt x="669" y="105"/>
                  </a:lnTo>
                  <a:lnTo>
                    <a:pt x="665" y="97"/>
                  </a:lnTo>
                  <a:lnTo>
                    <a:pt x="655" y="76"/>
                  </a:lnTo>
                  <a:lnTo>
                    <a:pt x="655" y="76"/>
                  </a:lnTo>
                  <a:lnTo>
                    <a:pt x="648" y="80"/>
                  </a:lnTo>
                  <a:lnTo>
                    <a:pt x="640" y="83"/>
                  </a:lnTo>
                  <a:lnTo>
                    <a:pt x="627" y="90"/>
                  </a:lnTo>
                  <a:lnTo>
                    <a:pt x="621" y="92"/>
                  </a:lnTo>
                  <a:lnTo>
                    <a:pt x="614" y="92"/>
                  </a:lnTo>
                  <a:lnTo>
                    <a:pt x="607" y="91"/>
                  </a:lnTo>
                  <a:lnTo>
                    <a:pt x="600" y="87"/>
                  </a:lnTo>
                  <a:lnTo>
                    <a:pt x="600" y="87"/>
                  </a:lnTo>
                  <a:lnTo>
                    <a:pt x="597" y="82"/>
                  </a:lnTo>
                  <a:lnTo>
                    <a:pt x="592" y="77"/>
                  </a:lnTo>
                  <a:lnTo>
                    <a:pt x="586" y="66"/>
                  </a:lnTo>
                  <a:lnTo>
                    <a:pt x="579" y="52"/>
                  </a:lnTo>
                  <a:lnTo>
                    <a:pt x="574" y="39"/>
                  </a:lnTo>
                  <a:lnTo>
                    <a:pt x="574" y="39"/>
                  </a:lnTo>
                  <a:lnTo>
                    <a:pt x="582" y="40"/>
                  </a:lnTo>
                  <a:lnTo>
                    <a:pt x="590" y="42"/>
                  </a:lnTo>
                  <a:lnTo>
                    <a:pt x="606" y="49"/>
                  </a:lnTo>
                  <a:lnTo>
                    <a:pt x="614" y="51"/>
                  </a:lnTo>
                  <a:lnTo>
                    <a:pt x="622" y="54"/>
                  </a:lnTo>
                  <a:lnTo>
                    <a:pt x="630" y="54"/>
                  </a:lnTo>
                  <a:lnTo>
                    <a:pt x="637" y="51"/>
                  </a:lnTo>
                  <a:lnTo>
                    <a:pt x="637" y="51"/>
                  </a:lnTo>
                  <a:lnTo>
                    <a:pt x="640" y="50"/>
                  </a:lnTo>
                  <a:lnTo>
                    <a:pt x="642" y="48"/>
                  </a:lnTo>
                  <a:lnTo>
                    <a:pt x="645" y="44"/>
                  </a:lnTo>
                  <a:lnTo>
                    <a:pt x="647" y="40"/>
                  </a:lnTo>
                  <a:lnTo>
                    <a:pt x="647" y="36"/>
                  </a:lnTo>
                  <a:lnTo>
                    <a:pt x="646" y="32"/>
                  </a:lnTo>
                  <a:lnTo>
                    <a:pt x="642" y="27"/>
                  </a:lnTo>
                  <a:lnTo>
                    <a:pt x="638" y="24"/>
                  </a:lnTo>
                  <a:lnTo>
                    <a:pt x="638" y="24"/>
                  </a:lnTo>
                  <a:lnTo>
                    <a:pt x="631" y="21"/>
                  </a:lnTo>
                  <a:lnTo>
                    <a:pt x="625" y="19"/>
                  </a:lnTo>
                  <a:lnTo>
                    <a:pt x="619" y="19"/>
                  </a:lnTo>
                  <a:lnTo>
                    <a:pt x="612" y="19"/>
                  </a:lnTo>
                  <a:lnTo>
                    <a:pt x="605" y="21"/>
                  </a:lnTo>
                  <a:lnTo>
                    <a:pt x="600" y="21"/>
                  </a:lnTo>
                  <a:lnTo>
                    <a:pt x="596" y="19"/>
                  </a:lnTo>
                  <a:lnTo>
                    <a:pt x="592" y="17"/>
                  </a:lnTo>
                  <a:lnTo>
                    <a:pt x="592" y="17"/>
                  </a:lnTo>
                  <a:lnTo>
                    <a:pt x="587" y="9"/>
                  </a:lnTo>
                  <a:lnTo>
                    <a:pt x="581" y="5"/>
                  </a:lnTo>
                  <a:lnTo>
                    <a:pt x="576" y="1"/>
                  </a:lnTo>
                  <a:lnTo>
                    <a:pt x="571" y="0"/>
                  </a:lnTo>
                  <a:lnTo>
                    <a:pt x="565" y="0"/>
                  </a:lnTo>
                  <a:lnTo>
                    <a:pt x="561" y="0"/>
                  </a:lnTo>
                  <a:lnTo>
                    <a:pt x="555" y="2"/>
                  </a:lnTo>
                  <a:lnTo>
                    <a:pt x="549" y="5"/>
                  </a:lnTo>
                  <a:lnTo>
                    <a:pt x="539" y="11"/>
                  </a:lnTo>
                  <a:lnTo>
                    <a:pt x="528" y="18"/>
                  </a:lnTo>
                  <a:lnTo>
                    <a:pt x="517" y="25"/>
                  </a:lnTo>
                  <a:lnTo>
                    <a:pt x="512" y="27"/>
                  </a:lnTo>
                  <a:lnTo>
                    <a:pt x="506" y="29"/>
                  </a:lnTo>
                  <a:lnTo>
                    <a:pt x="506" y="29"/>
                  </a:lnTo>
                  <a:lnTo>
                    <a:pt x="498" y="29"/>
                  </a:lnTo>
                  <a:lnTo>
                    <a:pt x="490" y="27"/>
                  </a:lnTo>
                  <a:lnTo>
                    <a:pt x="476" y="22"/>
                  </a:lnTo>
                  <a:lnTo>
                    <a:pt x="471" y="19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59" y="21"/>
                  </a:lnTo>
                  <a:lnTo>
                    <a:pt x="457" y="23"/>
                  </a:lnTo>
                  <a:lnTo>
                    <a:pt x="455" y="26"/>
                  </a:lnTo>
                  <a:lnTo>
                    <a:pt x="455" y="26"/>
                  </a:lnTo>
                  <a:lnTo>
                    <a:pt x="450" y="31"/>
                  </a:lnTo>
                  <a:lnTo>
                    <a:pt x="447" y="35"/>
                  </a:lnTo>
                  <a:lnTo>
                    <a:pt x="438" y="43"/>
                  </a:lnTo>
                  <a:lnTo>
                    <a:pt x="429" y="48"/>
                  </a:lnTo>
                  <a:lnTo>
                    <a:pt x="418" y="51"/>
                  </a:lnTo>
                  <a:lnTo>
                    <a:pt x="398" y="56"/>
                  </a:lnTo>
                  <a:lnTo>
                    <a:pt x="388" y="58"/>
                  </a:lnTo>
                  <a:lnTo>
                    <a:pt x="377" y="63"/>
                  </a:lnTo>
                  <a:lnTo>
                    <a:pt x="377" y="63"/>
                  </a:lnTo>
                  <a:lnTo>
                    <a:pt x="373" y="65"/>
                  </a:lnTo>
                  <a:lnTo>
                    <a:pt x="371" y="68"/>
                  </a:lnTo>
                  <a:lnTo>
                    <a:pt x="369" y="73"/>
                  </a:lnTo>
                  <a:lnTo>
                    <a:pt x="369" y="76"/>
                  </a:lnTo>
                  <a:lnTo>
                    <a:pt x="368" y="84"/>
                  </a:lnTo>
                  <a:lnTo>
                    <a:pt x="367" y="88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56" y="92"/>
                  </a:lnTo>
                  <a:lnTo>
                    <a:pt x="349" y="95"/>
                  </a:lnTo>
                  <a:lnTo>
                    <a:pt x="335" y="98"/>
                  </a:lnTo>
                  <a:lnTo>
                    <a:pt x="321" y="99"/>
                  </a:lnTo>
                  <a:lnTo>
                    <a:pt x="306" y="102"/>
                  </a:lnTo>
                  <a:lnTo>
                    <a:pt x="306" y="102"/>
                  </a:lnTo>
                  <a:lnTo>
                    <a:pt x="302" y="102"/>
                  </a:lnTo>
                  <a:lnTo>
                    <a:pt x="300" y="105"/>
                  </a:lnTo>
                  <a:lnTo>
                    <a:pt x="298" y="107"/>
                  </a:lnTo>
                  <a:lnTo>
                    <a:pt x="296" y="109"/>
                  </a:lnTo>
                  <a:lnTo>
                    <a:pt x="294" y="116"/>
                  </a:lnTo>
                  <a:lnTo>
                    <a:pt x="294" y="121"/>
                  </a:lnTo>
                  <a:lnTo>
                    <a:pt x="294" y="125"/>
                  </a:lnTo>
                  <a:lnTo>
                    <a:pt x="294" y="125"/>
                  </a:lnTo>
                  <a:lnTo>
                    <a:pt x="289" y="126"/>
                  </a:lnTo>
                  <a:lnTo>
                    <a:pt x="284" y="129"/>
                  </a:lnTo>
                  <a:lnTo>
                    <a:pt x="275" y="135"/>
                  </a:lnTo>
                  <a:lnTo>
                    <a:pt x="268" y="142"/>
                  </a:lnTo>
                  <a:lnTo>
                    <a:pt x="261" y="151"/>
                  </a:lnTo>
                  <a:lnTo>
                    <a:pt x="250" y="170"/>
                  </a:lnTo>
                  <a:lnTo>
                    <a:pt x="244" y="180"/>
                  </a:lnTo>
                  <a:lnTo>
                    <a:pt x="239" y="188"/>
                  </a:lnTo>
                  <a:lnTo>
                    <a:pt x="239" y="188"/>
                  </a:lnTo>
                  <a:lnTo>
                    <a:pt x="235" y="190"/>
                  </a:lnTo>
                  <a:lnTo>
                    <a:pt x="233" y="191"/>
                  </a:lnTo>
                  <a:lnTo>
                    <a:pt x="225" y="196"/>
                  </a:lnTo>
                  <a:lnTo>
                    <a:pt x="218" y="200"/>
                  </a:lnTo>
                  <a:lnTo>
                    <a:pt x="215" y="203"/>
                  </a:lnTo>
                  <a:lnTo>
                    <a:pt x="214" y="206"/>
                  </a:lnTo>
                  <a:lnTo>
                    <a:pt x="214" y="206"/>
                  </a:lnTo>
                  <a:lnTo>
                    <a:pt x="213" y="211"/>
                  </a:lnTo>
                  <a:lnTo>
                    <a:pt x="210" y="215"/>
                  </a:lnTo>
                  <a:lnTo>
                    <a:pt x="206" y="223"/>
                  </a:lnTo>
                  <a:lnTo>
                    <a:pt x="202" y="232"/>
                  </a:lnTo>
                  <a:lnTo>
                    <a:pt x="201" y="236"/>
                  </a:lnTo>
                  <a:lnTo>
                    <a:pt x="202" y="241"/>
                  </a:lnTo>
                  <a:lnTo>
                    <a:pt x="202" y="241"/>
                  </a:lnTo>
                  <a:lnTo>
                    <a:pt x="198" y="241"/>
                  </a:lnTo>
                  <a:lnTo>
                    <a:pt x="193" y="241"/>
                  </a:lnTo>
                  <a:lnTo>
                    <a:pt x="185" y="245"/>
                  </a:lnTo>
                  <a:lnTo>
                    <a:pt x="178" y="250"/>
                  </a:lnTo>
                  <a:lnTo>
                    <a:pt x="174" y="257"/>
                  </a:lnTo>
                  <a:lnTo>
                    <a:pt x="174" y="257"/>
                  </a:lnTo>
                  <a:lnTo>
                    <a:pt x="173" y="261"/>
                  </a:lnTo>
                  <a:lnTo>
                    <a:pt x="173" y="266"/>
                  </a:lnTo>
                  <a:lnTo>
                    <a:pt x="173" y="271"/>
                  </a:lnTo>
                  <a:lnTo>
                    <a:pt x="172" y="275"/>
                  </a:lnTo>
                  <a:lnTo>
                    <a:pt x="172" y="275"/>
                  </a:lnTo>
                  <a:lnTo>
                    <a:pt x="165" y="283"/>
                  </a:lnTo>
                  <a:lnTo>
                    <a:pt x="158" y="291"/>
                  </a:lnTo>
                  <a:lnTo>
                    <a:pt x="143" y="304"/>
                  </a:lnTo>
                  <a:lnTo>
                    <a:pt x="111" y="329"/>
                  </a:lnTo>
                  <a:lnTo>
                    <a:pt x="111" y="329"/>
                  </a:lnTo>
                  <a:lnTo>
                    <a:pt x="105" y="333"/>
                  </a:lnTo>
                  <a:lnTo>
                    <a:pt x="95" y="337"/>
                  </a:lnTo>
                  <a:lnTo>
                    <a:pt x="75" y="344"/>
                  </a:lnTo>
                  <a:lnTo>
                    <a:pt x="75" y="344"/>
                  </a:lnTo>
                  <a:lnTo>
                    <a:pt x="66" y="347"/>
                  </a:lnTo>
                  <a:lnTo>
                    <a:pt x="58" y="352"/>
                  </a:lnTo>
                  <a:lnTo>
                    <a:pt x="51" y="358"/>
                  </a:lnTo>
                  <a:lnTo>
                    <a:pt x="44" y="365"/>
                  </a:lnTo>
                  <a:lnTo>
                    <a:pt x="31" y="380"/>
                  </a:lnTo>
                  <a:lnTo>
                    <a:pt x="18" y="395"/>
                  </a:lnTo>
                  <a:lnTo>
                    <a:pt x="18" y="395"/>
                  </a:lnTo>
                  <a:lnTo>
                    <a:pt x="16" y="398"/>
                  </a:lnTo>
                  <a:lnTo>
                    <a:pt x="15" y="403"/>
                  </a:lnTo>
                  <a:lnTo>
                    <a:pt x="15" y="408"/>
                  </a:lnTo>
                  <a:lnTo>
                    <a:pt x="16" y="414"/>
                  </a:lnTo>
                  <a:lnTo>
                    <a:pt x="18" y="427"/>
                  </a:lnTo>
                  <a:lnTo>
                    <a:pt x="24" y="439"/>
                  </a:lnTo>
                  <a:lnTo>
                    <a:pt x="24" y="439"/>
                  </a:lnTo>
                  <a:lnTo>
                    <a:pt x="25" y="444"/>
                  </a:lnTo>
                  <a:lnTo>
                    <a:pt x="26" y="448"/>
                  </a:lnTo>
                  <a:lnTo>
                    <a:pt x="27" y="460"/>
                  </a:lnTo>
                  <a:lnTo>
                    <a:pt x="26" y="483"/>
                  </a:lnTo>
                  <a:lnTo>
                    <a:pt x="26" y="483"/>
                  </a:lnTo>
                  <a:lnTo>
                    <a:pt x="18" y="482"/>
                  </a:lnTo>
                  <a:lnTo>
                    <a:pt x="11" y="485"/>
                  </a:lnTo>
                  <a:lnTo>
                    <a:pt x="7" y="488"/>
                  </a:lnTo>
                  <a:lnTo>
                    <a:pt x="3" y="493"/>
                  </a:lnTo>
                  <a:lnTo>
                    <a:pt x="1" y="498"/>
                  </a:lnTo>
                  <a:lnTo>
                    <a:pt x="0" y="505"/>
                  </a:lnTo>
                  <a:lnTo>
                    <a:pt x="1" y="512"/>
                  </a:lnTo>
                  <a:lnTo>
                    <a:pt x="2" y="518"/>
                  </a:lnTo>
                  <a:lnTo>
                    <a:pt x="2" y="518"/>
                  </a:lnTo>
                  <a:lnTo>
                    <a:pt x="4" y="521"/>
                  </a:lnTo>
                  <a:lnTo>
                    <a:pt x="6" y="523"/>
                  </a:lnTo>
                  <a:lnTo>
                    <a:pt x="11" y="528"/>
                  </a:lnTo>
                  <a:lnTo>
                    <a:pt x="17" y="530"/>
                  </a:lnTo>
                  <a:lnTo>
                    <a:pt x="24" y="531"/>
                  </a:lnTo>
                  <a:lnTo>
                    <a:pt x="37" y="532"/>
                  </a:lnTo>
                  <a:lnTo>
                    <a:pt x="43" y="534"/>
                  </a:lnTo>
                  <a:lnTo>
                    <a:pt x="48" y="537"/>
                  </a:lnTo>
                  <a:lnTo>
                    <a:pt x="48" y="537"/>
                  </a:lnTo>
                  <a:lnTo>
                    <a:pt x="56" y="546"/>
                  </a:lnTo>
                  <a:lnTo>
                    <a:pt x="64" y="555"/>
                  </a:lnTo>
                  <a:lnTo>
                    <a:pt x="68" y="560"/>
                  </a:lnTo>
                  <a:lnTo>
                    <a:pt x="73" y="561"/>
                  </a:lnTo>
                  <a:lnTo>
                    <a:pt x="75" y="561"/>
                  </a:lnTo>
                  <a:lnTo>
                    <a:pt x="77" y="560"/>
                  </a:lnTo>
                  <a:lnTo>
                    <a:pt x="83" y="556"/>
                  </a:lnTo>
                  <a:lnTo>
                    <a:pt x="83" y="556"/>
                  </a:lnTo>
                  <a:lnTo>
                    <a:pt x="111" y="526"/>
                  </a:lnTo>
                  <a:lnTo>
                    <a:pt x="111" y="526"/>
                  </a:lnTo>
                  <a:lnTo>
                    <a:pt x="116" y="522"/>
                  </a:lnTo>
                  <a:lnTo>
                    <a:pt x="120" y="519"/>
                  </a:lnTo>
                  <a:lnTo>
                    <a:pt x="131" y="515"/>
                  </a:lnTo>
                  <a:lnTo>
                    <a:pt x="136" y="512"/>
                  </a:lnTo>
                  <a:lnTo>
                    <a:pt x="141" y="508"/>
                  </a:lnTo>
                  <a:lnTo>
                    <a:pt x="145" y="504"/>
                  </a:lnTo>
                  <a:lnTo>
                    <a:pt x="148" y="498"/>
                  </a:lnTo>
                  <a:lnTo>
                    <a:pt x="148" y="498"/>
                  </a:lnTo>
                  <a:lnTo>
                    <a:pt x="150" y="501"/>
                  </a:lnTo>
                  <a:lnTo>
                    <a:pt x="152" y="503"/>
                  </a:lnTo>
                  <a:lnTo>
                    <a:pt x="155" y="503"/>
                  </a:lnTo>
                  <a:lnTo>
                    <a:pt x="158" y="503"/>
                  </a:lnTo>
                  <a:lnTo>
                    <a:pt x="158" y="503"/>
                  </a:lnTo>
                  <a:lnTo>
                    <a:pt x="157" y="514"/>
                  </a:lnTo>
                  <a:lnTo>
                    <a:pt x="158" y="519"/>
                  </a:lnTo>
                  <a:lnTo>
                    <a:pt x="159" y="522"/>
                  </a:lnTo>
                  <a:lnTo>
                    <a:pt x="159" y="522"/>
                  </a:lnTo>
                  <a:lnTo>
                    <a:pt x="161" y="523"/>
                  </a:lnTo>
                  <a:lnTo>
                    <a:pt x="163" y="523"/>
                  </a:lnTo>
                  <a:lnTo>
                    <a:pt x="168" y="520"/>
                  </a:lnTo>
                  <a:lnTo>
                    <a:pt x="173" y="516"/>
                  </a:lnTo>
                  <a:lnTo>
                    <a:pt x="174" y="516"/>
                  </a:lnTo>
                  <a:lnTo>
                    <a:pt x="176" y="519"/>
                  </a:lnTo>
                  <a:lnTo>
                    <a:pt x="176" y="519"/>
                  </a:lnTo>
                  <a:lnTo>
                    <a:pt x="177" y="524"/>
                  </a:lnTo>
                  <a:lnTo>
                    <a:pt x="177" y="531"/>
                  </a:lnTo>
                  <a:lnTo>
                    <a:pt x="177" y="544"/>
                  </a:lnTo>
                  <a:lnTo>
                    <a:pt x="177" y="556"/>
                  </a:lnTo>
                  <a:lnTo>
                    <a:pt x="178" y="562"/>
                  </a:lnTo>
                  <a:lnTo>
                    <a:pt x="181" y="566"/>
                  </a:lnTo>
                  <a:lnTo>
                    <a:pt x="181" y="566"/>
                  </a:lnTo>
                  <a:lnTo>
                    <a:pt x="185" y="572"/>
                  </a:lnTo>
                  <a:lnTo>
                    <a:pt x="192" y="576"/>
                  </a:lnTo>
                  <a:lnTo>
                    <a:pt x="205" y="580"/>
                  </a:lnTo>
                  <a:lnTo>
                    <a:pt x="211" y="582"/>
                  </a:lnTo>
                  <a:lnTo>
                    <a:pt x="217" y="587"/>
                  </a:lnTo>
                  <a:lnTo>
                    <a:pt x="222" y="594"/>
                  </a:lnTo>
                  <a:lnTo>
                    <a:pt x="225" y="603"/>
                  </a:lnTo>
                  <a:lnTo>
                    <a:pt x="225" y="603"/>
                  </a:lnTo>
                  <a:lnTo>
                    <a:pt x="227" y="607"/>
                  </a:lnTo>
                  <a:lnTo>
                    <a:pt x="232" y="611"/>
                  </a:lnTo>
                  <a:lnTo>
                    <a:pt x="236" y="613"/>
                  </a:lnTo>
                  <a:lnTo>
                    <a:pt x="243" y="615"/>
                  </a:lnTo>
                  <a:lnTo>
                    <a:pt x="250" y="615"/>
                  </a:lnTo>
                  <a:lnTo>
                    <a:pt x="257" y="615"/>
                  </a:lnTo>
                  <a:lnTo>
                    <a:pt x="264" y="614"/>
                  </a:lnTo>
                  <a:lnTo>
                    <a:pt x="271" y="613"/>
                  </a:lnTo>
                  <a:lnTo>
                    <a:pt x="271" y="613"/>
                  </a:lnTo>
                  <a:lnTo>
                    <a:pt x="277" y="610"/>
                  </a:lnTo>
                  <a:lnTo>
                    <a:pt x="281" y="607"/>
                  </a:lnTo>
                  <a:lnTo>
                    <a:pt x="283" y="604"/>
                  </a:lnTo>
                  <a:lnTo>
                    <a:pt x="285" y="602"/>
                  </a:lnTo>
                  <a:lnTo>
                    <a:pt x="286" y="598"/>
                  </a:lnTo>
                  <a:lnTo>
                    <a:pt x="286" y="594"/>
                  </a:lnTo>
                  <a:lnTo>
                    <a:pt x="285" y="589"/>
                  </a:lnTo>
                  <a:lnTo>
                    <a:pt x="285" y="589"/>
                  </a:lnTo>
                  <a:lnTo>
                    <a:pt x="297" y="588"/>
                  </a:lnTo>
                  <a:lnTo>
                    <a:pt x="307" y="586"/>
                  </a:lnTo>
                  <a:lnTo>
                    <a:pt x="316" y="582"/>
                  </a:lnTo>
                  <a:lnTo>
                    <a:pt x="324" y="578"/>
                  </a:lnTo>
                  <a:lnTo>
                    <a:pt x="330" y="571"/>
                  </a:lnTo>
                  <a:lnTo>
                    <a:pt x="332" y="566"/>
                  </a:lnTo>
                  <a:lnTo>
                    <a:pt x="333" y="562"/>
                  </a:lnTo>
                  <a:lnTo>
                    <a:pt x="335" y="552"/>
                  </a:lnTo>
                  <a:lnTo>
                    <a:pt x="334" y="538"/>
                  </a:lnTo>
                  <a:lnTo>
                    <a:pt x="334" y="538"/>
                  </a:lnTo>
                  <a:lnTo>
                    <a:pt x="338" y="539"/>
                  </a:lnTo>
                  <a:lnTo>
                    <a:pt x="340" y="539"/>
                  </a:lnTo>
                  <a:lnTo>
                    <a:pt x="342" y="538"/>
                  </a:lnTo>
                  <a:lnTo>
                    <a:pt x="343" y="536"/>
                  </a:lnTo>
                  <a:lnTo>
                    <a:pt x="346" y="530"/>
                  </a:lnTo>
                  <a:lnTo>
                    <a:pt x="347" y="527"/>
                  </a:lnTo>
                  <a:lnTo>
                    <a:pt x="347" y="527"/>
                  </a:lnTo>
                  <a:lnTo>
                    <a:pt x="348" y="523"/>
                  </a:lnTo>
                  <a:lnTo>
                    <a:pt x="349" y="521"/>
                  </a:lnTo>
                  <a:lnTo>
                    <a:pt x="349" y="515"/>
                  </a:lnTo>
                  <a:lnTo>
                    <a:pt x="346" y="508"/>
                  </a:lnTo>
                  <a:lnTo>
                    <a:pt x="342" y="503"/>
                  </a:lnTo>
                  <a:lnTo>
                    <a:pt x="339" y="497"/>
                  </a:lnTo>
                  <a:lnTo>
                    <a:pt x="335" y="491"/>
                  </a:lnTo>
                  <a:lnTo>
                    <a:pt x="334" y="486"/>
                  </a:lnTo>
                  <a:lnTo>
                    <a:pt x="335" y="482"/>
                  </a:lnTo>
                  <a:lnTo>
                    <a:pt x="337" y="480"/>
                  </a:lnTo>
                  <a:lnTo>
                    <a:pt x="337" y="480"/>
                  </a:lnTo>
                  <a:lnTo>
                    <a:pt x="339" y="478"/>
                  </a:lnTo>
                  <a:lnTo>
                    <a:pt x="341" y="477"/>
                  </a:lnTo>
                  <a:lnTo>
                    <a:pt x="349" y="474"/>
                  </a:lnTo>
                  <a:lnTo>
                    <a:pt x="357" y="472"/>
                  </a:lnTo>
                  <a:lnTo>
                    <a:pt x="360" y="470"/>
                  </a:lnTo>
                  <a:lnTo>
                    <a:pt x="362" y="468"/>
                  </a:lnTo>
                  <a:lnTo>
                    <a:pt x="362" y="468"/>
                  </a:lnTo>
                  <a:lnTo>
                    <a:pt x="365" y="458"/>
                  </a:lnTo>
                  <a:lnTo>
                    <a:pt x="366" y="449"/>
                  </a:lnTo>
                  <a:lnTo>
                    <a:pt x="365" y="440"/>
                  </a:lnTo>
                  <a:lnTo>
                    <a:pt x="364" y="437"/>
                  </a:lnTo>
                  <a:lnTo>
                    <a:pt x="362" y="436"/>
                  </a:lnTo>
                  <a:lnTo>
                    <a:pt x="362" y="436"/>
                  </a:lnTo>
                  <a:lnTo>
                    <a:pt x="356" y="431"/>
                  </a:lnTo>
                  <a:lnTo>
                    <a:pt x="351" y="427"/>
                  </a:lnTo>
                  <a:lnTo>
                    <a:pt x="344" y="418"/>
                  </a:lnTo>
                  <a:lnTo>
                    <a:pt x="340" y="407"/>
                  </a:lnTo>
                  <a:lnTo>
                    <a:pt x="335" y="397"/>
                  </a:lnTo>
                  <a:lnTo>
                    <a:pt x="335" y="397"/>
                  </a:lnTo>
                  <a:lnTo>
                    <a:pt x="333" y="389"/>
                  </a:lnTo>
                  <a:lnTo>
                    <a:pt x="332" y="381"/>
                  </a:lnTo>
                  <a:lnTo>
                    <a:pt x="333" y="374"/>
                  </a:lnTo>
                  <a:lnTo>
                    <a:pt x="334" y="371"/>
                  </a:lnTo>
                  <a:lnTo>
                    <a:pt x="335" y="370"/>
                  </a:lnTo>
                  <a:lnTo>
                    <a:pt x="335" y="370"/>
                  </a:lnTo>
                  <a:lnTo>
                    <a:pt x="342" y="365"/>
                  </a:lnTo>
                  <a:lnTo>
                    <a:pt x="349" y="363"/>
                  </a:lnTo>
                  <a:lnTo>
                    <a:pt x="364" y="358"/>
                  </a:lnTo>
                  <a:lnTo>
                    <a:pt x="371" y="355"/>
                  </a:lnTo>
                  <a:lnTo>
                    <a:pt x="376" y="352"/>
                  </a:lnTo>
                  <a:lnTo>
                    <a:pt x="380" y="345"/>
                  </a:lnTo>
                  <a:lnTo>
                    <a:pt x="382" y="341"/>
                  </a:lnTo>
                  <a:lnTo>
                    <a:pt x="382" y="337"/>
                  </a:lnTo>
                  <a:lnTo>
                    <a:pt x="382" y="337"/>
                  </a:lnTo>
                  <a:lnTo>
                    <a:pt x="385" y="319"/>
                  </a:lnTo>
                  <a:lnTo>
                    <a:pt x="389" y="301"/>
                  </a:lnTo>
                  <a:lnTo>
                    <a:pt x="395" y="286"/>
                  </a:lnTo>
                  <a:lnTo>
                    <a:pt x="397" y="278"/>
                  </a:lnTo>
                  <a:lnTo>
                    <a:pt x="401" y="271"/>
                  </a:lnTo>
                  <a:lnTo>
                    <a:pt x="406" y="264"/>
                  </a:lnTo>
                  <a:lnTo>
                    <a:pt x="410" y="258"/>
                  </a:lnTo>
                  <a:lnTo>
                    <a:pt x="416" y="254"/>
                  </a:lnTo>
                  <a:lnTo>
                    <a:pt x="423" y="251"/>
                  </a:lnTo>
                  <a:lnTo>
                    <a:pt x="430" y="249"/>
                  </a:lnTo>
                  <a:lnTo>
                    <a:pt x="438" y="248"/>
                  </a:lnTo>
                  <a:lnTo>
                    <a:pt x="447" y="249"/>
                  </a:lnTo>
                  <a:lnTo>
                    <a:pt x="457" y="251"/>
                  </a:lnTo>
                  <a:lnTo>
                    <a:pt x="457" y="251"/>
                  </a:lnTo>
                  <a:lnTo>
                    <a:pt x="458" y="246"/>
                  </a:lnTo>
                  <a:lnTo>
                    <a:pt x="462" y="241"/>
                  </a:lnTo>
                  <a:lnTo>
                    <a:pt x="466" y="238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8" y="237"/>
                  </a:lnTo>
                  <a:lnTo>
                    <a:pt x="482" y="239"/>
                  </a:lnTo>
                  <a:lnTo>
                    <a:pt x="486" y="242"/>
                  </a:lnTo>
                  <a:lnTo>
                    <a:pt x="489" y="246"/>
                  </a:lnTo>
                  <a:lnTo>
                    <a:pt x="491" y="250"/>
                  </a:lnTo>
                  <a:lnTo>
                    <a:pt x="492" y="256"/>
                  </a:lnTo>
                  <a:lnTo>
                    <a:pt x="493" y="266"/>
                  </a:lnTo>
                  <a:lnTo>
                    <a:pt x="493" y="266"/>
                  </a:lnTo>
                  <a:lnTo>
                    <a:pt x="492" y="273"/>
                  </a:lnTo>
                  <a:lnTo>
                    <a:pt x="490" y="279"/>
                  </a:lnTo>
                  <a:lnTo>
                    <a:pt x="486" y="283"/>
                  </a:lnTo>
                  <a:lnTo>
                    <a:pt x="480" y="287"/>
                  </a:lnTo>
                  <a:lnTo>
                    <a:pt x="468" y="294"/>
                  </a:lnTo>
                  <a:lnTo>
                    <a:pt x="463" y="298"/>
                  </a:lnTo>
                  <a:lnTo>
                    <a:pt x="459" y="303"/>
                  </a:lnTo>
                  <a:lnTo>
                    <a:pt x="459" y="303"/>
                  </a:lnTo>
                  <a:lnTo>
                    <a:pt x="454" y="313"/>
                  </a:lnTo>
                  <a:lnTo>
                    <a:pt x="448" y="321"/>
                  </a:lnTo>
                  <a:lnTo>
                    <a:pt x="434" y="336"/>
                  </a:lnTo>
                  <a:lnTo>
                    <a:pt x="420" y="350"/>
                  </a:lnTo>
                  <a:lnTo>
                    <a:pt x="405" y="364"/>
                  </a:lnTo>
                  <a:lnTo>
                    <a:pt x="405" y="364"/>
                  </a:lnTo>
                  <a:lnTo>
                    <a:pt x="401" y="367"/>
                  </a:lnTo>
                  <a:lnTo>
                    <a:pt x="400" y="370"/>
                  </a:lnTo>
                  <a:lnTo>
                    <a:pt x="399" y="373"/>
                  </a:lnTo>
                  <a:lnTo>
                    <a:pt x="399" y="377"/>
                  </a:lnTo>
                  <a:lnTo>
                    <a:pt x="400" y="383"/>
                  </a:lnTo>
                  <a:lnTo>
                    <a:pt x="404" y="390"/>
                  </a:lnTo>
                  <a:lnTo>
                    <a:pt x="407" y="398"/>
                  </a:lnTo>
                  <a:lnTo>
                    <a:pt x="410" y="405"/>
                  </a:lnTo>
                  <a:lnTo>
                    <a:pt x="413" y="414"/>
                  </a:lnTo>
                  <a:lnTo>
                    <a:pt x="413" y="418"/>
                  </a:lnTo>
                  <a:lnTo>
                    <a:pt x="413" y="422"/>
                  </a:lnTo>
                  <a:lnTo>
                    <a:pt x="413" y="422"/>
                  </a:lnTo>
                  <a:lnTo>
                    <a:pt x="408" y="421"/>
                  </a:lnTo>
                  <a:lnTo>
                    <a:pt x="405" y="422"/>
                  </a:lnTo>
                  <a:lnTo>
                    <a:pt x="401" y="424"/>
                  </a:lnTo>
                  <a:lnTo>
                    <a:pt x="399" y="428"/>
                  </a:lnTo>
                  <a:lnTo>
                    <a:pt x="397" y="436"/>
                  </a:lnTo>
                  <a:lnTo>
                    <a:pt x="393" y="443"/>
                  </a:lnTo>
                  <a:lnTo>
                    <a:pt x="393" y="443"/>
                  </a:lnTo>
                  <a:lnTo>
                    <a:pt x="393" y="446"/>
                  </a:lnTo>
                  <a:lnTo>
                    <a:pt x="393" y="449"/>
                  </a:lnTo>
                  <a:lnTo>
                    <a:pt x="395" y="455"/>
                  </a:lnTo>
                  <a:lnTo>
                    <a:pt x="398" y="458"/>
                  </a:lnTo>
                  <a:lnTo>
                    <a:pt x="404" y="462"/>
                  </a:lnTo>
                  <a:lnTo>
                    <a:pt x="404" y="462"/>
                  </a:lnTo>
                  <a:lnTo>
                    <a:pt x="410" y="462"/>
                  </a:lnTo>
                  <a:lnTo>
                    <a:pt x="417" y="461"/>
                  </a:lnTo>
                  <a:lnTo>
                    <a:pt x="424" y="458"/>
                  </a:lnTo>
                  <a:lnTo>
                    <a:pt x="431" y="456"/>
                  </a:lnTo>
                  <a:lnTo>
                    <a:pt x="443" y="452"/>
                  </a:lnTo>
                  <a:lnTo>
                    <a:pt x="450" y="450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60" y="453"/>
                  </a:lnTo>
                  <a:lnTo>
                    <a:pt x="465" y="457"/>
                  </a:lnTo>
                  <a:lnTo>
                    <a:pt x="474" y="465"/>
                  </a:lnTo>
                  <a:lnTo>
                    <a:pt x="479" y="470"/>
                  </a:lnTo>
                  <a:lnTo>
                    <a:pt x="483" y="472"/>
                  </a:lnTo>
                  <a:lnTo>
                    <a:pt x="489" y="473"/>
                  </a:lnTo>
                  <a:lnTo>
                    <a:pt x="495" y="471"/>
                  </a:lnTo>
                  <a:lnTo>
                    <a:pt x="495" y="471"/>
                  </a:lnTo>
                  <a:lnTo>
                    <a:pt x="515" y="461"/>
                  </a:lnTo>
                  <a:lnTo>
                    <a:pt x="525" y="455"/>
                  </a:lnTo>
                  <a:lnTo>
                    <a:pt x="536" y="452"/>
                  </a:lnTo>
                  <a:lnTo>
                    <a:pt x="546" y="448"/>
                  </a:lnTo>
                  <a:lnTo>
                    <a:pt x="557" y="447"/>
                  </a:lnTo>
                  <a:lnTo>
                    <a:pt x="567" y="447"/>
                  </a:lnTo>
                  <a:lnTo>
                    <a:pt x="579" y="449"/>
                  </a:lnTo>
                  <a:lnTo>
                    <a:pt x="579" y="449"/>
                  </a:lnTo>
                  <a:lnTo>
                    <a:pt x="586" y="453"/>
                  </a:lnTo>
                  <a:lnTo>
                    <a:pt x="592" y="458"/>
                  </a:lnTo>
                  <a:lnTo>
                    <a:pt x="597" y="465"/>
                  </a:lnTo>
                  <a:lnTo>
                    <a:pt x="600" y="473"/>
                  </a:lnTo>
                  <a:lnTo>
                    <a:pt x="602" y="481"/>
                  </a:lnTo>
                  <a:lnTo>
                    <a:pt x="602" y="485"/>
                  </a:lnTo>
                  <a:lnTo>
                    <a:pt x="600" y="489"/>
                  </a:lnTo>
                  <a:lnTo>
                    <a:pt x="599" y="493"/>
                  </a:lnTo>
                  <a:lnTo>
                    <a:pt x="596" y="496"/>
                  </a:lnTo>
                  <a:lnTo>
                    <a:pt x="594" y="499"/>
                  </a:lnTo>
                  <a:lnTo>
                    <a:pt x="589" y="503"/>
                  </a:lnTo>
                  <a:lnTo>
                    <a:pt x="589" y="503"/>
                  </a:lnTo>
                  <a:lnTo>
                    <a:pt x="596" y="505"/>
                  </a:lnTo>
                  <a:lnTo>
                    <a:pt x="603" y="508"/>
                  </a:lnTo>
                  <a:lnTo>
                    <a:pt x="608" y="513"/>
                  </a:lnTo>
                  <a:lnTo>
                    <a:pt x="613" y="519"/>
                  </a:lnTo>
                  <a:lnTo>
                    <a:pt x="613" y="519"/>
                  </a:lnTo>
                  <a:lnTo>
                    <a:pt x="614" y="523"/>
                  </a:lnTo>
                  <a:lnTo>
                    <a:pt x="614" y="523"/>
                  </a:lnTo>
                  <a:lnTo>
                    <a:pt x="616" y="490"/>
                  </a:lnTo>
                  <a:lnTo>
                    <a:pt x="619" y="468"/>
                  </a:lnTo>
                  <a:lnTo>
                    <a:pt x="619" y="468"/>
                  </a:lnTo>
                  <a:lnTo>
                    <a:pt x="621" y="462"/>
                  </a:lnTo>
                  <a:lnTo>
                    <a:pt x="623" y="455"/>
                  </a:lnTo>
                  <a:lnTo>
                    <a:pt x="628" y="449"/>
                  </a:lnTo>
                  <a:lnTo>
                    <a:pt x="632" y="444"/>
                  </a:lnTo>
                  <a:lnTo>
                    <a:pt x="650" y="423"/>
                  </a:lnTo>
                  <a:lnTo>
                    <a:pt x="650" y="42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1" name="iSļíḓe">
              <a:extLst>
                <a:ext uri="{FF2B5EF4-FFF2-40B4-BE49-F238E27FC236}">
                  <a16:creationId xmlns:a16="http://schemas.microsoft.com/office/drawing/2014/main" id="{FDFCCAB1-6A56-DE0C-B01D-FB6F3C785DB8}"/>
                </a:ext>
              </a:extLst>
            </p:cNvPr>
            <p:cNvSpPr/>
            <p:nvPr/>
          </p:nvSpPr>
          <p:spPr bwMode="auto">
            <a:xfrm>
              <a:off x="6374555" y="2698919"/>
              <a:ext cx="4344" cy="4343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4 w 6"/>
                <a:gd name="T5" fmla="*/ 4 h 4"/>
                <a:gd name="T6" fmla="*/ 4 w 6"/>
                <a:gd name="T7" fmla="*/ 4 h 4"/>
                <a:gd name="T8" fmla="*/ 6 w 6"/>
                <a:gd name="T9" fmla="*/ 0 h 4"/>
                <a:gd name="T10" fmla="*/ 6 w 6"/>
                <a:gd name="T11" fmla="*/ 0 h 4"/>
                <a:gd name="T12" fmla="*/ 0 w 6"/>
                <a:gd name="T13" fmla="*/ 4 h 4"/>
                <a:gd name="T14" fmla="*/ 0 w 6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2" name="iṧḻïḍè">
              <a:extLst>
                <a:ext uri="{FF2B5EF4-FFF2-40B4-BE49-F238E27FC236}">
                  <a16:creationId xmlns:a16="http://schemas.microsoft.com/office/drawing/2014/main" id="{DF8B2E80-6D12-7676-B572-D2DCCC7BF363}"/>
                </a:ext>
              </a:extLst>
            </p:cNvPr>
            <p:cNvSpPr/>
            <p:nvPr/>
          </p:nvSpPr>
          <p:spPr bwMode="auto">
            <a:xfrm>
              <a:off x="5675169" y="2239934"/>
              <a:ext cx="973063" cy="560336"/>
            </a:xfrm>
            <a:custGeom>
              <a:avLst/>
              <a:gdLst>
                <a:gd name="T0" fmla="*/ 1264 w 1344"/>
                <a:gd name="T1" fmla="*/ 295 h 774"/>
                <a:gd name="T2" fmla="*/ 1145 w 1344"/>
                <a:gd name="T3" fmla="*/ 259 h 774"/>
                <a:gd name="T4" fmla="*/ 1100 w 1344"/>
                <a:gd name="T5" fmla="*/ 157 h 774"/>
                <a:gd name="T6" fmla="*/ 1044 w 1344"/>
                <a:gd name="T7" fmla="*/ 104 h 774"/>
                <a:gd name="T8" fmla="*/ 1024 w 1344"/>
                <a:gd name="T9" fmla="*/ 34 h 774"/>
                <a:gd name="T10" fmla="*/ 948 w 1344"/>
                <a:gd name="T11" fmla="*/ 1 h 774"/>
                <a:gd name="T12" fmla="*/ 912 w 1344"/>
                <a:gd name="T13" fmla="*/ 64 h 774"/>
                <a:gd name="T14" fmla="*/ 864 w 1344"/>
                <a:gd name="T15" fmla="*/ 37 h 774"/>
                <a:gd name="T16" fmla="*/ 838 w 1344"/>
                <a:gd name="T17" fmla="*/ 120 h 774"/>
                <a:gd name="T18" fmla="*/ 805 w 1344"/>
                <a:gd name="T19" fmla="*/ 135 h 774"/>
                <a:gd name="T20" fmla="*/ 795 w 1344"/>
                <a:gd name="T21" fmla="*/ 161 h 774"/>
                <a:gd name="T22" fmla="*/ 730 w 1344"/>
                <a:gd name="T23" fmla="*/ 174 h 774"/>
                <a:gd name="T24" fmla="*/ 639 w 1344"/>
                <a:gd name="T25" fmla="*/ 186 h 774"/>
                <a:gd name="T26" fmla="*/ 570 w 1344"/>
                <a:gd name="T27" fmla="*/ 138 h 774"/>
                <a:gd name="T28" fmla="*/ 568 w 1344"/>
                <a:gd name="T29" fmla="*/ 68 h 774"/>
                <a:gd name="T30" fmla="*/ 539 w 1344"/>
                <a:gd name="T31" fmla="*/ 126 h 774"/>
                <a:gd name="T32" fmla="*/ 536 w 1344"/>
                <a:gd name="T33" fmla="*/ 155 h 774"/>
                <a:gd name="T34" fmla="*/ 472 w 1344"/>
                <a:gd name="T35" fmla="*/ 201 h 774"/>
                <a:gd name="T36" fmla="*/ 404 w 1344"/>
                <a:gd name="T37" fmla="*/ 255 h 774"/>
                <a:gd name="T38" fmla="*/ 383 w 1344"/>
                <a:gd name="T39" fmla="*/ 306 h 774"/>
                <a:gd name="T40" fmla="*/ 330 w 1344"/>
                <a:gd name="T41" fmla="*/ 348 h 774"/>
                <a:gd name="T42" fmla="*/ 229 w 1344"/>
                <a:gd name="T43" fmla="*/ 377 h 774"/>
                <a:gd name="T44" fmla="*/ 250 w 1344"/>
                <a:gd name="T45" fmla="*/ 414 h 774"/>
                <a:gd name="T46" fmla="*/ 271 w 1344"/>
                <a:gd name="T47" fmla="*/ 468 h 774"/>
                <a:gd name="T48" fmla="*/ 271 w 1344"/>
                <a:gd name="T49" fmla="*/ 543 h 774"/>
                <a:gd name="T50" fmla="*/ 179 w 1344"/>
                <a:gd name="T51" fmla="*/ 519 h 774"/>
                <a:gd name="T52" fmla="*/ 100 w 1344"/>
                <a:gd name="T53" fmla="*/ 576 h 774"/>
                <a:gd name="T54" fmla="*/ 118 w 1344"/>
                <a:gd name="T55" fmla="*/ 658 h 774"/>
                <a:gd name="T56" fmla="*/ 66 w 1344"/>
                <a:gd name="T57" fmla="*/ 735 h 774"/>
                <a:gd name="T58" fmla="*/ 0 w 1344"/>
                <a:gd name="T59" fmla="*/ 733 h 774"/>
                <a:gd name="T60" fmla="*/ 73 w 1344"/>
                <a:gd name="T61" fmla="*/ 744 h 774"/>
                <a:gd name="T62" fmla="*/ 164 w 1344"/>
                <a:gd name="T63" fmla="*/ 770 h 774"/>
                <a:gd name="T64" fmla="*/ 296 w 1344"/>
                <a:gd name="T65" fmla="*/ 725 h 774"/>
                <a:gd name="T66" fmla="*/ 341 w 1344"/>
                <a:gd name="T67" fmla="*/ 665 h 774"/>
                <a:gd name="T68" fmla="*/ 393 w 1344"/>
                <a:gd name="T69" fmla="*/ 602 h 774"/>
                <a:gd name="T70" fmla="*/ 427 w 1344"/>
                <a:gd name="T71" fmla="*/ 537 h 774"/>
                <a:gd name="T72" fmla="*/ 579 w 1344"/>
                <a:gd name="T73" fmla="*/ 521 h 774"/>
                <a:gd name="T74" fmla="*/ 615 w 1344"/>
                <a:gd name="T75" fmla="*/ 597 h 774"/>
                <a:gd name="T76" fmla="*/ 703 w 1344"/>
                <a:gd name="T77" fmla="*/ 635 h 774"/>
                <a:gd name="T78" fmla="*/ 718 w 1344"/>
                <a:gd name="T79" fmla="*/ 675 h 774"/>
                <a:gd name="T80" fmla="*/ 788 w 1344"/>
                <a:gd name="T81" fmla="*/ 659 h 774"/>
                <a:gd name="T82" fmla="*/ 753 w 1344"/>
                <a:gd name="T83" fmla="*/ 621 h 774"/>
                <a:gd name="T84" fmla="*/ 710 w 1344"/>
                <a:gd name="T85" fmla="*/ 570 h 774"/>
                <a:gd name="T86" fmla="*/ 638 w 1344"/>
                <a:gd name="T87" fmla="*/ 471 h 774"/>
                <a:gd name="T88" fmla="*/ 706 w 1344"/>
                <a:gd name="T89" fmla="*/ 509 h 774"/>
                <a:gd name="T90" fmla="*/ 779 w 1344"/>
                <a:gd name="T91" fmla="*/ 579 h 774"/>
                <a:gd name="T92" fmla="*/ 825 w 1344"/>
                <a:gd name="T93" fmla="*/ 685 h 774"/>
                <a:gd name="T94" fmla="*/ 857 w 1344"/>
                <a:gd name="T95" fmla="*/ 741 h 774"/>
                <a:gd name="T96" fmla="*/ 923 w 1344"/>
                <a:gd name="T97" fmla="*/ 709 h 774"/>
                <a:gd name="T98" fmla="*/ 942 w 1344"/>
                <a:gd name="T99" fmla="*/ 639 h 774"/>
                <a:gd name="T100" fmla="*/ 973 w 1344"/>
                <a:gd name="T101" fmla="*/ 635 h 774"/>
                <a:gd name="T102" fmla="*/ 1023 w 1344"/>
                <a:gd name="T103" fmla="*/ 614 h 774"/>
                <a:gd name="T104" fmla="*/ 1056 w 1344"/>
                <a:gd name="T105" fmla="*/ 561 h 774"/>
                <a:gd name="T106" fmla="*/ 1069 w 1344"/>
                <a:gd name="T107" fmla="*/ 479 h 774"/>
                <a:gd name="T108" fmla="*/ 1142 w 1344"/>
                <a:gd name="T109" fmla="*/ 432 h 774"/>
                <a:gd name="T110" fmla="*/ 1145 w 1344"/>
                <a:gd name="T111" fmla="*/ 477 h 774"/>
                <a:gd name="T112" fmla="*/ 1228 w 1344"/>
                <a:gd name="T113" fmla="*/ 479 h 774"/>
                <a:gd name="T114" fmla="*/ 1207 w 1344"/>
                <a:gd name="T115" fmla="*/ 427 h 774"/>
                <a:gd name="T116" fmla="*/ 1282 w 1344"/>
                <a:gd name="T117" fmla="*/ 43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4" h="774">
                  <a:moveTo>
                    <a:pt x="1342" y="375"/>
                  </a:moveTo>
                  <a:lnTo>
                    <a:pt x="1342" y="375"/>
                  </a:lnTo>
                  <a:lnTo>
                    <a:pt x="1344" y="370"/>
                  </a:lnTo>
                  <a:lnTo>
                    <a:pt x="1343" y="363"/>
                  </a:lnTo>
                  <a:lnTo>
                    <a:pt x="1342" y="357"/>
                  </a:lnTo>
                  <a:lnTo>
                    <a:pt x="1339" y="350"/>
                  </a:lnTo>
                  <a:lnTo>
                    <a:pt x="1334" y="345"/>
                  </a:lnTo>
                  <a:lnTo>
                    <a:pt x="1329" y="338"/>
                  </a:lnTo>
                  <a:lnTo>
                    <a:pt x="1316" y="327"/>
                  </a:lnTo>
                  <a:lnTo>
                    <a:pt x="1301" y="316"/>
                  </a:lnTo>
                  <a:lnTo>
                    <a:pt x="1289" y="308"/>
                  </a:lnTo>
                  <a:lnTo>
                    <a:pt x="1272" y="298"/>
                  </a:lnTo>
                  <a:lnTo>
                    <a:pt x="1272" y="298"/>
                  </a:lnTo>
                  <a:lnTo>
                    <a:pt x="1264" y="295"/>
                  </a:lnTo>
                  <a:lnTo>
                    <a:pt x="1253" y="291"/>
                  </a:lnTo>
                  <a:lnTo>
                    <a:pt x="1241" y="289"/>
                  </a:lnTo>
                  <a:lnTo>
                    <a:pt x="1224" y="288"/>
                  </a:lnTo>
                  <a:lnTo>
                    <a:pt x="1224" y="288"/>
                  </a:lnTo>
                  <a:lnTo>
                    <a:pt x="1215" y="287"/>
                  </a:lnTo>
                  <a:lnTo>
                    <a:pt x="1206" y="284"/>
                  </a:lnTo>
                  <a:lnTo>
                    <a:pt x="1198" y="281"/>
                  </a:lnTo>
                  <a:lnTo>
                    <a:pt x="1190" y="278"/>
                  </a:lnTo>
                  <a:lnTo>
                    <a:pt x="1176" y="271"/>
                  </a:lnTo>
                  <a:lnTo>
                    <a:pt x="1168" y="266"/>
                  </a:lnTo>
                  <a:lnTo>
                    <a:pt x="1168" y="266"/>
                  </a:lnTo>
                  <a:lnTo>
                    <a:pt x="1161" y="265"/>
                  </a:lnTo>
                  <a:lnTo>
                    <a:pt x="1151" y="262"/>
                  </a:lnTo>
                  <a:lnTo>
                    <a:pt x="1145" y="259"/>
                  </a:lnTo>
                  <a:lnTo>
                    <a:pt x="1141" y="256"/>
                  </a:lnTo>
                  <a:lnTo>
                    <a:pt x="1137" y="253"/>
                  </a:lnTo>
                  <a:lnTo>
                    <a:pt x="1136" y="247"/>
                  </a:lnTo>
                  <a:lnTo>
                    <a:pt x="1136" y="247"/>
                  </a:lnTo>
                  <a:lnTo>
                    <a:pt x="1134" y="236"/>
                  </a:lnTo>
                  <a:lnTo>
                    <a:pt x="1129" y="222"/>
                  </a:lnTo>
                  <a:lnTo>
                    <a:pt x="1124" y="206"/>
                  </a:lnTo>
                  <a:lnTo>
                    <a:pt x="1118" y="183"/>
                  </a:lnTo>
                  <a:lnTo>
                    <a:pt x="1118" y="183"/>
                  </a:lnTo>
                  <a:lnTo>
                    <a:pt x="1116" y="178"/>
                  </a:lnTo>
                  <a:lnTo>
                    <a:pt x="1114" y="172"/>
                  </a:lnTo>
                  <a:lnTo>
                    <a:pt x="1111" y="167"/>
                  </a:lnTo>
                  <a:lnTo>
                    <a:pt x="1108" y="163"/>
                  </a:lnTo>
                  <a:lnTo>
                    <a:pt x="1100" y="157"/>
                  </a:lnTo>
                  <a:lnTo>
                    <a:pt x="1092" y="153"/>
                  </a:lnTo>
                  <a:lnTo>
                    <a:pt x="1083" y="150"/>
                  </a:lnTo>
                  <a:lnTo>
                    <a:pt x="1074" y="148"/>
                  </a:lnTo>
                  <a:lnTo>
                    <a:pt x="1059" y="147"/>
                  </a:lnTo>
                  <a:lnTo>
                    <a:pt x="1059" y="147"/>
                  </a:lnTo>
                  <a:lnTo>
                    <a:pt x="1053" y="146"/>
                  </a:lnTo>
                  <a:lnTo>
                    <a:pt x="1051" y="143"/>
                  </a:lnTo>
                  <a:lnTo>
                    <a:pt x="1049" y="140"/>
                  </a:lnTo>
                  <a:lnTo>
                    <a:pt x="1048" y="135"/>
                  </a:lnTo>
                  <a:lnTo>
                    <a:pt x="1048" y="124"/>
                  </a:lnTo>
                  <a:lnTo>
                    <a:pt x="1046" y="117"/>
                  </a:lnTo>
                  <a:lnTo>
                    <a:pt x="1045" y="110"/>
                  </a:lnTo>
                  <a:lnTo>
                    <a:pt x="1045" y="110"/>
                  </a:lnTo>
                  <a:lnTo>
                    <a:pt x="1044" y="104"/>
                  </a:lnTo>
                  <a:lnTo>
                    <a:pt x="1044" y="98"/>
                  </a:lnTo>
                  <a:lnTo>
                    <a:pt x="1045" y="88"/>
                  </a:lnTo>
                  <a:lnTo>
                    <a:pt x="1048" y="74"/>
                  </a:lnTo>
                  <a:lnTo>
                    <a:pt x="1050" y="52"/>
                  </a:lnTo>
                  <a:lnTo>
                    <a:pt x="1050" y="52"/>
                  </a:lnTo>
                  <a:lnTo>
                    <a:pt x="1050" y="47"/>
                  </a:lnTo>
                  <a:lnTo>
                    <a:pt x="1050" y="47"/>
                  </a:lnTo>
                  <a:lnTo>
                    <a:pt x="1050" y="48"/>
                  </a:lnTo>
                  <a:lnTo>
                    <a:pt x="1050" y="48"/>
                  </a:lnTo>
                  <a:lnTo>
                    <a:pt x="1043" y="49"/>
                  </a:lnTo>
                  <a:lnTo>
                    <a:pt x="1039" y="48"/>
                  </a:lnTo>
                  <a:lnTo>
                    <a:pt x="1034" y="46"/>
                  </a:lnTo>
                  <a:lnTo>
                    <a:pt x="1031" y="42"/>
                  </a:lnTo>
                  <a:lnTo>
                    <a:pt x="1024" y="34"/>
                  </a:lnTo>
                  <a:lnTo>
                    <a:pt x="1020" y="30"/>
                  </a:lnTo>
                  <a:lnTo>
                    <a:pt x="1015" y="26"/>
                  </a:lnTo>
                  <a:lnTo>
                    <a:pt x="1015" y="26"/>
                  </a:lnTo>
                  <a:lnTo>
                    <a:pt x="1010" y="24"/>
                  </a:lnTo>
                  <a:lnTo>
                    <a:pt x="1006" y="24"/>
                  </a:lnTo>
                  <a:lnTo>
                    <a:pt x="994" y="24"/>
                  </a:lnTo>
                  <a:lnTo>
                    <a:pt x="983" y="24"/>
                  </a:lnTo>
                  <a:lnTo>
                    <a:pt x="978" y="24"/>
                  </a:lnTo>
                  <a:lnTo>
                    <a:pt x="973" y="22"/>
                  </a:lnTo>
                  <a:lnTo>
                    <a:pt x="973" y="22"/>
                  </a:lnTo>
                  <a:lnTo>
                    <a:pt x="968" y="18"/>
                  </a:lnTo>
                  <a:lnTo>
                    <a:pt x="963" y="14"/>
                  </a:lnTo>
                  <a:lnTo>
                    <a:pt x="952" y="5"/>
                  </a:lnTo>
                  <a:lnTo>
                    <a:pt x="948" y="1"/>
                  </a:lnTo>
                  <a:lnTo>
                    <a:pt x="942" y="0"/>
                  </a:lnTo>
                  <a:lnTo>
                    <a:pt x="938" y="0"/>
                  </a:lnTo>
                  <a:lnTo>
                    <a:pt x="935" y="1"/>
                  </a:lnTo>
                  <a:lnTo>
                    <a:pt x="933" y="2"/>
                  </a:lnTo>
                  <a:lnTo>
                    <a:pt x="929" y="5"/>
                  </a:lnTo>
                  <a:lnTo>
                    <a:pt x="929" y="5"/>
                  </a:lnTo>
                  <a:lnTo>
                    <a:pt x="925" y="12"/>
                  </a:lnTo>
                  <a:lnTo>
                    <a:pt x="921" y="18"/>
                  </a:lnTo>
                  <a:lnTo>
                    <a:pt x="920" y="26"/>
                  </a:lnTo>
                  <a:lnTo>
                    <a:pt x="919" y="33"/>
                  </a:lnTo>
                  <a:lnTo>
                    <a:pt x="918" y="49"/>
                  </a:lnTo>
                  <a:lnTo>
                    <a:pt x="916" y="57"/>
                  </a:lnTo>
                  <a:lnTo>
                    <a:pt x="912" y="64"/>
                  </a:lnTo>
                  <a:lnTo>
                    <a:pt x="912" y="64"/>
                  </a:lnTo>
                  <a:lnTo>
                    <a:pt x="910" y="65"/>
                  </a:lnTo>
                  <a:lnTo>
                    <a:pt x="905" y="65"/>
                  </a:lnTo>
                  <a:lnTo>
                    <a:pt x="902" y="65"/>
                  </a:lnTo>
                  <a:lnTo>
                    <a:pt x="900" y="64"/>
                  </a:lnTo>
                  <a:lnTo>
                    <a:pt x="900" y="64"/>
                  </a:lnTo>
                  <a:lnTo>
                    <a:pt x="890" y="51"/>
                  </a:lnTo>
                  <a:lnTo>
                    <a:pt x="879" y="40"/>
                  </a:lnTo>
                  <a:lnTo>
                    <a:pt x="875" y="35"/>
                  </a:lnTo>
                  <a:lnTo>
                    <a:pt x="870" y="33"/>
                  </a:lnTo>
                  <a:lnTo>
                    <a:pt x="869" y="33"/>
                  </a:lnTo>
                  <a:lnTo>
                    <a:pt x="867" y="33"/>
                  </a:lnTo>
                  <a:lnTo>
                    <a:pt x="866" y="34"/>
                  </a:lnTo>
                  <a:lnTo>
                    <a:pt x="864" y="37"/>
                  </a:lnTo>
                  <a:lnTo>
                    <a:pt x="864" y="37"/>
                  </a:lnTo>
                  <a:lnTo>
                    <a:pt x="861" y="42"/>
                  </a:lnTo>
                  <a:lnTo>
                    <a:pt x="858" y="47"/>
                  </a:lnTo>
                  <a:lnTo>
                    <a:pt x="852" y="54"/>
                  </a:lnTo>
                  <a:lnTo>
                    <a:pt x="845" y="58"/>
                  </a:lnTo>
                  <a:lnTo>
                    <a:pt x="842" y="62"/>
                  </a:lnTo>
                  <a:lnTo>
                    <a:pt x="838" y="67"/>
                  </a:lnTo>
                  <a:lnTo>
                    <a:pt x="838" y="67"/>
                  </a:lnTo>
                  <a:lnTo>
                    <a:pt x="836" y="72"/>
                  </a:lnTo>
                  <a:lnTo>
                    <a:pt x="836" y="77"/>
                  </a:lnTo>
                  <a:lnTo>
                    <a:pt x="836" y="84"/>
                  </a:lnTo>
                  <a:lnTo>
                    <a:pt x="837" y="91"/>
                  </a:lnTo>
                  <a:lnTo>
                    <a:pt x="839" y="106"/>
                  </a:lnTo>
                  <a:lnTo>
                    <a:pt x="839" y="113"/>
                  </a:lnTo>
                  <a:lnTo>
                    <a:pt x="838" y="120"/>
                  </a:lnTo>
                  <a:lnTo>
                    <a:pt x="838" y="120"/>
                  </a:lnTo>
                  <a:lnTo>
                    <a:pt x="835" y="130"/>
                  </a:lnTo>
                  <a:lnTo>
                    <a:pt x="833" y="135"/>
                  </a:lnTo>
                  <a:lnTo>
                    <a:pt x="829" y="139"/>
                  </a:lnTo>
                  <a:lnTo>
                    <a:pt x="826" y="143"/>
                  </a:lnTo>
                  <a:lnTo>
                    <a:pt x="821" y="146"/>
                  </a:lnTo>
                  <a:lnTo>
                    <a:pt x="817" y="146"/>
                  </a:lnTo>
                  <a:lnTo>
                    <a:pt x="811" y="145"/>
                  </a:lnTo>
                  <a:lnTo>
                    <a:pt x="811" y="145"/>
                  </a:lnTo>
                  <a:lnTo>
                    <a:pt x="808" y="143"/>
                  </a:lnTo>
                  <a:lnTo>
                    <a:pt x="806" y="141"/>
                  </a:lnTo>
                  <a:lnTo>
                    <a:pt x="805" y="139"/>
                  </a:lnTo>
                  <a:lnTo>
                    <a:pt x="805" y="135"/>
                  </a:lnTo>
                  <a:lnTo>
                    <a:pt x="805" y="135"/>
                  </a:lnTo>
                  <a:lnTo>
                    <a:pt x="804" y="138"/>
                  </a:lnTo>
                  <a:lnTo>
                    <a:pt x="801" y="139"/>
                  </a:lnTo>
                  <a:lnTo>
                    <a:pt x="795" y="142"/>
                  </a:lnTo>
                  <a:lnTo>
                    <a:pt x="793" y="143"/>
                  </a:lnTo>
                  <a:lnTo>
                    <a:pt x="791" y="145"/>
                  </a:lnTo>
                  <a:lnTo>
                    <a:pt x="791" y="146"/>
                  </a:lnTo>
                  <a:lnTo>
                    <a:pt x="793" y="148"/>
                  </a:lnTo>
                  <a:lnTo>
                    <a:pt x="793" y="148"/>
                  </a:lnTo>
                  <a:lnTo>
                    <a:pt x="794" y="150"/>
                  </a:lnTo>
                  <a:lnTo>
                    <a:pt x="795" y="151"/>
                  </a:lnTo>
                  <a:lnTo>
                    <a:pt x="795" y="155"/>
                  </a:lnTo>
                  <a:lnTo>
                    <a:pt x="795" y="158"/>
                  </a:lnTo>
                  <a:lnTo>
                    <a:pt x="795" y="159"/>
                  </a:lnTo>
                  <a:lnTo>
                    <a:pt x="795" y="161"/>
                  </a:lnTo>
                  <a:lnTo>
                    <a:pt x="795" y="161"/>
                  </a:lnTo>
                  <a:lnTo>
                    <a:pt x="788" y="162"/>
                  </a:lnTo>
                  <a:lnTo>
                    <a:pt x="780" y="162"/>
                  </a:lnTo>
                  <a:lnTo>
                    <a:pt x="774" y="159"/>
                  </a:lnTo>
                  <a:lnTo>
                    <a:pt x="766" y="157"/>
                  </a:lnTo>
                  <a:lnTo>
                    <a:pt x="759" y="156"/>
                  </a:lnTo>
                  <a:lnTo>
                    <a:pt x="752" y="154"/>
                  </a:lnTo>
                  <a:lnTo>
                    <a:pt x="745" y="155"/>
                  </a:lnTo>
                  <a:lnTo>
                    <a:pt x="738" y="157"/>
                  </a:lnTo>
                  <a:lnTo>
                    <a:pt x="738" y="157"/>
                  </a:lnTo>
                  <a:lnTo>
                    <a:pt x="736" y="161"/>
                  </a:lnTo>
                  <a:lnTo>
                    <a:pt x="734" y="165"/>
                  </a:lnTo>
                  <a:lnTo>
                    <a:pt x="731" y="170"/>
                  </a:lnTo>
                  <a:lnTo>
                    <a:pt x="730" y="174"/>
                  </a:lnTo>
                  <a:lnTo>
                    <a:pt x="730" y="174"/>
                  </a:lnTo>
                  <a:lnTo>
                    <a:pt x="726" y="178"/>
                  </a:lnTo>
                  <a:lnTo>
                    <a:pt x="721" y="181"/>
                  </a:lnTo>
                  <a:lnTo>
                    <a:pt x="716" y="183"/>
                  </a:lnTo>
                  <a:lnTo>
                    <a:pt x="710" y="183"/>
                  </a:lnTo>
                  <a:lnTo>
                    <a:pt x="698" y="183"/>
                  </a:lnTo>
                  <a:lnTo>
                    <a:pt x="687" y="181"/>
                  </a:lnTo>
                  <a:lnTo>
                    <a:pt x="675" y="179"/>
                  </a:lnTo>
                  <a:lnTo>
                    <a:pt x="662" y="178"/>
                  </a:lnTo>
                  <a:lnTo>
                    <a:pt x="656" y="178"/>
                  </a:lnTo>
                  <a:lnTo>
                    <a:pt x="651" y="179"/>
                  </a:lnTo>
                  <a:lnTo>
                    <a:pt x="645" y="182"/>
                  </a:lnTo>
                  <a:lnTo>
                    <a:pt x="639" y="186"/>
                  </a:lnTo>
                  <a:lnTo>
                    <a:pt x="639" y="186"/>
                  </a:lnTo>
                  <a:lnTo>
                    <a:pt x="632" y="190"/>
                  </a:lnTo>
                  <a:lnTo>
                    <a:pt x="625" y="192"/>
                  </a:lnTo>
                  <a:lnTo>
                    <a:pt x="614" y="192"/>
                  </a:lnTo>
                  <a:lnTo>
                    <a:pt x="604" y="191"/>
                  </a:lnTo>
                  <a:lnTo>
                    <a:pt x="594" y="189"/>
                  </a:lnTo>
                  <a:lnTo>
                    <a:pt x="584" y="183"/>
                  </a:lnTo>
                  <a:lnTo>
                    <a:pt x="576" y="176"/>
                  </a:lnTo>
                  <a:lnTo>
                    <a:pt x="568" y="168"/>
                  </a:lnTo>
                  <a:lnTo>
                    <a:pt x="568" y="168"/>
                  </a:lnTo>
                  <a:lnTo>
                    <a:pt x="565" y="163"/>
                  </a:lnTo>
                  <a:lnTo>
                    <a:pt x="564" y="156"/>
                  </a:lnTo>
                  <a:lnTo>
                    <a:pt x="564" y="150"/>
                  </a:lnTo>
                  <a:lnTo>
                    <a:pt x="567" y="143"/>
                  </a:lnTo>
                  <a:lnTo>
                    <a:pt x="570" y="138"/>
                  </a:lnTo>
                  <a:lnTo>
                    <a:pt x="574" y="131"/>
                  </a:lnTo>
                  <a:lnTo>
                    <a:pt x="582" y="118"/>
                  </a:lnTo>
                  <a:lnTo>
                    <a:pt x="582" y="118"/>
                  </a:lnTo>
                  <a:lnTo>
                    <a:pt x="585" y="115"/>
                  </a:lnTo>
                  <a:lnTo>
                    <a:pt x="587" y="110"/>
                  </a:lnTo>
                  <a:lnTo>
                    <a:pt x="588" y="100"/>
                  </a:lnTo>
                  <a:lnTo>
                    <a:pt x="587" y="90"/>
                  </a:lnTo>
                  <a:lnTo>
                    <a:pt x="585" y="85"/>
                  </a:lnTo>
                  <a:lnTo>
                    <a:pt x="584" y="81"/>
                  </a:lnTo>
                  <a:lnTo>
                    <a:pt x="584" y="81"/>
                  </a:lnTo>
                  <a:lnTo>
                    <a:pt x="580" y="76"/>
                  </a:lnTo>
                  <a:lnTo>
                    <a:pt x="576" y="73"/>
                  </a:lnTo>
                  <a:lnTo>
                    <a:pt x="572" y="71"/>
                  </a:lnTo>
                  <a:lnTo>
                    <a:pt x="568" y="68"/>
                  </a:lnTo>
                  <a:lnTo>
                    <a:pt x="562" y="67"/>
                  </a:lnTo>
                  <a:lnTo>
                    <a:pt x="557" y="67"/>
                  </a:lnTo>
                  <a:lnTo>
                    <a:pt x="552" y="68"/>
                  </a:lnTo>
                  <a:lnTo>
                    <a:pt x="547" y="72"/>
                  </a:lnTo>
                  <a:lnTo>
                    <a:pt x="547" y="72"/>
                  </a:lnTo>
                  <a:lnTo>
                    <a:pt x="542" y="76"/>
                  </a:lnTo>
                  <a:lnTo>
                    <a:pt x="539" y="82"/>
                  </a:lnTo>
                  <a:lnTo>
                    <a:pt x="538" y="89"/>
                  </a:lnTo>
                  <a:lnTo>
                    <a:pt x="538" y="96"/>
                  </a:lnTo>
                  <a:lnTo>
                    <a:pt x="540" y="110"/>
                  </a:lnTo>
                  <a:lnTo>
                    <a:pt x="540" y="117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39" y="126"/>
                  </a:lnTo>
                  <a:lnTo>
                    <a:pt x="538" y="129"/>
                  </a:lnTo>
                  <a:lnTo>
                    <a:pt x="535" y="131"/>
                  </a:lnTo>
                  <a:lnTo>
                    <a:pt x="530" y="133"/>
                  </a:lnTo>
                  <a:lnTo>
                    <a:pt x="527" y="135"/>
                  </a:lnTo>
                  <a:lnTo>
                    <a:pt x="527" y="135"/>
                  </a:lnTo>
                  <a:lnTo>
                    <a:pt x="526" y="139"/>
                  </a:lnTo>
                  <a:lnTo>
                    <a:pt x="526" y="142"/>
                  </a:lnTo>
                  <a:lnTo>
                    <a:pt x="527" y="150"/>
                  </a:lnTo>
                  <a:lnTo>
                    <a:pt x="527" y="150"/>
                  </a:lnTo>
                  <a:lnTo>
                    <a:pt x="528" y="153"/>
                  </a:lnTo>
                  <a:lnTo>
                    <a:pt x="530" y="155"/>
                  </a:lnTo>
                  <a:lnTo>
                    <a:pt x="532" y="156"/>
                  </a:lnTo>
                  <a:lnTo>
                    <a:pt x="536" y="155"/>
                  </a:lnTo>
                  <a:lnTo>
                    <a:pt x="536" y="155"/>
                  </a:lnTo>
                  <a:lnTo>
                    <a:pt x="536" y="171"/>
                  </a:lnTo>
                  <a:lnTo>
                    <a:pt x="536" y="180"/>
                  </a:lnTo>
                  <a:lnTo>
                    <a:pt x="536" y="189"/>
                  </a:lnTo>
                  <a:lnTo>
                    <a:pt x="535" y="197"/>
                  </a:lnTo>
                  <a:lnTo>
                    <a:pt x="532" y="200"/>
                  </a:lnTo>
                  <a:lnTo>
                    <a:pt x="531" y="204"/>
                  </a:lnTo>
                  <a:lnTo>
                    <a:pt x="528" y="206"/>
                  </a:lnTo>
                  <a:lnTo>
                    <a:pt x="526" y="207"/>
                  </a:lnTo>
                  <a:lnTo>
                    <a:pt x="521" y="208"/>
                  </a:lnTo>
                  <a:lnTo>
                    <a:pt x="516" y="208"/>
                  </a:lnTo>
                  <a:lnTo>
                    <a:pt x="516" y="208"/>
                  </a:lnTo>
                  <a:lnTo>
                    <a:pt x="502" y="206"/>
                  </a:lnTo>
                  <a:lnTo>
                    <a:pt x="487" y="204"/>
                  </a:lnTo>
                  <a:lnTo>
                    <a:pt x="472" y="201"/>
                  </a:lnTo>
                  <a:lnTo>
                    <a:pt x="465" y="203"/>
                  </a:lnTo>
                  <a:lnTo>
                    <a:pt x="458" y="204"/>
                  </a:lnTo>
                  <a:lnTo>
                    <a:pt x="458" y="204"/>
                  </a:lnTo>
                  <a:lnTo>
                    <a:pt x="452" y="207"/>
                  </a:lnTo>
                  <a:lnTo>
                    <a:pt x="445" y="212"/>
                  </a:lnTo>
                  <a:lnTo>
                    <a:pt x="432" y="224"/>
                  </a:lnTo>
                  <a:lnTo>
                    <a:pt x="420" y="238"/>
                  </a:lnTo>
                  <a:lnTo>
                    <a:pt x="413" y="242"/>
                  </a:lnTo>
                  <a:lnTo>
                    <a:pt x="404" y="247"/>
                  </a:lnTo>
                  <a:lnTo>
                    <a:pt x="404" y="247"/>
                  </a:lnTo>
                  <a:lnTo>
                    <a:pt x="403" y="249"/>
                  </a:lnTo>
                  <a:lnTo>
                    <a:pt x="403" y="253"/>
                  </a:lnTo>
                  <a:lnTo>
                    <a:pt x="403" y="254"/>
                  </a:lnTo>
                  <a:lnTo>
                    <a:pt x="404" y="255"/>
                  </a:lnTo>
                  <a:lnTo>
                    <a:pt x="405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61"/>
                  </a:lnTo>
                  <a:lnTo>
                    <a:pt x="407" y="264"/>
                  </a:lnTo>
                  <a:lnTo>
                    <a:pt x="405" y="267"/>
                  </a:lnTo>
                  <a:lnTo>
                    <a:pt x="402" y="269"/>
                  </a:lnTo>
                  <a:lnTo>
                    <a:pt x="395" y="272"/>
                  </a:lnTo>
                  <a:lnTo>
                    <a:pt x="393" y="274"/>
                  </a:lnTo>
                  <a:lnTo>
                    <a:pt x="390" y="277"/>
                  </a:lnTo>
                  <a:lnTo>
                    <a:pt x="390" y="277"/>
                  </a:lnTo>
                  <a:lnTo>
                    <a:pt x="387" y="283"/>
                  </a:lnTo>
                  <a:lnTo>
                    <a:pt x="385" y="291"/>
                  </a:lnTo>
                  <a:lnTo>
                    <a:pt x="383" y="306"/>
                  </a:lnTo>
                  <a:lnTo>
                    <a:pt x="383" y="306"/>
                  </a:lnTo>
                  <a:lnTo>
                    <a:pt x="382" y="308"/>
                  </a:lnTo>
                  <a:lnTo>
                    <a:pt x="380" y="311"/>
                  </a:lnTo>
                  <a:lnTo>
                    <a:pt x="375" y="313"/>
                  </a:lnTo>
                  <a:lnTo>
                    <a:pt x="370" y="315"/>
                  </a:lnTo>
                  <a:lnTo>
                    <a:pt x="366" y="319"/>
                  </a:lnTo>
                  <a:lnTo>
                    <a:pt x="366" y="319"/>
                  </a:lnTo>
                  <a:lnTo>
                    <a:pt x="358" y="330"/>
                  </a:lnTo>
                  <a:lnTo>
                    <a:pt x="350" y="339"/>
                  </a:lnTo>
                  <a:lnTo>
                    <a:pt x="345" y="342"/>
                  </a:lnTo>
                  <a:lnTo>
                    <a:pt x="340" y="346"/>
                  </a:lnTo>
                  <a:lnTo>
                    <a:pt x="336" y="347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19" y="348"/>
                  </a:lnTo>
                  <a:lnTo>
                    <a:pt x="305" y="352"/>
                  </a:lnTo>
                  <a:lnTo>
                    <a:pt x="292" y="356"/>
                  </a:lnTo>
                  <a:lnTo>
                    <a:pt x="281" y="362"/>
                  </a:lnTo>
                  <a:lnTo>
                    <a:pt x="281" y="362"/>
                  </a:lnTo>
                  <a:lnTo>
                    <a:pt x="280" y="360"/>
                  </a:lnTo>
                  <a:lnTo>
                    <a:pt x="278" y="357"/>
                  </a:lnTo>
                  <a:lnTo>
                    <a:pt x="272" y="356"/>
                  </a:lnTo>
                  <a:lnTo>
                    <a:pt x="267" y="356"/>
                  </a:lnTo>
                  <a:lnTo>
                    <a:pt x="262" y="357"/>
                  </a:lnTo>
                  <a:lnTo>
                    <a:pt x="262" y="357"/>
                  </a:lnTo>
                  <a:lnTo>
                    <a:pt x="254" y="362"/>
                  </a:lnTo>
                  <a:lnTo>
                    <a:pt x="246" y="366"/>
                  </a:lnTo>
                  <a:lnTo>
                    <a:pt x="229" y="377"/>
                  </a:lnTo>
                  <a:lnTo>
                    <a:pt x="221" y="381"/>
                  </a:lnTo>
                  <a:lnTo>
                    <a:pt x="213" y="385"/>
                  </a:lnTo>
                  <a:lnTo>
                    <a:pt x="204" y="387"/>
                  </a:lnTo>
                  <a:lnTo>
                    <a:pt x="193" y="387"/>
                  </a:lnTo>
                  <a:lnTo>
                    <a:pt x="193" y="387"/>
                  </a:lnTo>
                  <a:lnTo>
                    <a:pt x="199" y="394"/>
                  </a:lnTo>
                  <a:lnTo>
                    <a:pt x="205" y="397"/>
                  </a:lnTo>
                  <a:lnTo>
                    <a:pt x="212" y="399"/>
                  </a:lnTo>
                  <a:lnTo>
                    <a:pt x="219" y="402"/>
                  </a:lnTo>
                  <a:lnTo>
                    <a:pt x="233" y="404"/>
                  </a:lnTo>
                  <a:lnTo>
                    <a:pt x="240" y="406"/>
                  </a:lnTo>
                  <a:lnTo>
                    <a:pt x="246" y="410"/>
                  </a:lnTo>
                  <a:lnTo>
                    <a:pt x="246" y="410"/>
                  </a:lnTo>
                  <a:lnTo>
                    <a:pt x="250" y="414"/>
                  </a:lnTo>
                  <a:lnTo>
                    <a:pt x="253" y="420"/>
                  </a:lnTo>
                  <a:lnTo>
                    <a:pt x="253" y="426"/>
                  </a:lnTo>
                  <a:lnTo>
                    <a:pt x="253" y="432"/>
                  </a:lnTo>
                  <a:lnTo>
                    <a:pt x="252" y="445"/>
                  </a:lnTo>
                  <a:lnTo>
                    <a:pt x="252" y="452"/>
                  </a:lnTo>
                  <a:lnTo>
                    <a:pt x="254" y="457"/>
                  </a:lnTo>
                  <a:lnTo>
                    <a:pt x="254" y="457"/>
                  </a:lnTo>
                  <a:lnTo>
                    <a:pt x="255" y="458"/>
                  </a:lnTo>
                  <a:lnTo>
                    <a:pt x="257" y="460"/>
                  </a:lnTo>
                  <a:lnTo>
                    <a:pt x="262" y="462"/>
                  </a:lnTo>
                  <a:lnTo>
                    <a:pt x="267" y="464"/>
                  </a:lnTo>
                  <a:lnTo>
                    <a:pt x="270" y="465"/>
                  </a:lnTo>
                  <a:lnTo>
                    <a:pt x="271" y="468"/>
                  </a:lnTo>
                  <a:lnTo>
                    <a:pt x="271" y="468"/>
                  </a:lnTo>
                  <a:lnTo>
                    <a:pt x="272" y="473"/>
                  </a:lnTo>
                  <a:lnTo>
                    <a:pt x="271" y="479"/>
                  </a:lnTo>
                  <a:lnTo>
                    <a:pt x="267" y="489"/>
                  </a:lnTo>
                  <a:lnTo>
                    <a:pt x="264" y="498"/>
                  </a:lnTo>
                  <a:lnTo>
                    <a:pt x="263" y="503"/>
                  </a:lnTo>
                  <a:lnTo>
                    <a:pt x="264" y="507"/>
                  </a:lnTo>
                  <a:lnTo>
                    <a:pt x="264" y="507"/>
                  </a:lnTo>
                  <a:lnTo>
                    <a:pt x="270" y="517"/>
                  </a:lnTo>
                  <a:lnTo>
                    <a:pt x="273" y="526"/>
                  </a:lnTo>
                  <a:lnTo>
                    <a:pt x="274" y="530"/>
                  </a:lnTo>
                  <a:lnTo>
                    <a:pt x="274" y="535"/>
                  </a:lnTo>
                  <a:lnTo>
                    <a:pt x="273" y="538"/>
                  </a:lnTo>
                  <a:lnTo>
                    <a:pt x="271" y="543"/>
                  </a:lnTo>
                  <a:lnTo>
                    <a:pt x="271" y="543"/>
                  </a:lnTo>
                  <a:lnTo>
                    <a:pt x="264" y="548"/>
                  </a:lnTo>
                  <a:lnTo>
                    <a:pt x="256" y="552"/>
                  </a:lnTo>
                  <a:lnTo>
                    <a:pt x="247" y="554"/>
                  </a:lnTo>
                  <a:lnTo>
                    <a:pt x="242" y="554"/>
                  </a:lnTo>
                  <a:lnTo>
                    <a:pt x="238" y="553"/>
                  </a:lnTo>
                  <a:lnTo>
                    <a:pt x="238" y="553"/>
                  </a:lnTo>
                  <a:lnTo>
                    <a:pt x="233" y="552"/>
                  </a:lnTo>
                  <a:lnTo>
                    <a:pt x="229" y="548"/>
                  </a:lnTo>
                  <a:lnTo>
                    <a:pt x="221" y="543"/>
                  </a:lnTo>
                  <a:lnTo>
                    <a:pt x="214" y="536"/>
                  </a:lnTo>
                  <a:lnTo>
                    <a:pt x="207" y="531"/>
                  </a:lnTo>
                  <a:lnTo>
                    <a:pt x="207" y="531"/>
                  </a:lnTo>
                  <a:lnTo>
                    <a:pt x="193" y="524"/>
                  </a:lnTo>
                  <a:lnTo>
                    <a:pt x="179" y="519"/>
                  </a:lnTo>
                  <a:lnTo>
                    <a:pt x="172" y="517"/>
                  </a:lnTo>
                  <a:lnTo>
                    <a:pt x="164" y="517"/>
                  </a:lnTo>
                  <a:lnTo>
                    <a:pt x="157" y="518"/>
                  </a:lnTo>
                  <a:lnTo>
                    <a:pt x="150" y="520"/>
                  </a:lnTo>
                  <a:lnTo>
                    <a:pt x="150" y="520"/>
                  </a:lnTo>
                  <a:lnTo>
                    <a:pt x="141" y="527"/>
                  </a:lnTo>
                  <a:lnTo>
                    <a:pt x="133" y="536"/>
                  </a:lnTo>
                  <a:lnTo>
                    <a:pt x="126" y="546"/>
                  </a:lnTo>
                  <a:lnTo>
                    <a:pt x="122" y="557"/>
                  </a:lnTo>
                  <a:lnTo>
                    <a:pt x="122" y="557"/>
                  </a:lnTo>
                  <a:lnTo>
                    <a:pt x="120" y="561"/>
                  </a:lnTo>
                  <a:lnTo>
                    <a:pt x="117" y="564"/>
                  </a:lnTo>
                  <a:lnTo>
                    <a:pt x="108" y="570"/>
                  </a:lnTo>
                  <a:lnTo>
                    <a:pt x="100" y="576"/>
                  </a:lnTo>
                  <a:lnTo>
                    <a:pt x="93" y="581"/>
                  </a:lnTo>
                  <a:lnTo>
                    <a:pt x="93" y="581"/>
                  </a:lnTo>
                  <a:lnTo>
                    <a:pt x="91" y="586"/>
                  </a:lnTo>
                  <a:lnTo>
                    <a:pt x="90" y="592"/>
                  </a:lnTo>
                  <a:lnTo>
                    <a:pt x="91" y="598"/>
                  </a:lnTo>
                  <a:lnTo>
                    <a:pt x="93" y="605"/>
                  </a:lnTo>
                  <a:lnTo>
                    <a:pt x="96" y="612"/>
                  </a:lnTo>
                  <a:lnTo>
                    <a:pt x="100" y="618"/>
                  </a:lnTo>
                  <a:lnTo>
                    <a:pt x="109" y="630"/>
                  </a:lnTo>
                  <a:lnTo>
                    <a:pt x="109" y="630"/>
                  </a:lnTo>
                  <a:lnTo>
                    <a:pt x="114" y="636"/>
                  </a:lnTo>
                  <a:lnTo>
                    <a:pt x="116" y="643"/>
                  </a:lnTo>
                  <a:lnTo>
                    <a:pt x="117" y="650"/>
                  </a:lnTo>
                  <a:lnTo>
                    <a:pt x="118" y="658"/>
                  </a:lnTo>
                  <a:lnTo>
                    <a:pt x="117" y="671"/>
                  </a:lnTo>
                  <a:lnTo>
                    <a:pt x="115" y="684"/>
                  </a:lnTo>
                  <a:lnTo>
                    <a:pt x="115" y="684"/>
                  </a:lnTo>
                  <a:lnTo>
                    <a:pt x="114" y="687"/>
                  </a:lnTo>
                  <a:lnTo>
                    <a:pt x="112" y="692"/>
                  </a:lnTo>
                  <a:lnTo>
                    <a:pt x="106" y="698"/>
                  </a:lnTo>
                  <a:lnTo>
                    <a:pt x="99" y="704"/>
                  </a:lnTo>
                  <a:lnTo>
                    <a:pt x="91" y="709"/>
                  </a:lnTo>
                  <a:lnTo>
                    <a:pt x="73" y="720"/>
                  </a:lnTo>
                  <a:lnTo>
                    <a:pt x="65" y="726"/>
                  </a:lnTo>
                  <a:lnTo>
                    <a:pt x="58" y="733"/>
                  </a:lnTo>
                  <a:lnTo>
                    <a:pt x="58" y="733"/>
                  </a:lnTo>
                  <a:lnTo>
                    <a:pt x="66" y="735"/>
                  </a:lnTo>
                  <a:lnTo>
                    <a:pt x="66" y="735"/>
                  </a:lnTo>
                  <a:lnTo>
                    <a:pt x="56" y="735"/>
                  </a:lnTo>
                  <a:lnTo>
                    <a:pt x="56" y="735"/>
                  </a:lnTo>
                  <a:lnTo>
                    <a:pt x="58" y="733"/>
                  </a:lnTo>
                  <a:lnTo>
                    <a:pt x="58" y="733"/>
                  </a:lnTo>
                  <a:lnTo>
                    <a:pt x="43" y="727"/>
                  </a:lnTo>
                  <a:lnTo>
                    <a:pt x="30" y="721"/>
                  </a:lnTo>
                  <a:lnTo>
                    <a:pt x="23" y="720"/>
                  </a:lnTo>
                  <a:lnTo>
                    <a:pt x="17" y="719"/>
                  </a:lnTo>
                  <a:lnTo>
                    <a:pt x="10" y="720"/>
                  </a:lnTo>
                  <a:lnTo>
                    <a:pt x="5" y="723"/>
                  </a:lnTo>
                  <a:lnTo>
                    <a:pt x="5" y="723"/>
                  </a:lnTo>
                  <a:lnTo>
                    <a:pt x="2" y="725"/>
                  </a:lnTo>
                  <a:lnTo>
                    <a:pt x="1" y="728"/>
                  </a:lnTo>
                  <a:lnTo>
                    <a:pt x="0" y="733"/>
                  </a:lnTo>
                  <a:lnTo>
                    <a:pt x="0" y="737"/>
                  </a:lnTo>
                  <a:lnTo>
                    <a:pt x="0" y="742"/>
                  </a:lnTo>
                  <a:lnTo>
                    <a:pt x="2" y="746"/>
                  </a:lnTo>
                  <a:lnTo>
                    <a:pt x="5" y="751"/>
                  </a:lnTo>
                  <a:lnTo>
                    <a:pt x="8" y="754"/>
                  </a:lnTo>
                  <a:lnTo>
                    <a:pt x="8" y="754"/>
                  </a:lnTo>
                  <a:lnTo>
                    <a:pt x="16" y="758"/>
                  </a:lnTo>
                  <a:lnTo>
                    <a:pt x="24" y="759"/>
                  </a:lnTo>
                  <a:lnTo>
                    <a:pt x="32" y="759"/>
                  </a:lnTo>
                  <a:lnTo>
                    <a:pt x="40" y="758"/>
                  </a:lnTo>
                  <a:lnTo>
                    <a:pt x="48" y="755"/>
                  </a:lnTo>
                  <a:lnTo>
                    <a:pt x="56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76" y="743"/>
                  </a:lnTo>
                  <a:lnTo>
                    <a:pt x="80" y="742"/>
                  </a:lnTo>
                  <a:lnTo>
                    <a:pt x="84" y="742"/>
                  </a:lnTo>
                  <a:lnTo>
                    <a:pt x="88" y="743"/>
                  </a:lnTo>
                  <a:lnTo>
                    <a:pt x="96" y="747"/>
                  </a:lnTo>
                  <a:lnTo>
                    <a:pt x="103" y="752"/>
                  </a:lnTo>
                  <a:lnTo>
                    <a:pt x="110" y="758"/>
                  </a:lnTo>
                  <a:lnTo>
                    <a:pt x="118" y="762"/>
                  </a:lnTo>
                  <a:lnTo>
                    <a:pt x="126" y="767"/>
                  </a:lnTo>
                  <a:lnTo>
                    <a:pt x="130" y="768"/>
                  </a:lnTo>
                  <a:lnTo>
                    <a:pt x="134" y="768"/>
                  </a:lnTo>
                  <a:lnTo>
                    <a:pt x="134" y="768"/>
                  </a:lnTo>
                  <a:lnTo>
                    <a:pt x="149" y="768"/>
                  </a:lnTo>
                  <a:lnTo>
                    <a:pt x="164" y="770"/>
                  </a:lnTo>
                  <a:lnTo>
                    <a:pt x="179" y="772"/>
                  </a:lnTo>
                  <a:lnTo>
                    <a:pt x="193" y="774"/>
                  </a:lnTo>
                  <a:lnTo>
                    <a:pt x="193" y="774"/>
                  </a:lnTo>
                  <a:lnTo>
                    <a:pt x="211" y="772"/>
                  </a:lnTo>
                  <a:lnTo>
                    <a:pt x="228" y="770"/>
                  </a:lnTo>
                  <a:lnTo>
                    <a:pt x="245" y="766"/>
                  </a:lnTo>
                  <a:lnTo>
                    <a:pt x="254" y="763"/>
                  </a:lnTo>
                  <a:lnTo>
                    <a:pt x="262" y="759"/>
                  </a:lnTo>
                  <a:lnTo>
                    <a:pt x="262" y="759"/>
                  </a:lnTo>
                  <a:lnTo>
                    <a:pt x="278" y="750"/>
                  </a:lnTo>
                  <a:lnTo>
                    <a:pt x="284" y="744"/>
                  </a:lnTo>
                  <a:lnTo>
                    <a:pt x="289" y="738"/>
                  </a:lnTo>
                  <a:lnTo>
                    <a:pt x="294" y="733"/>
                  </a:lnTo>
                  <a:lnTo>
                    <a:pt x="296" y="725"/>
                  </a:lnTo>
                  <a:lnTo>
                    <a:pt x="298" y="716"/>
                  </a:lnTo>
                  <a:lnTo>
                    <a:pt x="298" y="705"/>
                  </a:lnTo>
                  <a:lnTo>
                    <a:pt x="298" y="705"/>
                  </a:lnTo>
                  <a:lnTo>
                    <a:pt x="299" y="702"/>
                  </a:lnTo>
                  <a:lnTo>
                    <a:pt x="300" y="698"/>
                  </a:lnTo>
                  <a:lnTo>
                    <a:pt x="303" y="696"/>
                  </a:lnTo>
                  <a:lnTo>
                    <a:pt x="305" y="694"/>
                  </a:lnTo>
                  <a:lnTo>
                    <a:pt x="312" y="691"/>
                  </a:lnTo>
                  <a:lnTo>
                    <a:pt x="320" y="687"/>
                  </a:lnTo>
                  <a:lnTo>
                    <a:pt x="320" y="687"/>
                  </a:lnTo>
                  <a:lnTo>
                    <a:pt x="328" y="684"/>
                  </a:lnTo>
                  <a:lnTo>
                    <a:pt x="333" y="679"/>
                  </a:lnTo>
                  <a:lnTo>
                    <a:pt x="338" y="672"/>
                  </a:lnTo>
                  <a:lnTo>
                    <a:pt x="341" y="665"/>
                  </a:lnTo>
                  <a:lnTo>
                    <a:pt x="344" y="656"/>
                  </a:lnTo>
                  <a:lnTo>
                    <a:pt x="345" y="648"/>
                  </a:lnTo>
                  <a:lnTo>
                    <a:pt x="348" y="630"/>
                  </a:lnTo>
                  <a:lnTo>
                    <a:pt x="348" y="630"/>
                  </a:lnTo>
                  <a:lnTo>
                    <a:pt x="350" y="625"/>
                  </a:lnTo>
                  <a:lnTo>
                    <a:pt x="354" y="621"/>
                  </a:lnTo>
                  <a:lnTo>
                    <a:pt x="358" y="619"/>
                  </a:lnTo>
                  <a:lnTo>
                    <a:pt x="364" y="617"/>
                  </a:lnTo>
                  <a:lnTo>
                    <a:pt x="377" y="613"/>
                  </a:lnTo>
                  <a:lnTo>
                    <a:pt x="382" y="611"/>
                  </a:lnTo>
                  <a:lnTo>
                    <a:pt x="388" y="607"/>
                  </a:lnTo>
                  <a:lnTo>
                    <a:pt x="388" y="607"/>
                  </a:lnTo>
                  <a:lnTo>
                    <a:pt x="390" y="604"/>
                  </a:lnTo>
                  <a:lnTo>
                    <a:pt x="393" y="602"/>
                  </a:lnTo>
                  <a:lnTo>
                    <a:pt x="394" y="594"/>
                  </a:lnTo>
                  <a:lnTo>
                    <a:pt x="394" y="587"/>
                  </a:lnTo>
                  <a:lnTo>
                    <a:pt x="393" y="579"/>
                  </a:lnTo>
                  <a:lnTo>
                    <a:pt x="391" y="571"/>
                  </a:lnTo>
                  <a:lnTo>
                    <a:pt x="391" y="563"/>
                  </a:lnTo>
                  <a:lnTo>
                    <a:pt x="393" y="556"/>
                  </a:lnTo>
                  <a:lnTo>
                    <a:pt x="394" y="553"/>
                  </a:lnTo>
                  <a:lnTo>
                    <a:pt x="396" y="551"/>
                  </a:lnTo>
                  <a:lnTo>
                    <a:pt x="396" y="551"/>
                  </a:lnTo>
                  <a:lnTo>
                    <a:pt x="400" y="546"/>
                  </a:lnTo>
                  <a:lnTo>
                    <a:pt x="405" y="543"/>
                  </a:lnTo>
                  <a:lnTo>
                    <a:pt x="411" y="540"/>
                  </a:lnTo>
                  <a:lnTo>
                    <a:pt x="415" y="538"/>
                  </a:lnTo>
                  <a:lnTo>
                    <a:pt x="427" y="537"/>
                  </a:lnTo>
                  <a:lnTo>
                    <a:pt x="438" y="538"/>
                  </a:lnTo>
                  <a:lnTo>
                    <a:pt x="460" y="540"/>
                  </a:lnTo>
                  <a:lnTo>
                    <a:pt x="470" y="540"/>
                  </a:lnTo>
                  <a:lnTo>
                    <a:pt x="474" y="539"/>
                  </a:lnTo>
                  <a:lnTo>
                    <a:pt x="479" y="538"/>
                  </a:lnTo>
                  <a:lnTo>
                    <a:pt x="479" y="538"/>
                  </a:lnTo>
                  <a:lnTo>
                    <a:pt x="491" y="531"/>
                  </a:lnTo>
                  <a:lnTo>
                    <a:pt x="504" y="527"/>
                  </a:lnTo>
                  <a:lnTo>
                    <a:pt x="516" y="522"/>
                  </a:lnTo>
                  <a:lnTo>
                    <a:pt x="529" y="519"/>
                  </a:lnTo>
                  <a:lnTo>
                    <a:pt x="542" y="517"/>
                  </a:lnTo>
                  <a:lnTo>
                    <a:pt x="555" y="517"/>
                  </a:lnTo>
                  <a:lnTo>
                    <a:pt x="567" y="518"/>
                  </a:lnTo>
                  <a:lnTo>
                    <a:pt x="579" y="521"/>
                  </a:lnTo>
                  <a:lnTo>
                    <a:pt x="579" y="521"/>
                  </a:lnTo>
                  <a:lnTo>
                    <a:pt x="580" y="522"/>
                  </a:lnTo>
                  <a:lnTo>
                    <a:pt x="580" y="526"/>
                  </a:lnTo>
                  <a:lnTo>
                    <a:pt x="580" y="532"/>
                  </a:lnTo>
                  <a:lnTo>
                    <a:pt x="580" y="542"/>
                  </a:lnTo>
                  <a:lnTo>
                    <a:pt x="580" y="544"/>
                  </a:lnTo>
                  <a:lnTo>
                    <a:pt x="581" y="546"/>
                  </a:lnTo>
                  <a:lnTo>
                    <a:pt x="581" y="546"/>
                  </a:lnTo>
                  <a:lnTo>
                    <a:pt x="589" y="552"/>
                  </a:lnTo>
                  <a:lnTo>
                    <a:pt x="595" y="557"/>
                  </a:lnTo>
                  <a:lnTo>
                    <a:pt x="601" y="563"/>
                  </a:lnTo>
                  <a:lnTo>
                    <a:pt x="605" y="570"/>
                  </a:lnTo>
                  <a:lnTo>
                    <a:pt x="611" y="584"/>
                  </a:lnTo>
                  <a:lnTo>
                    <a:pt x="615" y="597"/>
                  </a:lnTo>
                  <a:lnTo>
                    <a:pt x="620" y="612"/>
                  </a:lnTo>
                  <a:lnTo>
                    <a:pt x="623" y="626"/>
                  </a:lnTo>
                  <a:lnTo>
                    <a:pt x="629" y="638"/>
                  </a:lnTo>
                  <a:lnTo>
                    <a:pt x="634" y="645"/>
                  </a:lnTo>
                  <a:lnTo>
                    <a:pt x="638" y="651"/>
                  </a:lnTo>
                  <a:lnTo>
                    <a:pt x="638" y="651"/>
                  </a:lnTo>
                  <a:lnTo>
                    <a:pt x="640" y="653"/>
                  </a:lnTo>
                  <a:lnTo>
                    <a:pt x="644" y="654"/>
                  </a:lnTo>
                  <a:lnTo>
                    <a:pt x="650" y="654"/>
                  </a:lnTo>
                  <a:lnTo>
                    <a:pt x="658" y="653"/>
                  </a:lnTo>
                  <a:lnTo>
                    <a:pt x="667" y="651"/>
                  </a:lnTo>
                  <a:lnTo>
                    <a:pt x="685" y="642"/>
                  </a:lnTo>
                  <a:lnTo>
                    <a:pt x="694" y="638"/>
                  </a:lnTo>
                  <a:lnTo>
                    <a:pt x="703" y="635"/>
                  </a:lnTo>
                  <a:lnTo>
                    <a:pt x="703" y="635"/>
                  </a:lnTo>
                  <a:lnTo>
                    <a:pt x="709" y="635"/>
                  </a:lnTo>
                  <a:lnTo>
                    <a:pt x="714" y="636"/>
                  </a:lnTo>
                  <a:lnTo>
                    <a:pt x="719" y="638"/>
                  </a:lnTo>
                  <a:lnTo>
                    <a:pt x="723" y="643"/>
                  </a:lnTo>
                  <a:lnTo>
                    <a:pt x="727" y="647"/>
                  </a:lnTo>
                  <a:lnTo>
                    <a:pt x="728" y="653"/>
                  </a:lnTo>
                  <a:lnTo>
                    <a:pt x="728" y="659"/>
                  </a:lnTo>
                  <a:lnTo>
                    <a:pt x="727" y="664"/>
                  </a:lnTo>
                  <a:lnTo>
                    <a:pt x="727" y="664"/>
                  </a:lnTo>
                  <a:lnTo>
                    <a:pt x="725" y="667"/>
                  </a:lnTo>
                  <a:lnTo>
                    <a:pt x="722" y="670"/>
                  </a:lnTo>
                  <a:lnTo>
                    <a:pt x="720" y="672"/>
                  </a:lnTo>
                  <a:lnTo>
                    <a:pt x="718" y="675"/>
                  </a:lnTo>
                  <a:lnTo>
                    <a:pt x="718" y="675"/>
                  </a:lnTo>
                  <a:lnTo>
                    <a:pt x="718" y="681"/>
                  </a:lnTo>
                  <a:lnTo>
                    <a:pt x="720" y="687"/>
                  </a:lnTo>
                  <a:lnTo>
                    <a:pt x="722" y="692"/>
                  </a:lnTo>
                  <a:lnTo>
                    <a:pt x="726" y="695"/>
                  </a:lnTo>
                  <a:lnTo>
                    <a:pt x="730" y="696"/>
                  </a:lnTo>
                  <a:lnTo>
                    <a:pt x="735" y="697"/>
                  </a:lnTo>
                  <a:lnTo>
                    <a:pt x="741" y="695"/>
                  </a:lnTo>
                  <a:lnTo>
                    <a:pt x="745" y="693"/>
                  </a:lnTo>
                  <a:lnTo>
                    <a:pt x="745" y="693"/>
                  </a:lnTo>
                  <a:lnTo>
                    <a:pt x="758" y="683"/>
                  </a:lnTo>
                  <a:lnTo>
                    <a:pt x="770" y="673"/>
                  </a:lnTo>
                  <a:lnTo>
                    <a:pt x="783" y="664"/>
                  </a:lnTo>
                  <a:lnTo>
                    <a:pt x="788" y="659"/>
                  </a:lnTo>
                  <a:lnTo>
                    <a:pt x="794" y="653"/>
                  </a:lnTo>
                  <a:lnTo>
                    <a:pt x="794" y="653"/>
                  </a:lnTo>
                  <a:lnTo>
                    <a:pt x="794" y="652"/>
                  </a:lnTo>
                  <a:lnTo>
                    <a:pt x="794" y="650"/>
                  </a:lnTo>
                  <a:lnTo>
                    <a:pt x="792" y="645"/>
                  </a:lnTo>
                  <a:lnTo>
                    <a:pt x="786" y="635"/>
                  </a:lnTo>
                  <a:lnTo>
                    <a:pt x="786" y="635"/>
                  </a:lnTo>
                  <a:lnTo>
                    <a:pt x="780" y="636"/>
                  </a:lnTo>
                  <a:lnTo>
                    <a:pt x="776" y="636"/>
                  </a:lnTo>
                  <a:lnTo>
                    <a:pt x="772" y="635"/>
                  </a:lnTo>
                  <a:lnTo>
                    <a:pt x="768" y="633"/>
                  </a:lnTo>
                  <a:lnTo>
                    <a:pt x="760" y="626"/>
                  </a:lnTo>
                  <a:lnTo>
                    <a:pt x="756" y="623"/>
                  </a:lnTo>
                  <a:lnTo>
                    <a:pt x="753" y="621"/>
                  </a:lnTo>
                  <a:lnTo>
                    <a:pt x="753" y="621"/>
                  </a:lnTo>
                  <a:lnTo>
                    <a:pt x="750" y="619"/>
                  </a:lnTo>
                  <a:lnTo>
                    <a:pt x="747" y="615"/>
                  </a:lnTo>
                  <a:lnTo>
                    <a:pt x="746" y="611"/>
                  </a:lnTo>
                  <a:lnTo>
                    <a:pt x="746" y="606"/>
                  </a:lnTo>
                  <a:lnTo>
                    <a:pt x="746" y="595"/>
                  </a:lnTo>
                  <a:lnTo>
                    <a:pt x="746" y="584"/>
                  </a:lnTo>
                  <a:lnTo>
                    <a:pt x="746" y="584"/>
                  </a:lnTo>
                  <a:lnTo>
                    <a:pt x="738" y="584"/>
                  </a:lnTo>
                  <a:lnTo>
                    <a:pt x="731" y="584"/>
                  </a:lnTo>
                  <a:lnTo>
                    <a:pt x="725" y="581"/>
                  </a:lnTo>
                  <a:lnTo>
                    <a:pt x="719" y="578"/>
                  </a:lnTo>
                  <a:lnTo>
                    <a:pt x="714" y="575"/>
                  </a:lnTo>
                  <a:lnTo>
                    <a:pt x="710" y="570"/>
                  </a:lnTo>
                  <a:lnTo>
                    <a:pt x="702" y="559"/>
                  </a:lnTo>
                  <a:lnTo>
                    <a:pt x="687" y="535"/>
                  </a:lnTo>
                  <a:lnTo>
                    <a:pt x="678" y="524"/>
                  </a:lnTo>
                  <a:lnTo>
                    <a:pt x="673" y="520"/>
                  </a:lnTo>
                  <a:lnTo>
                    <a:pt x="667" y="515"/>
                  </a:lnTo>
                  <a:lnTo>
                    <a:pt x="667" y="515"/>
                  </a:lnTo>
                  <a:lnTo>
                    <a:pt x="652" y="507"/>
                  </a:lnTo>
                  <a:lnTo>
                    <a:pt x="645" y="503"/>
                  </a:lnTo>
                  <a:lnTo>
                    <a:pt x="643" y="501"/>
                  </a:lnTo>
                  <a:lnTo>
                    <a:pt x="640" y="497"/>
                  </a:lnTo>
                  <a:lnTo>
                    <a:pt x="640" y="497"/>
                  </a:lnTo>
                  <a:lnTo>
                    <a:pt x="638" y="489"/>
                  </a:lnTo>
                  <a:lnTo>
                    <a:pt x="637" y="480"/>
                  </a:lnTo>
                  <a:lnTo>
                    <a:pt x="638" y="471"/>
                  </a:lnTo>
                  <a:lnTo>
                    <a:pt x="639" y="468"/>
                  </a:lnTo>
                  <a:lnTo>
                    <a:pt x="640" y="465"/>
                  </a:lnTo>
                  <a:lnTo>
                    <a:pt x="640" y="465"/>
                  </a:lnTo>
                  <a:lnTo>
                    <a:pt x="645" y="462"/>
                  </a:lnTo>
                  <a:lnTo>
                    <a:pt x="650" y="462"/>
                  </a:lnTo>
                  <a:lnTo>
                    <a:pt x="654" y="462"/>
                  </a:lnTo>
                  <a:lnTo>
                    <a:pt x="660" y="464"/>
                  </a:lnTo>
                  <a:lnTo>
                    <a:pt x="664" y="466"/>
                  </a:lnTo>
                  <a:lnTo>
                    <a:pt x="669" y="470"/>
                  </a:lnTo>
                  <a:lnTo>
                    <a:pt x="677" y="479"/>
                  </a:lnTo>
                  <a:lnTo>
                    <a:pt x="677" y="479"/>
                  </a:lnTo>
                  <a:lnTo>
                    <a:pt x="684" y="487"/>
                  </a:lnTo>
                  <a:lnTo>
                    <a:pt x="692" y="495"/>
                  </a:lnTo>
                  <a:lnTo>
                    <a:pt x="706" y="509"/>
                  </a:lnTo>
                  <a:lnTo>
                    <a:pt x="720" y="521"/>
                  </a:lnTo>
                  <a:lnTo>
                    <a:pt x="728" y="528"/>
                  </a:lnTo>
                  <a:lnTo>
                    <a:pt x="735" y="536"/>
                  </a:lnTo>
                  <a:lnTo>
                    <a:pt x="735" y="536"/>
                  </a:lnTo>
                  <a:lnTo>
                    <a:pt x="739" y="540"/>
                  </a:lnTo>
                  <a:lnTo>
                    <a:pt x="744" y="547"/>
                  </a:lnTo>
                  <a:lnTo>
                    <a:pt x="746" y="551"/>
                  </a:lnTo>
                  <a:lnTo>
                    <a:pt x="747" y="555"/>
                  </a:lnTo>
                  <a:lnTo>
                    <a:pt x="747" y="559"/>
                  </a:lnTo>
                  <a:lnTo>
                    <a:pt x="746" y="563"/>
                  </a:lnTo>
                  <a:lnTo>
                    <a:pt x="746" y="563"/>
                  </a:lnTo>
                  <a:lnTo>
                    <a:pt x="759" y="567"/>
                  </a:lnTo>
                  <a:lnTo>
                    <a:pt x="770" y="572"/>
                  </a:lnTo>
                  <a:lnTo>
                    <a:pt x="779" y="579"/>
                  </a:lnTo>
                  <a:lnTo>
                    <a:pt x="788" y="587"/>
                  </a:lnTo>
                  <a:lnTo>
                    <a:pt x="796" y="596"/>
                  </a:lnTo>
                  <a:lnTo>
                    <a:pt x="804" y="605"/>
                  </a:lnTo>
                  <a:lnTo>
                    <a:pt x="819" y="626"/>
                  </a:lnTo>
                  <a:lnTo>
                    <a:pt x="819" y="626"/>
                  </a:lnTo>
                  <a:lnTo>
                    <a:pt x="824" y="631"/>
                  </a:lnTo>
                  <a:lnTo>
                    <a:pt x="827" y="638"/>
                  </a:lnTo>
                  <a:lnTo>
                    <a:pt x="829" y="646"/>
                  </a:lnTo>
                  <a:lnTo>
                    <a:pt x="830" y="653"/>
                  </a:lnTo>
                  <a:lnTo>
                    <a:pt x="830" y="661"/>
                  </a:lnTo>
                  <a:lnTo>
                    <a:pt x="829" y="669"/>
                  </a:lnTo>
                  <a:lnTo>
                    <a:pt x="828" y="677"/>
                  </a:lnTo>
                  <a:lnTo>
                    <a:pt x="825" y="685"/>
                  </a:lnTo>
                  <a:lnTo>
                    <a:pt x="825" y="685"/>
                  </a:lnTo>
                  <a:lnTo>
                    <a:pt x="832" y="686"/>
                  </a:lnTo>
                  <a:lnTo>
                    <a:pt x="836" y="688"/>
                  </a:lnTo>
                  <a:lnTo>
                    <a:pt x="839" y="691"/>
                  </a:lnTo>
                  <a:lnTo>
                    <a:pt x="842" y="694"/>
                  </a:lnTo>
                  <a:lnTo>
                    <a:pt x="844" y="697"/>
                  </a:lnTo>
                  <a:lnTo>
                    <a:pt x="845" y="702"/>
                  </a:lnTo>
                  <a:lnTo>
                    <a:pt x="847" y="711"/>
                  </a:lnTo>
                  <a:lnTo>
                    <a:pt x="847" y="720"/>
                  </a:lnTo>
                  <a:lnTo>
                    <a:pt x="849" y="728"/>
                  </a:lnTo>
                  <a:lnTo>
                    <a:pt x="850" y="733"/>
                  </a:lnTo>
                  <a:lnTo>
                    <a:pt x="851" y="736"/>
                  </a:lnTo>
                  <a:lnTo>
                    <a:pt x="853" y="738"/>
                  </a:lnTo>
                  <a:lnTo>
                    <a:pt x="857" y="741"/>
                  </a:lnTo>
                  <a:lnTo>
                    <a:pt x="857" y="741"/>
                  </a:lnTo>
                  <a:lnTo>
                    <a:pt x="862" y="743"/>
                  </a:lnTo>
                  <a:lnTo>
                    <a:pt x="870" y="745"/>
                  </a:lnTo>
                  <a:lnTo>
                    <a:pt x="877" y="746"/>
                  </a:lnTo>
                  <a:lnTo>
                    <a:pt x="885" y="747"/>
                  </a:lnTo>
                  <a:lnTo>
                    <a:pt x="902" y="746"/>
                  </a:lnTo>
                  <a:lnTo>
                    <a:pt x="918" y="743"/>
                  </a:lnTo>
                  <a:lnTo>
                    <a:pt x="918" y="743"/>
                  </a:lnTo>
                  <a:lnTo>
                    <a:pt x="921" y="742"/>
                  </a:lnTo>
                  <a:lnTo>
                    <a:pt x="924" y="741"/>
                  </a:lnTo>
                  <a:lnTo>
                    <a:pt x="925" y="738"/>
                  </a:lnTo>
                  <a:lnTo>
                    <a:pt x="927" y="736"/>
                  </a:lnTo>
                  <a:lnTo>
                    <a:pt x="927" y="729"/>
                  </a:lnTo>
                  <a:lnTo>
                    <a:pt x="927" y="723"/>
                  </a:lnTo>
                  <a:lnTo>
                    <a:pt x="923" y="709"/>
                  </a:lnTo>
                  <a:lnTo>
                    <a:pt x="918" y="695"/>
                  </a:lnTo>
                  <a:lnTo>
                    <a:pt x="918" y="695"/>
                  </a:lnTo>
                  <a:lnTo>
                    <a:pt x="933" y="695"/>
                  </a:lnTo>
                  <a:lnTo>
                    <a:pt x="933" y="695"/>
                  </a:lnTo>
                  <a:lnTo>
                    <a:pt x="927" y="688"/>
                  </a:lnTo>
                  <a:lnTo>
                    <a:pt x="923" y="680"/>
                  </a:lnTo>
                  <a:lnTo>
                    <a:pt x="920" y="672"/>
                  </a:lnTo>
                  <a:lnTo>
                    <a:pt x="920" y="664"/>
                  </a:lnTo>
                  <a:lnTo>
                    <a:pt x="921" y="656"/>
                  </a:lnTo>
                  <a:lnTo>
                    <a:pt x="925" y="650"/>
                  </a:lnTo>
                  <a:lnTo>
                    <a:pt x="930" y="644"/>
                  </a:lnTo>
                  <a:lnTo>
                    <a:pt x="938" y="640"/>
                  </a:lnTo>
                  <a:lnTo>
                    <a:pt x="938" y="640"/>
                  </a:lnTo>
                  <a:lnTo>
                    <a:pt x="942" y="639"/>
                  </a:lnTo>
                  <a:lnTo>
                    <a:pt x="946" y="638"/>
                  </a:lnTo>
                  <a:lnTo>
                    <a:pt x="955" y="639"/>
                  </a:lnTo>
                  <a:lnTo>
                    <a:pt x="965" y="643"/>
                  </a:lnTo>
                  <a:lnTo>
                    <a:pt x="974" y="644"/>
                  </a:lnTo>
                  <a:lnTo>
                    <a:pt x="974" y="644"/>
                  </a:lnTo>
                  <a:lnTo>
                    <a:pt x="973" y="644"/>
                  </a:lnTo>
                  <a:lnTo>
                    <a:pt x="973" y="644"/>
                  </a:lnTo>
                  <a:lnTo>
                    <a:pt x="971" y="642"/>
                  </a:lnTo>
                  <a:lnTo>
                    <a:pt x="971" y="639"/>
                  </a:lnTo>
                  <a:lnTo>
                    <a:pt x="971" y="639"/>
                  </a:lnTo>
                  <a:lnTo>
                    <a:pt x="967" y="639"/>
                  </a:lnTo>
                  <a:lnTo>
                    <a:pt x="967" y="639"/>
                  </a:lnTo>
                  <a:lnTo>
                    <a:pt x="973" y="635"/>
                  </a:lnTo>
                  <a:lnTo>
                    <a:pt x="973" y="635"/>
                  </a:lnTo>
                  <a:lnTo>
                    <a:pt x="971" y="639"/>
                  </a:lnTo>
                  <a:lnTo>
                    <a:pt x="971" y="639"/>
                  </a:lnTo>
                  <a:lnTo>
                    <a:pt x="982" y="637"/>
                  </a:lnTo>
                  <a:lnTo>
                    <a:pt x="991" y="635"/>
                  </a:lnTo>
                  <a:lnTo>
                    <a:pt x="1001" y="634"/>
                  </a:lnTo>
                  <a:lnTo>
                    <a:pt x="1007" y="634"/>
                  </a:lnTo>
                  <a:lnTo>
                    <a:pt x="1011" y="635"/>
                  </a:lnTo>
                  <a:lnTo>
                    <a:pt x="1011" y="635"/>
                  </a:lnTo>
                  <a:lnTo>
                    <a:pt x="1011" y="631"/>
                  </a:lnTo>
                  <a:lnTo>
                    <a:pt x="1012" y="628"/>
                  </a:lnTo>
                  <a:lnTo>
                    <a:pt x="1015" y="623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3" y="614"/>
                  </a:lnTo>
                  <a:lnTo>
                    <a:pt x="1024" y="611"/>
                  </a:lnTo>
                  <a:lnTo>
                    <a:pt x="1027" y="609"/>
                  </a:lnTo>
                  <a:lnTo>
                    <a:pt x="1031" y="606"/>
                  </a:lnTo>
                  <a:lnTo>
                    <a:pt x="1035" y="606"/>
                  </a:lnTo>
                  <a:lnTo>
                    <a:pt x="1042" y="604"/>
                  </a:lnTo>
                  <a:lnTo>
                    <a:pt x="1045" y="604"/>
                  </a:lnTo>
                  <a:lnTo>
                    <a:pt x="1049" y="602"/>
                  </a:lnTo>
                  <a:lnTo>
                    <a:pt x="1049" y="602"/>
                  </a:lnTo>
                  <a:lnTo>
                    <a:pt x="1052" y="597"/>
                  </a:lnTo>
                  <a:lnTo>
                    <a:pt x="1054" y="592"/>
                  </a:lnTo>
                  <a:lnTo>
                    <a:pt x="1056" y="586"/>
                  </a:lnTo>
                  <a:lnTo>
                    <a:pt x="1056" y="579"/>
                  </a:lnTo>
                  <a:lnTo>
                    <a:pt x="1054" y="567"/>
                  </a:lnTo>
                  <a:lnTo>
                    <a:pt x="1056" y="561"/>
                  </a:lnTo>
                  <a:lnTo>
                    <a:pt x="1058" y="555"/>
                  </a:lnTo>
                  <a:lnTo>
                    <a:pt x="1058" y="555"/>
                  </a:lnTo>
                  <a:lnTo>
                    <a:pt x="1061" y="548"/>
                  </a:lnTo>
                  <a:lnTo>
                    <a:pt x="1064" y="540"/>
                  </a:lnTo>
                  <a:lnTo>
                    <a:pt x="1066" y="534"/>
                  </a:lnTo>
                  <a:lnTo>
                    <a:pt x="1067" y="527"/>
                  </a:lnTo>
                  <a:lnTo>
                    <a:pt x="1067" y="520"/>
                  </a:lnTo>
                  <a:lnTo>
                    <a:pt x="1067" y="512"/>
                  </a:lnTo>
                  <a:lnTo>
                    <a:pt x="1064" y="497"/>
                  </a:lnTo>
                  <a:lnTo>
                    <a:pt x="1064" y="497"/>
                  </a:lnTo>
                  <a:lnTo>
                    <a:pt x="1064" y="493"/>
                  </a:lnTo>
                  <a:lnTo>
                    <a:pt x="1065" y="488"/>
                  </a:lnTo>
                  <a:lnTo>
                    <a:pt x="1067" y="484"/>
                  </a:lnTo>
                  <a:lnTo>
                    <a:pt x="1069" y="479"/>
                  </a:lnTo>
                  <a:lnTo>
                    <a:pt x="1073" y="474"/>
                  </a:lnTo>
                  <a:lnTo>
                    <a:pt x="1077" y="470"/>
                  </a:lnTo>
                  <a:lnTo>
                    <a:pt x="1081" y="468"/>
                  </a:lnTo>
                  <a:lnTo>
                    <a:pt x="1085" y="466"/>
                  </a:lnTo>
                  <a:lnTo>
                    <a:pt x="1085" y="466"/>
                  </a:lnTo>
                  <a:lnTo>
                    <a:pt x="1093" y="464"/>
                  </a:lnTo>
                  <a:lnTo>
                    <a:pt x="1100" y="461"/>
                  </a:lnTo>
                  <a:lnTo>
                    <a:pt x="1107" y="456"/>
                  </a:lnTo>
                  <a:lnTo>
                    <a:pt x="1114" y="452"/>
                  </a:lnTo>
                  <a:lnTo>
                    <a:pt x="1125" y="441"/>
                  </a:lnTo>
                  <a:lnTo>
                    <a:pt x="1132" y="437"/>
                  </a:lnTo>
                  <a:lnTo>
                    <a:pt x="1139" y="433"/>
                  </a:lnTo>
                  <a:lnTo>
                    <a:pt x="1139" y="433"/>
                  </a:lnTo>
                  <a:lnTo>
                    <a:pt x="1142" y="432"/>
                  </a:lnTo>
                  <a:lnTo>
                    <a:pt x="1147" y="431"/>
                  </a:lnTo>
                  <a:lnTo>
                    <a:pt x="1150" y="432"/>
                  </a:lnTo>
                  <a:lnTo>
                    <a:pt x="1152" y="433"/>
                  </a:lnTo>
                  <a:lnTo>
                    <a:pt x="1152" y="433"/>
                  </a:lnTo>
                  <a:lnTo>
                    <a:pt x="1153" y="437"/>
                  </a:lnTo>
                  <a:lnTo>
                    <a:pt x="1155" y="439"/>
                  </a:lnTo>
                  <a:lnTo>
                    <a:pt x="1155" y="445"/>
                  </a:lnTo>
                  <a:lnTo>
                    <a:pt x="1152" y="451"/>
                  </a:lnTo>
                  <a:lnTo>
                    <a:pt x="1149" y="456"/>
                  </a:lnTo>
                  <a:lnTo>
                    <a:pt x="1147" y="462"/>
                  </a:lnTo>
                  <a:lnTo>
                    <a:pt x="1144" y="466"/>
                  </a:lnTo>
                  <a:lnTo>
                    <a:pt x="1143" y="471"/>
                  </a:lnTo>
                  <a:lnTo>
                    <a:pt x="1144" y="474"/>
                  </a:lnTo>
                  <a:lnTo>
                    <a:pt x="1145" y="477"/>
                  </a:lnTo>
                  <a:lnTo>
                    <a:pt x="1145" y="477"/>
                  </a:lnTo>
                  <a:lnTo>
                    <a:pt x="1151" y="482"/>
                  </a:lnTo>
                  <a:lnTo>
                    <a:pt x="1158" y="487"/>
                  </a:lnTo>
                  <a:lnTo>
                    <a:pt x="1166" y="489"/>
                  </a:lnTo>
                  <a:lnTo>
                    <a:pt x="1174" y="491"/>
                  </a:lnTo>
                  <a:lnTo>
                    <a:pt x="1182" y="491"/>
                  </a:lnTo>
                  <a:lnTo>
                    <a:pt x="1191" y="491"/>
                  </a:lnTo>
                  <a:lnTo>
                    <a:pt x="1207" y="491"/>
                  </a:lnTo>
                  <a:lnTo>
                    <a:pt x="1207" y="491"/>
                  </a:lnTo>
                  <a:lnTo>
                    <a:pt x="1213" y="490"/>
                  </a:lnTo>
                  <a:lnTo>
                    <a:pt x="1217" y="489"/>
                  </a:lnTo>
                  <a:lnTo>
                    <a:pt x="1222" y="486"/>
                  </a:lnTo>
                  <a:lnTo>
                    <a:pt x="1225" y="482"/>
                  </a:lnTo>
                  <a:lnTo>
                    <a:pt x="1228" y="479"/>
                  </a:lnTo>
                  <a:lnTo>
                    <a:pt x="1228" y="474"/>
                  </a:lnTo>
                  <a:lnTo>
                    <a:pt x="1227" y="470"/>
                  </a:lnTo>
                  <a:lnTo>
                    <a:pt x="1225" y="465"/>
                  </a:lnTo>
                  <a:lnTo>
                    <a:pt x="1225" y="465"/>
                  </a:lnTo>
                  <a:lnTo>
                    <a:pt x="1222" y="462"/>
                  </a:lnTo>
                  <a:lnTo>
                    <a:pt x="1219" y="457"/>
                  </a:lnTo>
                  <a:lnTo>
                    <a:pt x="1215" y="449"/>
                  </a:lnTo>
                  <a:lnTo>
                    <a:pt x="1213" y="446"/>
                  </a:lnTo>
                  <a:lnTo>
                    <a:pt x="1210" y="443"/>
                  </a:lnTo>
                  <a:lnTo>
                    <a:pt x="1207" y="439"/>
                  </a:lnTo>
                  <a:lnTo>
                    <a:pt x="1202" y="438"/>
                  </a:lnTo>
                  <a:lnTo>
                    <a:pt x="1202" y="438"/>
                  </a:lnTo>
                  <a:lnTo>
                    <a:pt x="1206" y="430"/>
                  </a:lnTo>
                  <a:lnTo>
                    <a:pt x="1207" y="427"/>
                  </a:lnTo>
                  <a:lnTo>
                    <a:pt x="1208" y="424"/>
                  </a:lnTo>
                  <a:lnTo>
                    <a:pt x="1208" y="424"/>
                  </a:lnTo>
                  <a:lnTo>
                    <a:pt x="1214" y="421"/>
                  </a:lnTo>
                  <a:lnTo>
                    <a:pt x="1220" y="419"/>
                  </a:lnTo>
                  <a:lnTo>
                    <a:pt x="1227" y="418"/>
                  </a:lnTo>
                  <a:lnTo>
                    <a:pt x="1233" y="416"/>
                  </a:lnTo>
                  <a:lnTo>
                    <a:pt x="1247" y="416"/>
                  </a:lnTo>
                  <a:lnTo>
                    <a:pt x="1261" y="418"/>
                  </a:lnTo>
                  <a:lnTo>
                    <a:pt x="1261" y="418"/>
                  </a:lnTo>
                  <a:lnTo>
                    <a:pt x="1268" y="420"/>
                  </a:lnTo>
                  <a:lnTo>
                    <a:pt x="1274" y="422"/>
                  </a:lnTo>
                  <a:lnTo>
                    <a:pt x="1280" y="427"/>
                  </a:lnTo>
                  <a:lnTo>
                    <a:pt x="1282" y="431"/>
                  </a:lnTo>
                  <a:lnTo>
                    <a:pt x="1282" y="431"/>
                  </a:lnTo>
                  <a:lnTo>
                    <a:pt x="1297" y="422"/>
                  </a:lnTo>
                  <a:lnTo>
                    <a:pt x="1314" y="411"/>
                  </a:lnTo>
                  <a:lnTo>
                    <a:pt x="1323" y="404"/>
                  </a:lnTo>
                  <a:lnTo>
                    <a:pt x="1331" y="396"/>
                  </a:lnTo>
                  <a:lnTo>
                    <a:pt x="1338" y="387"/>
                  </a:lnTo>
                  <a:lnTo>
                    <a:pt x="1342" y="375"/>
                  </a:lnTo>
                  <a:lnTo>
                    <a:pt x="1342" y="3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3" name="iṥlïḋé">
              <a:extLst>
                <a:ext uri="{FF2B5EF4-FFF2-40B4-BE49-F238E27FC236}">
                  <a16:creationId xmlns:a16="http://schemas.microsoft.com/office/drawing/2014/main" id="{0F824D7A-F68D-4576-28CC-E1AC7C9BA621}"/>
                </a:ext>
              </a:extLst>
            </p:cNvPr>
            <p:cNvSpPr/>
            <p:nvPr/>
          </p:nvSpPr>
          <p:spPr bwMode="auto">
            <a:xfrm>
              <a:off x="5715713" y="2769865"/>
              <a:ext cx="7240" cy="1447"/>
            </a:xfrm>
            <a:custGeom>
              <a:avLst/>
              <a:gdLst>
                <a:gd name="T0" fmla="*/ 10 w 10"/>
                <a:gd name="T1" fmla="*/ 2 h 2"/>
                <a:gd name="T2" fmla="*/ 10 w 10"/>
                <a:gd name="T3" fmla="*/ 2 h 2"/>
                <a:gd name="T4" fmla="*/ 2 w 10"/>
                <a:gd name="T5" fmla="*/ 0 h 2"/>
                <a:gd name="T6" fmla="*/ 2 w 10"/>
                <a:gd name="T7" fmla="*/ 0 h 2"/>
                <a:gd name="T8" fmla="*/ 0 w 10"/>
                <a:gd name="T9" fmla="*/ 2 h 2"/>
                <a:gd name="T10" fmla="*/ 0 w 10"/>
                <a:gd name="T11" fmla="*/ 2 h 2"/>
                <a:gd name="T12" fmla="*/ 10 w 10"/>
                <a:gd name="T13" fmla="*/ 2 h 2"/>
                <a:gd name="T14" fmla="*/ 10 w 10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">
                  <a:moveTo>
                    <a:pt x="10" y="2"/>
                  </a:moveTo>
                  <a:lnTo>
                    <a:pt x="1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4" name="ïṥļiďè">
              <a:extLst>
                <a:ext uri="{FF2B5EF4-FFF2-40B4-BE49-F238E27FC236}">
                  <a16:creationId xmlns:a16="http://schemas.microsoft.com/office/drawing/2014/main" id="{0ED300D1-E46D-8BEE-B14D-43757F97664D}"/>
                </a:ext>
              </a:extLst>
            </p:cNvPr>
            <p:cNvSpPr/>
            <p:nvPr/>
          </p:nvSpPr>
          <p:spPr bwMode="auto">
            <a:xfrm>
              <a:off x="6383262" y="2706158"/>
              <a:ext cx="2896" cy="144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0 w 4"/>
                <a:gd name="T7" fmla="*/ 1 h 1"/>
                <a:gd name="T8" fmla="*/ 4 w 4"/>
                <a:gd name="T9" fmla="*/ 0 h 1"/>
                <a:gd name="T10" fmla="*/ 4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5" name="ïśḷiďe">
              <a:extLst>
                <a:ext uri="{FF2B5EF4-FFF2-40B4-BE49-F238E27FC236}">
                  <a16:creationId xmlns:a16="http://schemas.microsoft.com/office/drawing/2014/main" id="{0CE178E8-206C-EC4E-E09D-0C2F53CCFBAE}"/>
                </a:ext>
              </a:extLst>
            </p:cNvPr>
            <p:cNvSpPr/>
            <p:nvPr/>
          </p:nvSpPr>
          <p:spPr bwMode="auto">
            <a:xfrm>
              <a:off x="6379859" y="2706158"/>
              <a:ext cx="2896" cy="1447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1 h 1"/>
                <a:gd name="T4" fmla="*/ 0 w 4"/>
                <a:gd name="T5" fmla="*/ 0 h 1"/>
                <a:gd name="T6" fmla="*/ 0 w 4"/>
                <a:gd name="T7" fmla="*/ 0 h 1"/>
                <a:gd name="T8" fmla="*/ 2 w 4"/>
                <a:gd name="T9" fmla="*/ 1 h 1"/>
                <a:gd name="T10" fmla="*/ 4 w 4"/>
                <a:gd name="T11" fmla="*/ 1 h 1"/>
                <a:gd name="T12" fmla="*/ 4 w 4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0" name="ïṣļiďè">
            <a:extLst>
              <a:ext uri="{FF2B5EF4-FFF2-40B4-BE49-F238E27FC236}">
                <a16:creationId xmlns:a16="http://schemas.microsoft.com/office/drawing/2014/main" id="{CFC8FA94-4901-119E-D09D-B50C4884C57A}"/>
              </a:ext>
            </a:extLst>
          </p:cNvPr>
          <p:cNvSpPr/>
          <p:nvPr/>
        </p:nvSpPr>
        <p:spPr>
          <a:xfrm>
            <a:off x="2947998" y="2980436"/>
            <a:ext cx="725890" cy="72589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1" name="ïśḻîḑe">
            <a:extLst>
              <a:ext uri="{FF2B5EF4-FFF2-40B4-BE49-F238E27FC236}">
                <a16:creationId xmlns:a16="http://schemas.microsoft.com/office/drawing/2014/main" id="{CF230127-E031-D545-1B67-E2B2847B7710}"/>
              </a:ext>
            </a:extLst>
          </p:cNvPr>
          <p:cNvSpPr/>
          <p:nvPr/>
        </p:nvSpPr>
        <p:spPr>
          <a:xfrm>
            <a:off x="3148309" y="3180748"/>
            <a:ext cx="325263" cy="325263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42" name="ïṧlíḍê">
            <a:extLst>
              <a:ext uri="{FF2B5EF4-FFF2-40B4-BE49-F238E27FC236}">
                <a16:creationId xmlns:a16="http://schemas.microsoft.com/office/drawing/2014/main" id="{30BB029B-C687-93AF-9611-63CC319C03C1}"/>
              </a:ext>
            </a:extLst>
          </p:cNvPr>
          <p:cNvCxnSpPr>
            <a:cxnSpLocks/>
          </p:cNvCxnSpPr>
          <p:nvPr/>
        </p:nvCxnSpPr>
        <p:spPr>
          <a:xfrm flipV="1">
            <a:off x="2989236" y="3702498"/>
            <a:ext cx="208032" cy="437112"/>
          </a:xfrm>
          <a:prstGeom prst="line">
            <a:avLst/>
          </a:prstGeom>
          <a:ln w="12700">
            <a:solidFill>
              <a:schemeClr val="tx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ṡlíḍê">
            <a:extLst>
              <a:ext uri="{FF2B5EF4-FFF2-40B4-BE49-F238E27FC236}">
                <a16:creationId xmlns:a16="http://schemas.microsoft.com/office/drawing/2014/main" id="{B5CB953B-B5C0-3256-E303-7545C6608F78}"/>
              </a:ext>
            </a:extLst>
          </p:cNvPr>
          <p:cNvSpPr/>
          <p:nvPr/>
        </p:nvSpPr>
        <p:spPr>
          <a:xfrm>
            <a:off x="7049654" y="1644206"/>
            <a:ext cx="1663067" cy="2494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5" name="îṧ1íḋe">
            <a:extLst>
              <a:ext uri="{FF2B5EF4-FFF2-40B4-BE49-F238E27FC236}">
                <a16:creationId xmlns:a16="http://schemas.microsoft.com/office/drawing/2014/main" id="{63E4FEE1-F709-C66E-38AE-B0105AC287BF}"/>
              </a:ext>
            </a:extLst>
          </p:cNvPr>
          <p:cNvSpPr/>
          <p:nvPr/>
        </p:nvSpPr>
        <p:spPr>
          <a:xfrm>
            <a:off x="7049654" y="1641387"/>
            <a:ext cx="1194862" cy="2499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6" name="ïS1îḓè">
            <a:extLst>
              <a:ext uri="{FF2B5EF4-FFF2-40B4-BE49-F238E27FC236}">
                <a16:creationId xmlns:a16="http://schemas.microsoft.com/office/drawing/2014/main" id="{F9B408DD-7A3C-4E51-86FF-1CE69E9A071C}"/>
              </a:ext>
            </a:extLst>
          </p:cNvPr>
          <p:cNvSpPr/>
          <p:nvPr/>
        </p:nvSpPr>
        <p:spPr>
          <a:xfrm>
            <a:off x="1269219" y="2271217"/>
            <a:ext cx="1663067" cy="2494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7" name="ïṣľïḍè">
            <a:extLst>
              <a:ext uri="{FF2B5EF4-FFF2-40B4-BE49-F238E27FC236}">
                <a16:creationId xmlns:a16="http://schemas.microsoft.com/office/drawing/2014/main" id="{5166F56E-2558-E5E9-8C6B-29C97D84368D}"/>
              </a:ext>
            </a:extLst>
          </p:cNvPr>
          <p:cNvSpPr/>
          <p:nvPr/>
        </p:nvSpPr>
        <p:spPr>
          <a:xfrm>
            <a:off x="1264746" y="2269375"/>
            <a:ext cx="831533" cy="2482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0" name="îslîḋè">
            <a:extLst>
              <a:ext uri="{FF2B5EF4-FFF2-40B4-BE49-F238E27FC236}">
                <a16:creationId xmlns:a16="http://schemas.microsoft.com/office/drawing/2014/main" id="{4E75064B-F57B-CAEE-206E-C132859DE063}"/>
              </a:ext>
            </a:extLst>
          </p:cNvPr>
          <p:cNvSpPr txBox="1"/>
          <p:nvPr/>
        </p:nvSpPr>
        <p:spPr>
          <a:xfrm>
            <a:off x="1468466" y="2217299"/>
            <a:ext cx="627968" cy="3554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  <a:cs typeface="+mn-ea"/>
                <a:sym typeface="+mn-lt"/>
              </a:rPr>
              <a:t>2014</a:t>
            </a:r>
          </a:p>
        </p:txBody>
      </p:sp>
      <p:sp>
        <p:nvSpPr>
          <p:cNvPr id="52" name="işľïde">
            <a:extLst>
              <a:ext uri="{FF2B5EF4-FFF2-40B4-BE49-F238E27FC236}">
                <a16:creationId xmlns:a16="http://schemas.microsoft.com/office/drawing/2014/main" id="{518458FF-D4F3-672D-A70D-9CCEC530CB6C}"/>
              </a:ext>
            </a:extLst>
          </p:cNvPr>
          <p:cNvSpPr txBox="1"/>
          <p:nvPr/>
        </p:nvSpPr>
        <p:spPr>
          <a:xfrm>
            <a:off x="7623584" y="1589799"/>
            <a:ext cx="627968" cy="3554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  <a:cs typeface="+mn-ea"/>
                <a:sym typeface="+mn-lt"/>
              </a:rPr>
              <a:t>2014</a:t>
            </a:r>
          </a:p>
        </p:txBody>
      </p:sp>
      <p:sp>
        <p:nvSpPr>
          <p:cNvPr id="53" name="í$ḷîḍê">
            <a:extLst>
              <a:ext uri="{FF2B5EF4-FFF2-40B4-BE49-F238E27FC236}">
                <a16:creationId xmlns:a16="http://schemas.microsoft.com/office/drawing/2014/main" id="{8DD1AE71-4214-7458-E3C5-23361CD6CE04}"/>
              </a:ext>
            </a:extLst>
          </p:cNvPr>
          <p:cNvSpPr/>
          <p:nvPr/>
        </p:nvSpPr>
        <p:spPr bwMode="auto">
          <a:xfrm>
            <a:off x="9025748" y="1373400"/>
            <a:ext cx="3248335" cy="140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cs typeface="+mn-ea"/>
                <a:sym typeface="+mn-lt"/>
              </a:rPr>
              <a:t>Shanghai Jiao Tong University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cs typeface="+mn-ea"/>
                <a:sym typeface="+mn-lt"/>
              </a:rPr>
              <a:t>Henan Normal University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cs typeface="+mn-ea"/>
                <a:sym typeface="+mn-lt"/>
              </a:rPr>
              <a:t>Zhejiang University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cs typeface="+mn-ea"/>
                <a:sym typeface="+mn-lt"/>
              </a:rPr>
              <a:t>Tianjin University of Technology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cs typeface="+mn-ea"/>
                <a:sym typeface="+mn-lt"/>
              </a:rPr>
              <a:t>Southern University of Science and Technology</a:t>
            </a:r>
          </a:p>
        </p:txBody>
      </p:sp>
      <p:sp>
        <p:nvSpPr>
          <p:cNvPr id="56" name="is1îḓê">
            <a:extLst>
              <a:ext uri="{FF2B5EF4-FFF2-40B4-BE49-F238E27FC236}">
                <a16:creationId xmlns:a16="http://schemas.microsoft.com/office/drawing/2014/main" id="{EE823142-2884-96C8-1F3A-D4FEB7B9B645}"/>
              </a:ext>
            </a:extLst>
          </p:cNvPr>
          <p:cNvSpPr txBox="1"/>
          <p:nvPr/>
        </p:nvSpPr>
        <p:spPr bwMode="auto">
          <a:xfrm>
            <a:off x="6009582" y="4839408"/>
            <a:ext cx="2434617" cy="44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fontScale="70000" lnSpcReduction="20000"/>
          </a:bodyPr>
          <a:lstStyle>
            <a:defPPr>
              <a:defRPr lang="zh-CN"/>
            </a:defPPr>
            <a:lvl1pPr algn="r" defTabSz="914377">
              <a:lnSpc>
                <a:spcPct val="120000"/>
              </a:lnSpc>
              <a:spcBef>
                <a:spcPct val="0"/>
              </a:spcBef>
              <a:buFontTx/>
              <a:buNone/>
              <a:defRPr sz="1600" b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457189" defTabSz="914377"/>
            <a:lvl3pPr marL="914377" defTabSz="914377"/>
            <a:lvl4pPr marL="1371566" defTabSz="914377"/>
            <a:lvl5pPr marL="1828754" defTabSz="914377"/>
            <a:lvl6pPr marL="2285943" defTabSz="914377"/>
            <a:lvl7pPr marL="2743131" defTabSz="914377"/>
            <a:lvl8pPr marL="3200320" defTabSz="914377"/>
            <a:lvl9pPr marL="3657509" defTabSz="914377"/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新加坡国立大学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Kian Ping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Loh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í$ļîďê">
            <a:extLst>
              <a:ext uri="{FF2B5EF4-FFF2-40B4-BE49-F238E27FC236}">
                <a16:creationId xmlns:a16="http://schemas.microsoft.com/office/drawing/2014/main" id="{499BCC51-EC35-147B-7585-4E6A9DCFCC58}"/>
              </a:ext>
            </a:extLst>
          </p:cNvPr>
          <p:cNvSpPr/>
          <p:nvPr/>
        </p:nvSpPr>
        <p:spPr bwMode="auto">
          <a:xfrm>
            <a:off x="586962" y="4936804"/>
            <a:ext cx="1447748" cy="201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200" b="1" dirty="0" err="1">
                <a:cs typeface="+mn-ea"/>
                <a:sym typeface="+mn-lt"/>
              </a:rPr>
              <a:t>SiC</a:t>
            </a:r>
            <a:r>
              <a:rPr lang="en-US" altLang="zh-CN" sz="1200" b="1" dirty="0">
                <a:cs typeface="+mn-ea"/>
                <a:sym typeface="+mn-lt"/>
              </a:rPr>
              <a:t>/</a:t>
            </a:r>
            <a:r>
              <a:rPr lang="en-US" altLang="zh-CN" sz="1200" b="1" dirty="0" err="1">
                <a:cs typeface="+mn-ea"/>
                <a:sym typeface="+mn-lt"/>
              </a:rPr>
              <a:t>Graphane</a:t>
            </a:r>
            <a:endParaRPr lang="en-US" altLang="zh-CN" sz="1200" b="1" dirty="0"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200" b="1" dirty="0">
                <a:cs typeface="+mn-ea"/>
                <a:sym typeface="+mn-lt"/>
              </a:rPr>
              <a:t>HOPG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200" b="1" dirty="0">
                <a:cs typeface="+mn-ea"/>
                <a:sym typeface="+mn-lt"/>
              </a:rPr>
              <a:t>Al</a:t>
            </a:r>
            <a:r>
              <a:rPr lang="en-US" altLang="zh-CN" sz="1200" b="1" baseline="-25000" dirty="0">
                <a:cs typeface="+mn-ea"/>
                <a:sym typeface="+mn-lt"/>
              </a:rPr>
              <a:t>2</a:t>
            </a:r>
            <a:r>
              <a:rPr lang="en-US" altLang="zh-CN" sz="1200" b="1" dirty="0">
                <a:cs typeface="+mn-ea"/>
                <a:sym typeface="+mn-lt"/>
              </a:rPr>
              <a:t>O</a:t>
            </a:r>
            <a:r>
              <a:rPr lang="en-US" altLang="zh-CN" sz="1200" b="1" baseline="-25000" dirty="0">
                <a:cs typeface="+mn-ea"/>
                <a:sym typeface="+mn-lt"/>
              </a:rPr>
              <a:t>3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200" b="1" dirty="0" err="1">
                <a:cs typeface="+mn-ea"/>
                <a:sym typeface="+mn-lt"/>
              </a:rPr>
              <a:t>hBN</a:t>
            </a:r>
            <a:r>
              <a:rPr lang="en-US" altLang="zh-CN" sz="1200" b="1" dirty="0">
                <a:cs typeface="+mn-ea"/>
                <a:sym typeface="+mn-lt"/>
              </a:rPr>
              <a:t>/Ru(0001)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200" b="1" dirty="0">
                <a:cs typeface="+mn-ea"/>
                <a:sym typeface="+mn-lt"/>
              </a:rPr>
              <a:t>GaAs(111)</a:t>
            </a:r>
          </a:p>
        </p:txBody>
      </p:sp>
      <p:sp>
        <p:nvSpPr>
          <p:cNvPr id="58" name="íṣḻíḍe">
            <a:extLst>
              <a:ext uri="{FF2B5EF4-FFF2-40B4-BE49-F238E27FC236}">
                <a16:creationId xmlns:a16="http://schemas.microsoft.com/office/drawing/2014/main" id="{78F6F7FF-81D5-2895-5391-8DD9CC42E22A}"/>
              </a:ext>
            </a:extLst>
          </p:cNvPr>
          <p:cNvSpPr txBox="1"/>
          <p:nvPr/>
        </p:nvSpPr>
        <p:spPr bwMode="auto">
          <a:xfrm>
            <a:off x="497669" y="4103955"/>
            <a:ext cx="2434617" cy="44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fontScale="70000" lnSpcReduction="2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美国劳伦斯伯克利国家实验室</a:t>
            </a:r>
            <a:endParaRPr lang="en-US" altLang="zh-CN" sz="16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C00000"/>
                </a:solidFill>
                <a:cs typeface="+mn-ea"/>
                <a:sym typeface="+mn-lt"/>
              </a:rPr>
              <a:t>Sung-Kwan Mo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CBBA7651-06EF-737A-FA7A-FBDAFC097DA3}"/>
              </a:ext>
            </a:extLst>
          </p:cNvPr>
          <p:cNvSpPr txBox="1"/>
          <p:nvPr/>
        </p:nvSpPr>
        <p:spPr>
          <a:xfrm>
            <a:off x="150588" y="2685763"/>
            <a:ext cx="2941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cs typeface="+mn-ea"/>
                <a:sym typeface="+mn-lt"/>
              </a:rPr>
              <a:t>Cornell University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cs typeface="+mn-ea"/>
                <a:sym typeface="+mn-lt"/>
              </a:rPr>
              <a:t>The University of Texas at Austin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cs typeface="+mn-ea"/>
                <a:sym typeface="+mn-lt"/>
              </a:rPr>
              <a:t>University of South Florida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cs typeface="+mn-ea"/>
                <a:sym typeface="+mn-lt"/>
              </a:rPr>
              <a:t>University of Notre Dame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cs typeface="+mn-ea"/>
                <a:sym typeface="+mn-lt"/>
              </a:rPr>
              <a:t>The Pennsylvania State University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cs typeface="+mn-ea"/>
                <a:sym typeface="+mn-lt"/>
              </a:rPr>
              <a:t>………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37" name="í$ļîďê">
            <a:extLst>
              <a:ext uri="{FF2B5EF4-FFF2-40B4-BE49-F238E27FC236}">
                <a16:creationId xmlns:a16="http://schemas.microsoft.com/office/drawing/2014/main" id="{3C1E3610-669A-5290-68C2-6E7BB7E3C29E}"/>
              </a:ext>
            </a:extLst>
          </p:cNvPr>
          <p:cNvSpPr/>
          <p:nvPr/>
        </p:nvSpPr>
        <p:spPr bwMode="auto">
          <a:xfrm>
            <a:off x="2120272" y="4774681"/>
            <a:ext cx="4226321" cy="201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rgbClr val="A1448B"/>
                </a:solidFill>
                <a:cs typeface="+mn-ea"/>
                <a:sym typeface="+mn-lt"/>
              </a:rPr>
              <a:t>First-principles calculations, Density Functional Theory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rgbClr val="A1448B"/>
                </a:solidFill>
                <a:cs typeface="+mn-ea"/>
                <a:sym typeface="+mn-lt"/>
              </a:rPr>
              <a:t>Nanoribbon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rgbClr val="A1448B"/>
                </a:solidFill>
                <a:cs typeface="+mn-ea"/>
                <a:sym typeface="+mn-lt"/>
              </a:rPr>
              <a:t>Bandgap and work function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rgbClr val="A1448B"/>
                </a:solidFill>
                <a:cs typeface="+mn-ea"/>
                <a:sym typeface="+mn-lt"/>
              </a:rPr>
              <a:t>2D Mott variable-range hopping (VRH) mechanism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rgbClr val="A1448B"/>
                </a:solidFill>
                <a:cs typeface="+mn-ea"/>
                <a:sym typeface="+mn-lt"/>
              </a:rPr>
              <a:t>mirror twin boundaries, point defect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rgbClr val="A1448B"/>
                </a:solidFill>
                <a:cs typeface="+mn-ea"/>
                <a:sym typeface="+mn-lt"/>
              </a:rPr>
              <a:t>Indirect to direct transition</a:t>
            </a:r>
          </a:p>
        </p:txBody>
      </p:sp>
      <p:sp>
        <p:nvSpPr>
          <p:cNvPr id="140" name="îslîḋè">
            <a:extLst>
              <a:ext uri="{FF2B5EF4-FFF2-40B4-BE49-F238E27FC236}">
                <a16:creationId xmlns:a16="http://schemas.microsoft.com/office/drawing/2014/main" id="{27CCC923-EF2A-47FF-078F-B10BC35C59D1}"/>
              </a:ext>
            </a:extLst>
          </p:cNvPr>
          <p:cNvSpPr txBox="1"/>
          <p:nvPr/>
        </p:nvSpPr>
        <p:spPr>
          <a:xfrm>
            <a:off x="2237197" y="2231828"/>
            <a:ext cx="627968" cy="3554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  <a:cs typeface="+mn-ea"/>
                <a:sym typeface="+mn-lt"/>
              </a:rPr>
              <a:t>2019</a:t>
            </a:r>
          </a:p>
        </p:txBody>
      </p:sp>
      <p:sp>
        <p:nvSpPr>
          <p:cNvPr id="152" name="îṡḻídé">
            <a:extLst>
              <a:ext uri="{FF2B5EF4-FFF2-40B4-BE49-F238E27FC236}">
                <a16:creationId xmlns:a16="http://schemas.microsoft.com/office/drawing/2014/main" id="{368CE857-4D45-ECC9-804F-F7F47BC42856}"/>
              </a:ext>
            </a:extLst>
          </p:cNvPr>
          <p:cNvSpPr/>
          <p:nvPr/>
        </p:nvSpPr>
        <p:spPr>
          <a:xfrm>
            <a:off x="8454300" y="3778313"/>
            <a:ext cx="725890" cy="725890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53" name="íṣľiḑê">
            <a:extLst>
              <a:ext uri="{FF2B5EF4-FFF2-40B4-BE49-F238E27FC236}">
                <a16:creationId xmlns:a16="http://schemas.microsoft.com/office/drawing/2014/main" id="{36DDFF3D-205E-88A3-158F-554298DDD713}"/>
              </a:ext>
            </a:extLst>
          </p:cNvPr>
          <p:cNvSpPr/>
          <p:nvPr/>
        </p:nvSpPr>
        <p:spPr>
          <a:xfrm>
            <a:off x="8654611" y="3978625"/>
            <a:ext cx="325263" cy="325263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54" name="íšlíḍé">
            <a:extLst>
              <a:ext uri="{FF2B5EF4-FFF2-40B4-BE49-F238E27FC236}">
                <a16:creationId xmlns:a16="http://schemas.microsoft.com/office/drawing/2014/main" id="{4F2BA46C-1BEE-BAA1-740D-000CEA0A71CD}"/>
              </a:ext>
            </a:extLst>
          </p:cNvPr>
          <p:cNvCxnSpPr>
            <a:cxnSpLocks/>
          </p:cNvCxnSpPr>
          <p:nvPr/>
        </p:nvCxnSpPr>
        <p:spPr>
          <a:xfrm flipH="1">
            <a:off x="8220227" y="4153541"/>
            <a:ext cx="583761" cy="527133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66E1A654-E3EF-4A14-AEBC-E4767670B294}"/>
              </a:ext>
            </a:extLst>
          </p:cNvPr>
          <p:cNvSpPr/>
          <p:nvPr/>
        </p:nvSpPr>
        <p:spPr>
          <a:xfrm rot="178953">
            <a:off x="3689326" y="3727145"/>
            <a:ext cx="3479143" cy="863600"/>
          </a:xfrm>
          <a:custGeom>
            <a:avLst/>
            <a:gdLst>
              <a:gd name="connsiteX0" fmla="*/ 0 w 3422650"/>
              <a:gd name="connsiteY0" fmla="*/ 0 h 863600"/>
              <a:gd name="connsiteX1" fmla="*/ 1263650 w 3422650"/>
              <a:gd name="connsiteY1" fmla="*/ 552450 h 863600"/>
              <a:gd name="connsiteX2" fmla="*/ 3422650 w 3422650"/>
              <a:gd name="connsiteY2" fmla="*/ 8636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2650" h="863600">
                <a:moveTo>
                  <a:pt x="0" y="0"/>
                </a:moveTo>
                <a:cubicBezTo>
                  <a:pt x="346604" y="204258"/>
                  <a:pt x="693208" y="408517"/>
                  <a:pt x="1263650" y="552450"/>
                </a:cubicBezTo>
                <a:cubicBezTo>
                  <a:pt x="1834092" y="696383"/>
                  <a:pt x="2628371" y="779991"/>
                  <a:pt x="3422650" y="86360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0" name="í$ļîďê">
            <a:extLst>
              <a:ext uri="{FF2B5EF4-FFF2-40B4-BE49-F238E27FC236}">
                <a16:creationId xmlns:a16="http://schemas.microsoft.com/office/drawing/2014/main" id="{55D81255-F573-EF83-B58C-9D0F667634B9}"/>
              </a:ext>
            </a:extLst>
          </p:cNvPr>
          <p:cNvSpPr/>
          <p:nvPr/>
        </p:nvSpPr>
        <p:spPr bwMode="auto">
          <a:xfrm>
            <a:off x="6996451" y="5488761"/>
            <a:ext cx="1447748" cy="201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200" b="1" dirty="0">
                <a:cs typeface="+mn-ea"/>
                <a:sym typeface="+mn-lt"/>
              </a:rPr>
              <a:t>Au(111)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200" b="1" dirty="0">
                <a:cs typeface="+mn-ea"/>
                <a:sym typeface="+mn-lt"/>
              </a:rPr>
              <a:t>HOPG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200" b="1" dirty="0" err="1">
                <a:cs typeface="+mn-ea"/>
                <a:sym typeface="+mn-lt"/>
              </a:rPr>
              <a:t>hBN</a:t>
            </a:r>
            <a:endParaRPr lang="en-US" altLang="zh-CN" sz="1200" b="1" dirty="0">
              <a:cs typeface="+mn-ea"/>
              <a:sym typeface="+mn-lt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4E59BAB0-6C47-70F1-7504-432D85BC1E0C}"/>
              </a:ext>
            </a:extLst>
          </p:cNvPr>
          <p:cNvGrpSpPr/>
          <p:nvPr/>
        </p:nvGrpSpPr>
        <p:grpSpPr>
          <a:xfrm>
            <a:off x="8788378" y="4861799"/>
            <a:ext cx="1663067" cy="355454"/>
            <a:chOff x="6392542" y="6241599"/>
            <a:chExt cx="1663067" cy="355454"/>
          </a:xfrm>
        </p:grpSpPr>
        <p:sp>
          <p:nvSpPr>
            <p:cNvPr id="48" name="ïšļîdé">
              <a:extLst>
                <a:ext uri="{FF2B5EF4-FFF2-40B4-BE49-F238E27FC236}">
                  <a16:creationId xmlns:a16="http://schemas.microsoft.com/office/drawing/2014/main" id="{07FC7526-2BC8-CFA3-F883-0237AE4B3D68}"/>
                </a:ext>
              </a:extLst>
            </p:cNvPr>
            <p:cNvSpPr/>
            <p:nvPr/>
          </p:nvSpPr>
          <p:spPr>
            <a:xfrm>
              <a:off x="6392542" y="6262167"/>
              <a:ext cx="1663067" cy="2454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" name="íṩľiḑe">
              <a:extLst>
                <a:ext uri="{FF2B5EF4-FFF2-40B4-BE49-F238E27FC236}">
                  <a16:creationId xmlns:a16="http://schemas.microsoft.com/office/drawing/2014/main" id="{E4A7DB51-2245-4231-C89F-3304DDE2E7D6}"/>
                </a:ext>
              </a:extLst>
            </p:cNvPr>
            <p:cNvSpPr/>
            <p:nvPr/>
          </p:nvSpPr>
          <p:spPr>
            <a:xfrm>
              <a:off x="6392542" y="6271889"/>
              <a:ext cx="637173" cy="2357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1" name="iṧḷîḑe">
              <a:extLst>
                <a:ext uri="{FF2B5EF4-FFF2-40B4-BE49-F238E27FC236}">
                  <a16:creationId xmlns:a16="http://schemas.microsoft.com/office/drawing/2014/main" id="{79DBB280-CC8F-6DB6-010F-C47218154FAC}"/>
                </a:ext>
              </a:extLst>
            </p:cNvPr>
            <p:cNvSpPr txBox="1"/>
            <p:nvPr/>
          </p:nvSpPr>
          <p:spPr>
            <a:xfrm>
              <a:off x="6443212" y="6241599"/>
              <a:ext cx="627968" cy="3554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2017</a:t>
              </a:r>
            </a:p>
          </p:txBody>
        </p:sp>
        <p:sp>
          <p:nvSpPr>
            <p:cNvPr id="161" name="iṧḷîḑe">
              <a:extLst>
                <a:ext uri="{FF2B5EF4-FFF2-40B4-BE49-F238E27FC236}">
                  <a16:creationId xmlns:a16="http://schemas.microsoft.com/office/drawing/2014/main" id="{4742BBB3-6FD9-F4C7-6F72-3E1E9BC6975A}"/>
                </a:ext>
              </a:extLst>
            </p:cNvPr>
            <p:cNvSpPr txBox="1"/>
            <p:nvPr/>
          </p:nvSpPr>
          <p:spPr>
            <a:xfrm>
              <a:off x="7222967" y="6241599"/>
              <a:ext cx="627968" cy="3554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2021</a:t>
              </a:r>
            </a:p>
          </p:txBody>
        </p:sp>
      </p:grpSp>
      <p:sp>
        <p:nvSpPr>
          <p:cNvPr id="163" name="文本框 162">
            <a:extLst>
              <a:ext uri="{FF2B5EF4-FFF2-40B4-BE49-F238E27FC236}">
                <a16:creationId xmlns:a16="http://schemas.microsoft.com/office/drawing/2014/main" id="{02EEA0A8-8D81-A943-8D34-56382D541FB0}"/>
              </a:ext>
            </a:extLst>
          </p:cNvPr>
          <p:cNvSpPr txBox="1"/>
          <p:nvPr/>
        </p:nvSpPr>
        <p:spPr>
          <a:xfrm>
            <a:off x="7881187" y="5521209"/>
            <a:ext cx="4856685" cy="1028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rgbClr val="A1448B"/>
                </a:solidFill>
                <a:cs typeface="+mn-ea"/>
                <a:sym typeface="+mn-lt"/>
              </a:rPr>
              <a:t>mirror twin boundaries, point defect, Interface Engineering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rgbClr val="A1448B"/>
                </a:solidFill>
                <a:cs typeface="+mn-ea"/>
                <a:sym typeface="+mn-lt"/>
              </a:rPr>
              <a:t>First-principles calculations, Density Functional Theory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rgbClr val="A1448B"/>
                </a:solidFill>
                <a:cs typeface="+mn-ea"/>
                <a:sym typeface="+mn-lt"/>
              </a:rPr>
              <a:t>Large-scale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1200" b="1" dirty="0">
              <a:solidFill>
                <a:srgbClr val="A1448B"/>
              </a:solidFill>
              <a:cs typeface="+mn-ea"/>
              <a:sym typeface="+mn-lt"/>
            </a:endParaRPr>
          </a:p>
        </p:txBody>
      </p:sp>
      <p:pic>
        <p:nvPicPr>
          <p:cNvPr id="164" name="Picture 8" descr="Sung-Kwan Mo - ALS">
            <a:extLst>
              <a:ext uri="{FF2B5EF4-FFF2-40B4-BE49-F238E27FC236}">
                <a16:creationId xmlns:a16="http://schemas.microsoft.com/office/drawing/2014/main" id="{B2043E7B-F272-5971-A32A-A3E1669D0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2" t="158" r="11384" b="1894"/>
          <a:stretch/>
        </p:blipFill>
        <p:spPr bwMode="auto">
          <a:xfrm>
            <a:off x="400454" y="4017181"/>
            <a:ext cx="574933" cy="72675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图片 164" descr="穿着西装笔挺的男子&#10;&#10;描述已自动生成">
            <a:extLst>
              <a:ext uri="{FF2B5EF4-FFF2-40B4-BE49-F238E27FC236}">
                <a16:creationId xmlns:a16="http://schemas.microsoft.com/office/drawing/2014/main" id="{88973CF7-6B0E-C644-5DDC-CC9165A1D9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5" t="1429" r="3904" b="12899"/>
          <a:stretch/>
        </p:blipFill>
        <p:spPr>
          <a:xfrm>
            <a:off x="6644221" y="4746558"/>
            <a:ext cx="603550" cy="731744"/>
          </a:xfrm>
          <a:prstGeom prst="ellipse">
            <a:avLst/>
          </a:prstGeom>
        </p:spPr>
      </p:pic>
      <p:pic>
        <p:nvPicPr>
          <p:cNvPr id="168" name="Picture 4" descr="1100+ &quot;Hongjun Liu&quot; profiles | LinkedIn">
            <a:extLst>
              <a:ext uri="{FF2B5EF4-FFF2-40B4-BE49-F238E27FC236}">
                <a16:creationId xmlns:a16="http://schemas.microsoft.com/office/drawing/2014/main" id="{9F66DDC3-ADA7-A0C2-6DEF-4C4929B25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1" t="3210" r="11086" b="-3210"/>
          <a:stretch/>
        </p:blipFill>
        <p:spPr bwMode="auto">
          <a:xfrm>
            <a:off x="7460806" y="2092677"/>
            <a:ext cx="574933" cy="72675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文本框 168">
            <a:extLst>
              <a:ext uri="{FF2B5EF4-FFF2-40B4-BE49-F238E27FC236}">
                <a16:creationId xmlns:a16="http://schemas.microsoft.com/office/drawing/2014/main" id="{5A1DADF4-4DCA-0CB0-2230-247F2A01A2FE}"/>
              </a:ext>
            </a:extLst>
          </p:cNvPr>
          <p:cNvSpPr txBox="1"/>
          <p:nvPr/>
        </p:nvSpPr>
        <p:spPr>
          <a:xfrm>
            <a:off x="7196378" y="2163742"/>
            <a:ext cx="1788125" cy="44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algn="r" defTabSz="914377">
              <a:lnSpc>
                <a:spcPct val="120000"/>
              </a:lnSpc>
              <a:spcBef>
                <a:spcPct val="0"/>
              </a:spcBef>
              <a:buFontTx/>
              <a:buNone/>
              <a:defRPr sz="1600" b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457189" defTabSz="914377"/>
            <a:lvl3pPr marL="914377" defTabSz="914377"/>
            <a:lvl4pPr marL="1371566" defTabSz="914377"/>
            <a:lvl5pPr marL="1828754" defTabSz="914377"/>
            <a:lvl6pPr marL="2285943" defTabSz="914377"/>
            <a:lvl7pPr marL="2743131" defTabSz="914377"/>
            <a:lvl8pPr marL="3200320" defTabSz="914377"/>
            <a:lvl9pPr marL="3657509" defTabSz="914377"/>
          </a:lstStyle>
          <a:p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中国香港大学</a:t>
            </a:r>
            <a:endParaRPr lang="en-US" altLang="zh-CN" sz="11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Hongjun Liu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0746CC70-71A5-1367-CD4C-168DFB48FD15}"/>
              </a:ext>
            </a:extLst>
          </p:cNvPr>
          <p:cNvSpPr txBox="1"/>
          <p:nvPr/>
        </p:nvSpPr>
        <p:spPr>
          <a:xfrm>
            <a:off x="9054811" y="3161249"/>
            <a:ext cx="903775" cy="30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200" b="1" dirty="0">
                <a:cs typeface="+mn-ea"/>
                <a:sym typeface="+mn-lt"/>
              </a:rPr>
              <a:t>HOPG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BC56066C-3ED9-7495-4213-A629E7CFB0AB}"/>
              </a:ext>
            </a:extLst>
          </p:cNvPr>
          <p:cNvSpPr txBox="1"/>
          <p:nvPr/>
        </p:nvSpPr>
        <p:spPr>
          <a:xfrm>
            <a:off x="9882806" y="2986607"/>
            <a:ext cx="6097064" cy="788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b="1" dirty="0">
                <a:solidFill>
                  <a:srgbClr val="A1448B"/>
                </a:solidFill>
                <a:cs typeface="+mn-ea"/>
                <a:sym typeface="+mn-lt"/>
              </a:rPr>
              <a:t>Line and Point Defects</a:t>
            </a:r>
            <a:endParaRPr lang="en-US" altLang="zh-CN" sz="1200" b="1" dirty="0">
              <a:solidFill>
                <a:srgbClr val="A1448B"/>
              </a:solidFill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rgbClr val="A1448B"/>
                </a:solidFill>
                <a:cs typeface="+mn-ea"/>
                <a:sym typeface="+mn-lt"/>
              </a:rPr>
              <a:t>domain boundary formation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200" b="1" dirty="0">
                <a:solidFill>
                  <a:srgbClr val="A1448B"/>
                </a:solidFill>
                <a:cs typeface="+mn-ea"/>
                <a:sym typeface="+mn-lt"/>
              </a:rPr>
              <a:t>Heterojunction</a:t>
            </a:r>
            <a:endParaRPr lang="zh-CN" altLang="en-US" sz="1200" b="1" dirty="0">
              <a:solidFill>
                <a:srgbClr val="A1448B"/>
              </a:solidFill>
              <a:cs typeface="+mn-ea"/>
              <a:sym typeface="+mn-lt"/>
            </a:endParaRPr>
          </a:p>
        </p:txBody>
      </p:sp>
      <p:sp>
        <p:nvSpPr>
          <p:cNvPr id="174" name="işľïde">
            <a:extLst>
              <a:ext uri="{FF2B5EF4-FFF2-40B4-BE49-F238E27FC236}">
                <a16:creationId xmlns:a16="http://schemas.microsoft.com/office/drawing/2014/main" id="{E8EB063A-4049-E453-4AC8-D1ED5730125A}"/>
              </a:ext>
            </a:extLst>
          </p:cNvPr>
          <p:cNvSpPr txBox="1"/>
          <p:nvPr/>
        </p:nvSpPr>
        <p:spPr>
          <a:xfrm>
            <a:off x="8220227" y="1598016"/>
            <a:ext cx="627968" cy="3554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sz="1400" b="1" dirty="0">
                <a:solidFill>
                  <a:schemeClr val="bg1"/>
                </a:solidFill>
                <a:cs typeface="+mn-ea"/>
                <a:sym typeface="+mn-lt"/>
              </a:rPr>
              <a:t>2019</a:t>
            </a:r>
          </a:p>
        </p:txBody>
      </p:sp>
      <p:sp>
        <p:nvSpPr>
          <p:cNvPr id="175" name="îṡḻídé">
            <a:extLst>
              <a:ext uri="{FF2B5EF4-FFF2-40B4-BE49-F238E27FC236}">
                <a16:creationId xmlns:a16="http://schemas.microsoft.com/office/drawing/2014/main" id="{BDCB488D-BE3D-F94B-0512-BB315680647E}"/>
              </a:ext>
            </a:extLst>
          </p:cNvPr>
          <p:cNvSpPr/>
          <p:nvPr/>
        </p:nvSpPr>
        <p:spPr>
          <a:xfrm>
            <a:off x="8300570" y="3044288"/>
            <a:ext cx="725890" cy="725890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6" name="íṣľiḑê">
            <a:extLst>
              <a:ext uri="{FF2B5EF4-FFF2-40B4-BE49-F238E27FC236}">
                <a16:creationId xmlns:a16="http://schemas.microsoft.com/office/drawing/2014/main" id="{65E2C089-A01B-EDCD-C430-8623AD0FE8F5}"/>
              </a:ext>
            </a:extLst>
          </p:cNvPr>
          <p:cNvSpPr/>
          <p:nvPr/>
        </p:nvSpPr>
        <p:spPr>
          <a:xfrm>
            <a:off x="8500881" y="3244600"/>
            <a:ext cx="325263" cy="325263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77" name="íšlíḍé">
            <a:extLst>
              <a:ext uri="{FF2B5EF4-FFF2-40B4-BE49-F238E27FC236}">
                <a16:creationId xmlns:a16="http://schemas.microsoft.com/office/drawing/2014/main" id="{4B152023-E51D-323D-9244-281165C9BB2D}"/>
              </a:ext>
            </a:extLst>
          </p:cNvPr>
          <p:cNvCxnSpPr>
            <a:cxnSpLocks/>
          </p:cNvCxnSpPr>
          <p:nvPr/>
        </p:nvCxnSpPr>
        <p:spPr>
          <a:xfrm flipH="1" flipV="1">
            <a:off x="8318055" y="2721358"/>
            <a:ext cx="332203" cy="698158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737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>
            <a:extLst>
              <a:ext uri="{FF2B5EF4-FFF2-40B4-BE49-F238E27FC236}">
                <a16:creationId xmlns:a16="http://schemas.microsoft.com/office/drawing/2014/main" id="{4AEE0532-04BD-5F17-7203-9097FD76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904" y="739481"/>
            <a:ext cx="321915" cy="297908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53A9A16-872E-A387-9B2B-1B3377D0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87" y="3593446"/>
            <a:ext cx="345997" cy="285060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000CFB5-CD25-7C2B-ABF7-896508C00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58" y="710330"/>
            <a:ext cx="407565" cy="2918474"/>
          </a:xfrm>
          <a:prstGeom prst="rect">
            <a:avLst/>
          </a:prstGeom>
        </p:spPr>
      </p:pic>
      <p:sp>
        <p:nvSpPr>
          <p:cNvPr id="3" name="Parallelogram 13">
            <a:extLst>
              <a:ext uri="{FF2B5EF4-FFF2-40B4-BE49-F238E27FC236}">
                <a16:creationId xmlns:a16="http://schemas.microsoft.com/office/drawing/2014/main" id="{1D0969AC-BFF9-6203-461E-7703C32FA89C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F99BE-9CB1-569D-1425-E12970492073}"/>
              </a:ext>
            </a:extLst>
          </p:cNvPr>
          <p:cNvSpPr txBox="1"/>
          <p:nvPr/>
        </p:nvSpPr>
        <p:spPr>
          <a:xfrm>
            <a:off x="1125563" y="-590698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第三部分：对比不同温度不同束流对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的影响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490F10-7A34-44BA-C006-B1B8111DFDF0}"/>
              </a:ext>
            </a:extLst>
          </p:cNvPr>
          <p:cNvSpPr txBox="1"/>
          <p:nvPr/>
        </p:nvSpPr>
        <p:spPr>
          <a:xfrm>
            <a:off x="450430" y="76249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D0028 300</a:t>
            </a:r>
            <a:r>
              <a:rPr lang="zh-CN" altLang="en-US" b="1" dirty="0"/>
              <a:t>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125799-94E9-3DC6-C71A-7C9150D27322}"/>
              </a:ext>
            </a:extLst>
          </p:cNvPr>
          <p:cNvSpPr txBox="1"/>
          <p:nvPr/>
        </p:nvSpPr>
        <p:spPr>
          <a:xfrm>
            <a:off x="3248998" y="762494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D0027  300</a:t>
            </a:r>
            <a:r>
              <a:rPr lang="zh-CN" altLang="en-US" b="1" dirty="0"/>
              <a:t>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F2B748-D08A-8B90-0C04-BED74354DCAA}"/>
              </a:ext>
            </a:extLst>
          </p:cNvPr>
          <p:cNvSpPr txBox="1"/>
          <p:nvPr/>
        </p:nvSpPr>
        <p:spPr>
          <a:xfrm>
            <a:off x="6180309" y="77757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D0026 300</a:t>
            </a:r>
            <a:r>
              <a:rPr lang="zh-CN" altLang="en-US" b="1" dirty="0"/>
              <a:t>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0DCBB4-C621-6577-4625-ABBFD7342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9" y="1128169"/>
            <a:ext cx="2438400" cy="2438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6A8C98-A83B-8E7A-56DB-93B7B12DA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9" y="3785329"/>
            <a:ext cx="2438400" cy="2438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38649E-55A5-031F-D3C8-C5EAC5D2DD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08" y="3785329"/>
            <a:ext cx="2438400" cy="2438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3619569-EE8D-E0EE-0583-AF4201C541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08" y="1155897"/>
            <a:ext cx="2438400" cy="24384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0A60A70-6914-216E-A2EF-9022602F4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400" y="3785329"/>
            <a:ext cx="2438400" cy="24384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1C3BF2-D89F-7970-E7C4-465130B03C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400" y="1155897"/>
            <a:ext cx="2438400" cy="24384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8A766C8-B711-4478-BE9D-EADD93B666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890" y="3594297"/>
            <a:ext cx="338540" cy="2708320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E4580E87-D5A9-CBD7-7172-814B0CF5E6A5}"/>
              </a:ext>
            </a:extLst>
          </p:cNvPr>
          <p:cNvSpPr/>
          <p:nvPr/>
        </p:nvSpPr>
        <p:spPr>
          <a:xfrm>
            <a:off x="5748989" y="710329"/>
            <a:ext cx="5761323" cy="573372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2B93F77-DF87-7DC4-4331-43EA18B69C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079" y="845554"/>
            <a:ext cx="338540" cy="27487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15D752A-9F5D-0DBC-36E7-BA9FEDE4C834}"/>
              </a:ext>
            </a:extLst>
          </p:cNvPr>
          <p:cNvSpPr txBox="1"/>
          <p:nvPr/>
        </p:nvSpPr>
        <p:spPr>
          <a:xfrm>
            <a:off x="-1020415" y="3500671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5um</a:t>
            </a:r>
            <a:endParaRPr lang="zh-CN" altLang="en-US" sz="14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8063FC-662E-B7D3-8AA4-3A5C03F8D2CB}"/>
              </a:ext>
            </a:extLst>
          </p:cNvPr>
          <p:cNvSpPr txBox="1"/>
          <p:nvPr/>
        </p:nvSpPr>
        <p:spPr>
          <a:xfrm>
            <a:off x="-991092" y="6214411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  1um</a:t>
            </a:r>
            <a:endParaRPr lang="zh-CN" altLang="en-US" sz="1400" b="1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AB0A96A-2317-0F23-C4AE-285484448E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2548" y="3628804"/>
            <a:ext cx="309888" cy="274900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D5D9C64-7354-7BBB-6473-6D1ED7A9C2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42359" y="710329"/>
            <a:ext cx="315945" cy="291847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7F7B7A85-0E76-E87C-6CB8-BE41D5984B91}"/>
              </a:ext>
            </a:extLst>
          </p:cNvPr>
          <p:cNvSpPr txBox="1"/>
          <p:nvPr/>
        </p:nvSpPr>
        <p:spPr>
          <a:xfrm>
            <a:off x="3322297" y="3533730"/>
            <a:ext cx="2390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5um</a:t>
            </a:r>
            <a:endParaRPr lang="zh-CN" altLang="en-US" sz="1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E7909A5-F0DC-F73F-6FD0-F401D0B5C667}"/>
              </a:ext>
            </a:extLst>
          </p:cNvPr>
          <p:cNvSpPr txBox="1"/>
          <p:nvPr/>
        </p:nvSpPr>
        <p:spPr>
          <a:xfrm>
            <a:off x="1838361" y="6214411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  1um</a:t>
            </a:r>
            <a:endParaRPr lang="zh-CN" altLang="en-US" sz="1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BB6CC83-5CDC-5C44-5BB8-1BB8584F121D}"/>
              </a:ext>
            </a:extLst>
          </p:cNvPr>
          <p:cNvSpPr txBox="1"/>
          <p:nvPr/>
        </p:nvSpPr>
        <p:spPr>
          <a:xfrm>
            <a:off x="4644570" y="3515307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5um</a:t>
            </a:r>
            <a:endParaRPr lang="zh-CN" altLang="en-US" sz="14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4D77E3-F751-7E9D-26BC-9B08574DEFE6}"/>
              </a:ext>
            </a:extLst>
          </p:cNvPr>
          <p:cNvSpPr txBox="1"/>
          <p:nvPr/>
        </p:nvSpPr>
        <p:spPr>
          <a:xfrm>
            <a:off x="4650141" y="6195988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  1um</a:t>
            </a:r>
            <a:endParaRPr lang="zh-CN" altLang="en-US" sz="14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3C80E91-0826-DEB6-B1B5-F27680D5DC39}"/>
              </a:ext>
            </a:extLst>
          </p:cNvPr>
          <p:cNvSpPr txBox="1"/>
          <p:nvPr/>
        </p:nvSpPr>
        <p:spPr>
          <a:xfrm>
            <a:off x="979091" y="3239351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=1.1nm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005E0FF-51FD-1B1C-BF2D-2A623C516ACF}"/>
              </a:ext>
            </a:extLst>
          </p:cNvPr>
          <p:cNvSpPr txBox="1"/>
          <p:nvPr/>
        </p:nvSpPr>
        <p:spPr>
          <a:xfrm>
            <a:off x="972735" y="5891995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=1.6nm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C0667B7-1C73-0A11-B4F8-BE326201298B}"/>
              </a:ext>
            </a:extLst>
          </p:cNvPr>
          <p:cNvSpPr txBox="1"/>
          <p:nvPr/>
        </p:nvSpPr>
        <p:spPr>
          <a:xfrm>
            <a:off x="3771584" y="3250629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=0.3nm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3B57F31-8D9D-DC14-54AA-E8F1B5E37A39}"/>
              </a:ext>
            </a:extLst>
          </p:cNvPr>
          <p:cNvSpPr txBox="1"/>
          <p:nvPr/>
        </p:nvSpPr>
        <p:spPr>
          <a:xfrm>
            <a:off x="3823783" y="5948778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=0.4nm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F75F603-5210-6189-729F-5C0754755318}"/>
              </a:ext>
            </a:extLst>
          </p:cNvPr>
          <p:cNvSpPr txBox="1"/>
          <p:nvPr/>
        </p:nvSpPr>
        <p:spPr>
          <a:xfrm>
            <a:off x="6707575" y="5932386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=0.1nm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D73D21E-0D0F-4318-FA74-1B972CE96E9E}"/>
              </a:ext>
            </a:extLst>
          </p:cNvPr>
          <p:cNvSpPr txBox="1"/>
          <p:nvPr/>
        </p:nvSpPr>
        <p:spPr>
          <a:xfrm>
            <a:off x="6682766" y="3239351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=0.3nm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C0F9EC5-DC7F-E733-5627-C8E4C742EB16}"/>
              </a:ext>
            </a:extLst>
          </p:cNvPr>
          <p:cNvSpPr txBox="1"/>
          <p:nvPr/>
        </p:nvSpPr>
        <p:spPr>
          <a:xfrm>
            <a:off x="1896754" y="746798"/>
            <a:ext cx="1565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130mA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0303535-2BAD-C50D-D7E9-1EA906D05F02}"/>
              </a:ext>
            </a:extLst>
          </p:cNvPr>
          <p:cNvSpPr txBox="1"/>
          <p:nvPr/>
        </p:nvSpPr>
        <p:spPr>
          <a:xfrm>
            <a:off x="4644570" y="739481"/>
            <a:ext cx="1565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140mA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0FF9786-F997-B8D4-060D-A1E0ED29792B}"/>
              </a:ext>
            </a:extLst>
          </p:cNvPr>
          <p:cNvSpPr txBox="1"/>
          <p:nvPr/>
        </p:nvSpPr>
        <p:spPr>
          <a:xfrm>
            <a:off x="7592405" y="749348"/>
            <a:ext cx="1565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150mA</a:t>
            </a:r>
            <a:endParaRPr lang="zh-CN" altLang="en-US" dirty="0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15742BA2-FC36-31DB-135B-3991A6C701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03" y="3770069"/>
            <a:ext cx="2438400" cy="2438400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46832AAD-0161-99EC-FBBB-38C270ACBADB}"/>
              </a:ext>
            </a:extLst>
          </p:cNvPr>
          <p:cNvSpPr txBox="1"/>
          <p:nvPr/>
        </p:nvSpPr>
        <p:spPr>
          <a:xfrm>
            <a:off x="7540277" y="3517975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50um</a:t>
            </a:r>
            <a:endParaRPr lang="zh-CN" altLang="en-US" sz="14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4CE0490-B5C7-B1E7-03FC-7A8444BC6938}"/>
              </a:ext>
            </a:extLst>
          </p:cNvPr>
          <p:cNvSpPr txBox="1"/>
          <p:nvPr/>
        </p:nvSpPr>
        <p:spPr>
          <a:xfrm>
            <a:off x="7540276" y="6179554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1um</a:t>
            </a:r>
            <a:endParaRPr lang="zh-CN" altLang="en-US" sz="1400" b="1" dirty="0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7D353F42-53BB-8A3E-506A-54AA189774E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23"/>
          <a:stretch/>
        </p:blipFill>
        <p:spPr>
          <a:xfrm>
            <a:off x="8971803" y="1146908"/>
            <a:ext cx="2414331" cy="241028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9D023C5C-3009-C7BC-7138-55AEBEC1AC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12475" y="3687618"/>
            <a:ext cx="348653" cy="2758902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8DB0B7BC-F6E4-5336-D3C9-0A953238E560}"/>
              </a:ext>
            </a:extLst>
          </p:cNvPr>
          <p:cNvSpPr txBox="1"/>
          <p:nvPr/>
        </p:nvSpPr>
        <p:spPr>
          <a:xfrm>
            <a:off x="122079" y="6370024"/>
            <a:ext cx="11398422" cy="52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rgbClr val="C00000"/>
                </a:solidFill>
                <a:cs typeface="+mn-ea"/>
                <a:sym typeface="+mn-lt"/>
              </a:rPr>
              <a:t>理论上应该来说温度越高束流越高形貌会越糟糕，但也有可能</a:t>
            </a:r>
            <a:r>
              <a:rPr lang="en-US" altLang="zh-CN" sz="1000" b="1" dirty="0">
                <a:solidFill>
                  <a:srgbClr val="C00000"/>
                </a:solidFill>
                <a:cs typeface="+mn-ea"/>
                <a:sym typeface="+mn-lt"/>
              </a:rPr>
              <a:t>300</a:t>
            </a:r>
            <a:r>
              <a:rPr lang="zh-CN" altLang="en-US" sz="1000" b="1" dirty="0">
                <a:solidFill>
                  <a:srgbClr val="C00000"/>
                </a:solidFill>
                <a:cs typeface="+mn-ea"/>
                <a:sym typeface="+mn-lt"/>
              </a:rPr>
              <a:t>度在文献报道中，并不是最差的极限温度。比如</a:t>
            </a:r>
            <a:r>
              <a:rPr lang="en-US" altLang="zh-CN" sz="1000" b="1" dirty="0">
                <a:solidFill>
                  <a:srgbClr val="C00000"/>
                </a:solidFill>
                <a:cs typeface="+mn-ea"/>
                <a:sym typeface="+mn-lt"/>
              </a:rPr>
              <a:t>150mA</a:t>
            </a:r>
            <a:r>
              <a:rPr lang="zh-CN" altLang="en-US" sz="1000" b="1" dirty="0">
                <a:solidFill>
                  <a:srgbClr val="C00000"/>
                </a:solidFill>
                <a:cs typeface="+mn-ea"/>
                <a:sym typeface="+mn-lt"/>
              </a:rPr>
              <a:t>的时候在</a:t>
            </a:r>
            <a:r>
              <a:rPr lang="en-US" altLang="zh-CN" sz="1000" b="1" dirty="0">
                <a:solidFill>
                  <a:srgbClr val="C00000"/>
                </a:solidFill>
                <a:cs typeface="+mn-ea"/>
                <a:sym typeface="+mn-lt"/>
              </a:rPr>
              <a:t>250</a:t>
            </a:r>
            <a:r>
              <a:rPr lang="zh-CN" altLang="en-US" sz="1000" b="1" dirty="0">
                <a:solidFill>
                  <a:srgbClr val="C00000"/>
                </a:solidFill>
                <a:cs typeface="+mn-ea"/>
                <a:sym typeface="+mn-lt"/>
              </a:rPr>
              <a:t>℃有非常大的凹坑，但是在</a:t>
            </a:r>
            <a:r>
              <a:rPr lang="en-US" altLang="zh-CN" sz="1000" b="1" dirty="0">
                <a:solidFill>
                  <a:srgbClr val="C00000"/>
                </a:solidFill>
                <a:cs typeface="+mn-ea"/>
                <a:sym typeface="+mn-lt"/>
              </a:rPr>
              <a:t>300</a:t>
            </a:r>
            <a:r>
              <a:rPr lang="zh-CN" altLang="en-US" sz="1000" b="1" dirty="0">
                <a:solidFill>
                  <a:srgbClr val="C00000"/>
                </a:solidFill>
                <a:cs typeface="+mn-ea"/>
                <a:sym typeface="+mn-lt"/>
              </a:rPr>
              <a:t>℃开始出现比较良好的生长，为什么凹坑能填满呢？出现这样的结果不太能解释，是否和衬底有关？因为换了免洗衬底，但是不是可以再继续优化</a:t>
            </a:r>
            <a:r>
              <a:rPr lang="en-US" altLang="zh-CN" sz="1000" b="1" dirty="0">
                <a:solidFill>
                  <a:srgbClr val="C00000"/>
                </a:solidFill>
                <a:cs typeface="+mn-ea"/>
                <a:sym typeface="+mn-lt"/>
              </a:rPr>
              <a:t>300</a:t>
            </a:r>
            <a:r>
              <a:rPr lang="zh-CN" altLang="en-US" sz="1000" b="1" dirty="0">
                <a:solidFill>
                  <a:srgbClr val="C00000"/>
                </a:solidFill>
                <a:cs typeface="+mn-ea"/>
                <a:sym typeface="+mn-lt"/>
              </a:rPr>
              <a:t>温度下的</a:t>
            </a:r>
            <a:r>
              <a:rPr lang="en-US" altLang="zh-CN" sz="1000" b="1" dirty="0">
                <a:solidFill>
                  <a:srgbClr val="C00000"/>
                </a:solidFill>
                <a:cs typeface="+mn-ea"/>
                <a:sym typeface="+mn-lt"/>
              </a:rPr>
              <a:t>150mA</a:t>
            </a:r>
            <a:r>
              <a:rPr lang="zh-CN" altLang="en-US" sz="1000" b="1" dirty="0">
                <a:solidFill>
                  <a:srgbClr val="C00000"/>
                </a:solidFill>
                <a:cs typeface="+mn-ea"/>
                <a:sym typeface="+mn-lt"/>
              </a:rPr>
              <a:t>呢</a:t>
            </a:r>
            <a:r>
              <a:rPr lang="en-US" altLang="zh-CN" sz="1000" b="1" dirty="0">
                <a:solidFill>
                  <a:srgbClr val="C00000"/>
                </a:solidFill>
                <a:cs typeface="+mn-ea"/>
                <a:sym typeface="+mn-lt"/>
              </a:rPr>
              <a:t>?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54F6214-1175-6E28-592C-7B56754F8D5E}"/>
              </a:ext>
            </a:extLst>
          </p:cNvPr>
          <p:cNvSpPr txBox="1"/>
          <p:nvPr/>
        </p:nvSpPr>
        <p:spPr>
          <a:xfrm>
            <a:off x="9616299" y="3235544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=0.2nm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F93E78A-B016-ECAB-5C11-6E072FE25A9F}"/>
              </a:ext>
            </a:extLst>
          </p:cNvPr>
          <p:cNvSpPr txBox="1"/>
          <p:nvPr/>
        </p:nvSpPr>
        <p:spPr>
          <a:xfrm>
            <a:off x="9937740" y="5891995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=0.1nm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4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21617D0-BFF5-3F62-461F-B660C37BC6C8}"/>
              </a:ext>
            </a:extLst>
          </p:cNvPr>
          <p:cNvSpPr txBox="1"/>
          <p:nvPr/>
        </p:nvSpPr>
        <p:spPr>
          <a:xfrm>
            <a:off x="6126804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C00000"/>
                </a:solidFill>
                <a:cs typeface="+mn-ea"/>
                <a:sym typeface="+mn-lt"/>
              </a:rPr>
              <a:t>比如</a:t>
            </a:r>
            <a:r>
              <a:rPr lang="en-US" altLang="zh-CN" sz="1800" b="1" dirty="0">
                <a:solidFill>
                  <a:srgbClr val="C00000"/>
                </a:solidFill>
                <a:cs typeface="+mn-ea"/>
                <a:sym typeface="+mn-lt"/>
              </a:rPr>
              <a:t>150mA</a:t>
            </a:r>
            <a:r>
              <a:rPr lang="zh-CN" altLang="en-US" sz="1800" b="1" dirty="0">
                <a:solidFill>
                  <a:srgbClr val="C00000"/>
                </a:solidFill>
                <a:cs typeface="+mn-ea"/>
                <a:sym typeface="+mn-lt"/>
              </a:rPr>
              <a:t>的时候在</a:t>
            </a:r>
            <a:r>
              <a:rPr lang="en-US" altLang="zh-CN" sz="1800" b="1" dirty="0">
                <a:solidFill>
                  <a:srgbClr val="C00000"/>
                </a:solidFill>
                <a:cs typeface="+mn-ea"/>
                <a:sym typeface="+mn-lt"/>
              </a:rPr>
              <a:t>250</a:t>
            </a:r>
            <a:r>
              <a:rPr lang="zh-CN" altLang="en-US" sz="1800" b="1" dirty="0">
                <a:solidFill>
                  <a:srgbClr val="C00000"/>
                </a:solidFill>
                <a:cs typeface="+mn-ea"/>
                <a:sym typeface="+mn-lt"/>
              </a:rPr>
              <a:t>℃有非常大的凹坑，但是在</a:t>
            </a:r>
            <a:r>
              <a:rPr lang="en-US" altLang="zh-CN" sz="1800" b="1" dirty="0">
                <a:solidFill>
                  <a:srgbClr val="C00000"/>
                </a:solidFill>
                <a:cs typeface="+mn-ea"/>
                <a:sym typeface="+mn-lt"/>
              </a:rPr>
              <a:t>300</a:t>
            </a:r>
            <a:r>
              <a:rPr lang="zh-CN" altLang="en-US" sz="1800" b="1" dirty="0">
                <a:solidFill>
                  <a:srgbClr val="C00000"/>
                </a:solidFill>
                <a:cs typeface="+mn-ea"/>
                <a:sym typeface="+mn-lt"/>
              </a:rPr>
              <a:t>℃开始出现比较良好的生长，为什么凹坑能填满呢？出现这样的结果不太能解释，是否和衬底有关？因为换了免洗衬底，但是不是可以再继续优化</a:t>
            </a:r>
            <a:r>
              <a:rPr lang="en-US" altLang="zh-CN" sz="1800" b="1" dirty="0">
                <a:solidFill>
                  <a:srgbClr val="C00000"/>
                </a:solidFill>
                <a:cs typeface="+mn-ea"/>
                <a:sym typeface="+mn-lt"/>
              </a:rPr>
              <a:t>300</a:t>
            </a:r>
            <a:r>
              <a:rPr lang="zh-CN" altLang="en-US" sz="1800" b="1" dirty="0">
                <a:solidFill>
                  <a:srgbClr val="C00000"/>
                </a:solidFill>
                <a:cs typeface="+mn-ea"/>
                <a:sym typeface="+mn-lt"/>
              </a:rPr>
              <a:t>温度下的</a:t>
            </a:r>
            <a:r>
              <a:rPr lang="en-US" altLang="zh-CN" sz="1800" b="1" dirty="0">
                <a:solidFill>
                  <a:srgbClr val="C00000"/>
                </a:solidFill>
                <a:cs typeface="+mn-ea"/>
                <a:sym typeface="+mn-lt"/>
              </a:rPr>
              <a:t>150mA</a:t>
            </a:r>
            <a:r>
              <a:rPr lang="zh-CN" altLang="en-US" sz="1800" b="1" dirty="0">
                <a:solidFill>
                  <a:srgbClr val="C00000"/>
                </a:solidFill>
                <a:cs typeface="+mn-ea"/>
                <a:sym typeface="+mn-lt"/>
              </a:rPr>
              <a:t>呢</a:t>
            </a:r>
            <a:r>
              <a:rPr lang="en-US" altLang="zh-CN" sz="1800" b="1" dirty="0">
                <a:solidFill>
                  <a:srgbClr val="C00000"/>
                </a:solidFill>
                <a:cs typeface="+mn-ea"/>
                <a:sym typeface="+mn-lt"/>
              </a:rPr>
              <a:t>?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0C17B0-18FF-E607-A000-FF8CD107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92" y="1013801"/>
            <a:ext cx="321915" cy="29790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7615BA-C8C0-6EAE-0B95-5B772640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5" y="3867766"/>
            <a:ext cx="345997" cy="28506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EC4E47-AC68-2A88-EE92-F621B8B2F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6" y="984650"/>
            <a:ext cx="407565" cy="29184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F66B2E-7BC5-6AF9-B4E4-06347FB7C60E}"/>
              </a:ext>
            </a:extLst>
          </p:cNvPr>
          <p:cNvSpPr txBox="1"/>
          <p:nvPr/>
        </p:nvSpPr>
        <p:spPr>
          <a:xfrm>
            <a:off x="765997" y="105189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D0026 300</a:t>
            </a:r>
            <a:r>
              <a:rPr lang="zh-CN" altLang="en-US" b="1" dirty="0"/>
              <a:t>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FA28BD-A3B3-AD6A-0FE1-CCBC812C1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88" y="4059649"/>
            <a:ext cx="2438400" cy="2438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DDAA05-CA20-D424-338F-C0C68AA77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88" y="1430217"/>
            <a:ext cx="2438400" cy="2438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CC02BD0-136A-9ABE-DBC3-927EF4C9A8E3}"/>
              </a:ext>
            </a:extLst>
          </p:cNvPr>
          <p:cNvSpPr/>
          <p:nvPr/>
        </p:nvSpPr>
        <p:spPr>
          <a:xfrm>
            <a:off x="334677" y="984649"/>
            <a:ext cx="5761323" cy="575015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316EEC4-741C-9FA9-57AD-454686EF4BD9}"/>
              </a:ext>
            </a:extLst>
          </p:cNvPr>
          <p:cNvSpPr txBox="1"/>
          <p:nvPr/>
        </p:nvSpPr>
        <p:spPr>
          <a:xfrm>
            <a:off x="1293263" y="6206706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=0.1nm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0C6309-CC4B-C9CB-1A94-DCF3FB9CC836}"/>
              </a:ext>
            </a:extLst>
          </p:cNvPr>
          <p:cNvSpPr txBox="1"/>
          <p:nvPr/>
        </p:nvSpPr>
        <p:spPr>
          <a:xfrm>
            <a:off x="1268454" y="3513671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=0.3nm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062C34-7602-E635-ECC7-1287D339A80D}"/>
              </a:ext>
            </a:extLst>
          </p:cNvPr>
          <p:cNvSpPr txBox="1"/>
          <p:nvPr/>
        </p:nvSpPr>
        <p:spPr>
          <a:xfrm>
            <a:off x="2178093" y="1023668"/>
            <a:ext cx="1565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150mA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326CF1-3B2B-D23D-4946-D1AB88D14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491" y="4044389"/>
            <a:ext cx="2438400" cy="24384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2626CF0-AE37-A1B6-2019-E0B7A88AA08C}"/>
              </a:ext>
            </a:extLst>
          </p:cNvPr>
          <p:cNvSpPr txBox="1"/>
          <p:nvPr/>
        </p:nvSpPr>
        <p:spPr>
          <a:xfrm>
            <a:off x="2125965" y="3792295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50um</a:t>
            </a:r>
            <a:endParaRPr lang="zh-CN" altLang="en-US" sz="1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752E14-0DCC-A312-534C-648A42E2ABE1}"/>
              </a:ext>
            </a:extLst>
          </p:cNvPr>
          <p:cNvSpPr txBox="1"/>
          <p:nvPr/>
        </p:nvSpPr>
        <p:spPr>
          <a:xfrm>
            <a:off x="2125964" y="6453874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1um</a:t>
            </a:r>
            <a:endParaRPr lang="zh-CN" altLang="en-US" sz="14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C4FC4E6-19DD-3B34-508F-271D546782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3"/>
          <a:stretch/>
        </p:blipFill>
        <p:spPr>
          <a:xfrm>
            <a:off x="3557491" y="1421228"/>
            <a:ext cx="2414331" cy="24102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6608F81-BF90-82B4-08B2-FD66316B12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8163" y="3961938"/>
            <a:ext cx="348653" cy="275890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14D2964-CFEE-4215-003D-983B1DF3FE3E}"/>
              </a:ext>
            </a:extLst>
          </p:cNvPr>
          <p:cNvSpPr txBox="1"/>
          <p:nvPr/>
        </p:nvSpPr>
        <p:spPr>
          <a:xfrm>
            <a:off x="4201987" y="3509864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=0.2nm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F458AE9-CA87-4157-62E9-23B38025C113}"/>
              </a:ext>
            </a:extLst>
          </p:cNvPr>
          <p:cNvSpPr txBox="1"/>
          <p:nvPr/>
        </p:nvSpPr>
        <p:spPr>
          <a:xfrm>
            <a:off x="4523428" y="6166315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RMS =0.1nm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EFD2651-FD89-1179-D1AB-B311691C1F03}"/>
              </a:ext>
            </a:extLst>
          </p:cNvPr>
          <p:cNvSpPr txBox="1"/>
          <p:nvPr/>
        </p:nvSpPr>
        <p:spPr>
          <a:xfrm>
            <a:off x="-712288" y="3792048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5um</a:t>
            </a:r>
            <a:endParaRPr lang="zh-CN" altLang="en-US" sz="14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490FC0-6C13-18E6-B819-B216D87B09CB}"/>
              </a:ext>
            </a:extLst>
          </p:cNvPr>
          <p:cNvSpPr txBox="1"/>
          <p:nvPr/>
        </p:nvSpPr>
        <p:spPr>
          <a:xfrm>
            <a:off x="-706717" y="6472729"/>
            <a:ext cx="387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0                                          1um</a:t>
            </a:r>
            <a:endParaRPr lang="zh-CN" altLang="en-US" sz="1400" b="1" dirty="0"/>
          </a:p>
        </p:txBody>
      </p:sp>
      <p:sp>
        <p:nvSpPr>
          <p:cNvPr id="27" name="Parallelogram 13">
            <a:extLst>
              <a:ext uri="{FF2B5EF4-FFF2-40B4-BE49-F238E27FC236}">
                <a16:creationId xmlns:a16="http://schemas.microsoft.com/office/drawing/2014/main" id="{B56A689A-DEBA-8844-F76C-519614AA8DA1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09F4AD9-C1F8-392B-D1CF-8AFFF0E33F3C}"/>
              </a:ext>
            </a:extLst>
          </p:cNvPr>
          <p:cNvSpPr txBox="1"/>
          <p:nvPr/>
        </p:nvSpPr>
        <p:spPr>
          <a:xfrm>
            <a:off x="1125563" y="-590698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第三部分：对比不同温度不同束流对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的影响</a:t>
            </a:r>
          </a:p>
        </p:txBody>
      </p:sp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8368B2E8-2154-4316-FB88-71494E9477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032063"/>
              </p:ext>
            </p:extLst>
          </p:nvPr>
        </p:nvGraphicFramePr>
        <p:xfrm>
          <a:off x="6339247" y="1232850"/>
          <a:ext cx="4222073" cy="2130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D17CA3B-FEA4-5CDA-5085-79872D118DE4}"/>
              </a:ext>
            </a:extLst>
          </p:cNvPr>
          <p:cNvCxnSpPr/>
          <p:nvPr/>
        </p:nvCxnSpPr>
        <p:spPr>
          <a:xfrm>
            <a:off x="3557491" y="2987040"/>
            <a:ext cx="2414331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5825B88-A076-8C6B-2F40-28D165392731}"/>
              </a:ext>
            </a:extLst>
          </p:cNvPr>
          <p:cNvCxnSpPr/>
          <p:nvPr/>
        </p:nvCxnSpPr>
        <p:spPr>
          <a:xfrm flipH="1">
            <a:off x="5726808" y="2297944"/>
            <a:ext cx="498732" cy="54431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62B6EF2-E29D-F428-DD29-5634293F44DF}"/>
              </a:ext>
            </a:extLst>
          </p:cNvPr>
          <p:cNvSpPr txBox="1"/>
          <p:nvPr/>
        </p:nvSpPr>
        <p:spPr>
          <a:xfrm>
            <a:off x="6225540" y="799983"/>
            <a:ext cx="646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表面差不多是文献报道的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0.7nm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一个原子层大小。</a:t>
            </a:r>
            <a:endParaRPr lang="zh-CN" altLang="en-US" dirty="0"/>
          </a:p>
        </p:txBody>
      </p:sp>
      <p:graphicFrame>
        <p:nvGraphicFramePr>
          <p:cNvPr id="37" name="图表 36">
            <a:extLst>
              <a:ext uri="{FF2B5EF4-FFF2-40B4-BE49-F238E27FC236}">
                <a16:creationId xmlns:a16="http://schemas.microsoft.com/office/drawing/2014/main" id="{BA715415-BBFC-74BA-0A2B-7C270680A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1057307"/>
              </p:ext>
            </p:extLst>
          </p:nvPr>
        </p:nvGraphicFramePr>
        <p:xfrm>
          <a:off x="6339246" y="3494962"/>
          <a:ext cx="4222073" cy="2130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85924DC-6AF4-ADFE-705E-9B13456949D5}"/>
              </a:ext>
            </a:extLst>
          </p:cNvPr>
          <p:cNvCxnSpPr>
            <a:cxnSpLocks/>
          </p:cNvCxnSpPr>
          <p:nvPr/>
        </p:nvCxnSpPr>
        <p:spPr>
          <a:xfrm>
            <a:off x="1488370" y="4294867"/>
            <a:ext cx="1173118" cy="520973"/>
          </a:xfrm>
          <a:prstGeom prst="line">
            <a:avLst/>
          </a:prstGeom>
          <a:ln w="57150">
            <a:solidFill>
              <a:srgbClr val="A1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6C67033-61D5-77EE-C81A-9956E4AE726F}"/>
              </a:ext>
            </a:extLst>
          </p:cNvPr>
          <p:cNvCxnSpPr>
            <a:cxnSpLocks/>
          </p:cNvCxnSpPr>
          <p:nvPr/>
        </p:nvCxnSpPr>
        <p:spPr>
          <a:xfrm flipH="1">
            <a:off x="2285156" y="4365848"/>
            <a:ext cx="762844" cy="124102"/>
          </a:xfrm>
          <a:prstGeom prst="straightConnector1">
            <a:avLst/>
          </a:prstGeom>
          <a:ln w="57150">
            <a:solidFill>
              <a:srgbClr val="A14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942243EB-98A4-26A0-281F-ED9B895E22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630" y="4091085"/>
            <a:ext cx="1449510" cy="14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7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C99F3F-7DA0-362D-4073-87B1664D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5" y="1355833"/>
            <a:ext cx="7717808" cy="39899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A2D054-E815-4546-A62C-24C21CCF2D03}"/>
              </a:ext>
            </a:extLst>
          </p:cNvPr>
          <p:cNvSpPr txBox="1"/>
          <p:nvPr/>
        </p:nvSpPr>
        <p:spPr>
          <a:xfrm>
            <a:off x="5315331" y="494134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on mica substrate</a:t>
            </a:r>
          </a:p>
        </p:txBody>
      </p:sp>
      <p:sp>
        <p:nvSpPr>
          <p:cNvPr id="6" name="Parallelogram 13">
            <a:extLst>
              <a:ext uri="{FF2B5EF4-FFF2-40B4-BE49-F238E27FC236}">
                <a16:creationId xmlns:a16="http://schemas.microsoft.com/office/drawing/2014/main" id="{EEB3D179-63AC-D20A-B28E-2DFEB29A7C08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9A5061-A1D4-62E8-87CB-43547C2F89EA}"/>
              </a:ext>
            </a:extLst>
          </p:cNvPr>
          <p:cNvSpPr txBox="1"/>
          <p:nvPr/>
        </p:nvSpPr>
        <p:spPr>
          <a:xfrm>
            <a:off x="1076223" y="-590226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第三部分：对比不同温度不同束流对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的影响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FA473B-F293-2E67-A1AF-2FCF2E586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80" r="13021" b="7633"/>
          <a:stretch/>
        </p:blipFill>
        <p:spPr>
          <a:xfrm>
            <a:off x="7599339" y="580118"/>
            <a:ext cx="4349750" cy="3529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DF33E3-CD05-0EC3-3B29-0A7A75B6C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640" y="4085411"/>
            <a:ext cx="4511815" cy="27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20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13">
            <a:extLst>
              <a:ext uri="{FF2B5EF4-FFF2-40B4-BE49-F238E27FC236}">
                <a16:creationId xmlns:a16="http://schemas.microsoft.com/office/drawing/2014/main" id="{183EEF41-937D-A3B4-DE37-20328EEBE767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83AC2A-3DED-D2D0-FD72-0DE669C82063}"/>
              </a:ext>
            </a:extLst>
          </p:cNvPr>
          <p:cNvSpPr txBox="1"/>
          <p:nvPr/>
        </p:nvSpPr>
        <p:spPr>
          <a:xfrm>
            <a:off x="1125563" y="-590698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第三部分：对比不同温度不同束流对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的影响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CAA9AB8-6F23-1D4F-A0D1-F623A0F4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073"/>
            <a:ext cx="6147082" cy="467904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ED2B490-8856-8B90-306E-B82DD98D7028}"/>
              </a:ext>
            </a:extLst>
          </p:cNvPr>
          <p:cNvSpPr txBox="1"/>
          <p:nvPr/>
        </p:nvSpPr>
        <p:spPr>
          <a:xfrm>
            <a:off x="9210675" y="89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测试时间</a:t>
            </a:r>
            <a:r>
              <a:rPr lang="en-US" altLang="zh-CN" b="1" dirty="0">
                <a:cs typeface="+mn-ea"/>
                <a:sym typeface="+mn-lt"/>
              </a:rPr>
              <a:t>50s</a:t>
            </a:r>
            <a:r>
              <a:rPr lang="zh-CN" altLang="en-US" b="1" dirty="0">
                <a:cs typeface="+mn-ea"/>
                <a:sym typeface="+mn-lt"/>
              </a:rPr>
              <a:t>，功率</a:t>
            </a:r>
            <a:r>
              <a:rPr lang="en-US" altLang="zh-CN" b="1" dirty="0">
                <a:cs typeface="+mn-ea"/>
                <a:sym typeface="+mn-lt"/>
              </a:rPr>
              <a:t>5mW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5DC2EE-FFA0-A21B-264B-39F3742B62F5}"/>
              </a:ext>
            </a:extLst>
          </p:cNvPr>
          <p:cNvSpPr txBox="1"/>
          <p:nvPr/>
        </p:nvSpPr>
        <p:spPr>
          <a:xfrm>
            <a:off x="658031" y="6200219"/>
            <a:ext cx="13118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可以看到，在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300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℃下的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150mA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峰值表现不管是峰值强度还是伴峰的半高宽都是比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130mA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和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140mA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要好的。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417AA6-A364-C07E-81E8-25857AE8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6073"/>
            <a:ext cx="5966380" cy="454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13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FACE5A91-53BB-7804-6A60-8DDD2AC7E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31"/>
          <a:stretch/>
        </p:blipFill>
        <p:spPr>
          <a:xfrm>
            <a:off x="7186295" y="4581101"/>
            <a:ext cx="2073712" cy="2057013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D618FCA9-C978-4B53-F87A-E3FD58DC4E3E}"/>
              </a:ext>
            </a:extLst>
          </p:cNvPr>
          <p:cNvSpPr txBox="1"/>
          <p:nvPr/>
        </p:nvSpPr>
        <p:spPr>
          <a:xfrm>
            <a:off x="9281467" y="4672820"/>
            <a:ext cx="2877653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dirty="0"/>
              <a:t>The MoSe</a:t>
            </a:r>
            <a:r>
              <a:rPr lang="en-US" altLang="zh-CN" sz="1100" baseline="-25000" dirty="0"/>
              <a:t>2</a:t>
            </a:r>
            <a:r>
              <a:rPr lang="en-US" altLang="zh-CN" sz="1100" dirty="0"/>
              <a:t> layers on mica. Furthermore, the A</a:t>
            </a:r>
            <a:r>
              <a:rPr lang="en-US" altLang="zh-CN" sz="1100" baseline="-25000" dirty="0"/>
              <a:t>1g</a:t>
            </a:r>
            <a:r>
              <a:rPr lang="en-US" altLang="zh-CN" sz="1100" dirty="0"/>
              <a:t> peaks of the MoSe2 thin films with a thickness of 1.12 (blue dot line) and 1.50 ML (red dash line) are located at 240.1 cm</a:t>
            </a:r>
            <a:r>
              <a:rPr lang="en-US" altLang="zh-CN" sz="1100" baseline="30000" dirty="0"/>
              <a:t>−1</a:t>
            </a:r>
            <a:r>
              <a:rPr lang="en-US" altLang="zh-CN" sz="1100" dirty="0"/>
              <a:t>, confirming the monolayer dominating nature. Consistently, the A1g peak of the 2.05 ML (black solid line) thick MoSe</a:t>
            </a:r>
            <a:r>
              <a:rPr lang="en-US" altLang="zh-CN" sz="1100" baseline="-25000" dirty="0"/>
              <a:t>2</a:t>
            </a:r>
            <a:r>
              <a:rPr lang="en-US" altLang="zh-CN" sz="1100" dirty="0"/>
              <a:t> thin film shifts to 241.3 cm</a:t>
            </a:r>
            <a:r>
              <a:rPr lang="en-US" altLang="zh-CN" sz="1100" baseline="30000" dirty="0"/>
              <a:t>−1</a:t>
            </a:r>
            <a:r>
              <a:rPr lang="en-US" altLang="zh-CN" sz="1100" dirty="0"/>
              <a:t>, which is the characteristic position for MoSe</a:t>
            </a:r>
            <a:r>
              <a:rPr lang="en-US" altLang="zh-CN" sz="1100" baseline="-25000" dirty="0"/>
              <a:t>2</a:t>
            </a:r>
            <a:r>
              <a:rPr lang="en-US" altLang="zh-CN" sz="1100" dirty="0"/>
              <a:t> bilayer.</a:t>
            </a:r>
            <a:endParaRPr lang="zh-CN" altLang="en-US" sz="11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E31D778-5DDF-0550-1C47-2C54E6E9C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3" r="25392"/>
          <a:stretch/>
        </p:blipFill>
        <p:spPr>
          <a:xfrm>
            <a:off x="8666469" y="634845"/>
            <a:ext cx="3404086" cy="318751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3582277-D8BE-3CA3-A34B-1BBA109F78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33"/>
          <a:stretch/>
        </p:blipFill>
        <p:spPr>
          <a:xfrm>
            <a:off x="197144" y="4245448"/>
            <a:ext cx="3301191" cy="245051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E2AE21-7728-21C3-7F5E-83DA99EBD159}"/>
              </a:ext>
            </a:extLst>
          </p:cNvPr>
          <p:cNvGrpSpPr/>
          <p:nvPr/>
        </p:nvGrpSpPr>
        <p:grpSpPr>
          <a:xfrm>
            <a:off x="4356006" y="645448"/>
            <a:ext cx="8161134" cy="3742307"/>
            <a:chOff x="5264521" y="66457"/>
            <a:chExt cx="9787724" cy="47984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F0FBCE7-D9F6-167F-790A-675716449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7349" y="397270"/>
              <a:ext cx="5184656" cy="446758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9EC09B5-2873-DF06-3259-2306D3F993E8}"/>
                </a:ext>
              </a:extLst>
            </p:cNvPr>
            <p:cNvSpPr txBox="1"/>
            <p:nvPr/>
          </p:nvSpPr>
          <p:spPr>
            <a:xfrm>
              <a:off x="5264521" y="66457"/>
              <a:ext cx="6545054" cy="7103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000" b="1" dirty="0">
                  <a:solidFill>
                    <a:srgbClr val="A1448B"/>
                  </a:solidFill>
                </a:rPr>
                <a:t>A </a:t>
              </a:r>
              <a:r>
                <a:rPr lang="zh-CN" altLang="en-US" sz="1000" b="1" dirty="0">
                  <a:solidFill>
                    <a:srgbClr val="A1448B"/>
                  </a:solidFill>
                </a:rPr>
                <a:t>5 nm MoSe</a:t>
              </a:r>
              <a:r>
                <a:rPr lang="zh-CN" altLang="en-US" sz="1000" b="1" baseline="-25000" dirty="0">
                  <a:solidFill>
                    <a:srgbClr val="A1448B"/>
                  </a:solidFill>
                </a:rPr>
                <a:t>2</a:t>
              </a:r>
              <a:r>
                <a:rPr lang="zh-CN" altLang="en-US" sz="1000" b="1" dirty="0">
                  <a:solidFill>
                    <a:srgbClr val="A1448B"/>
                  </a:solidFill>
                </a:rPr>
                <a:t> film (in red)</a:t>
              </a:r>
              <a:endParaRPr lang="en-US" altLang="zh-CN" sz="1000" b="1" dirty="0">
                <a:solidFill>
                  <a:srgbClr val="A1448B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000" b="1" dirty="0">
                  <a:solidFill>
                    <a:srgbClr val="A1448B"/>
                  </a:solidFill>
                </a:rPr>
                <a:t>E</a:t>
              </a:r>
              <a:r>
                <a:rPr lang="zh-CN" altLang="en-US" sz="1000" b="1" dirty="0">
                  <a:solidFill>
                    <a:srgbClr val="A1448B"/>
                  </a:solidFill>
                </a:rPr>
                <a:t>xfoliated bulk flakes on Si/SiO</a:t>
              </a:r>
              <a:r>
                <a:rPr lang="zh-CN" altLang="en-US" sz="1000" b="1" baseline="-25000" dirty="0">
                  <a:solidFill>
                    <a:srgbClr val="A1448B"/>
                  </a:solidFill>
                </a:rPr>
                <a:t>2</a:t>
              </a:r>
              <a:r>
                <a:rPr lang="zh-CN" altLang="en-US" sz="1000" b="1" dirty="0">
                  <a:solidFill>
                    <a:srgbClr val="A1448B"/>
                  </a:solidFill>
                </a:rPr>
                <a:t> substrate (in black)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zh-CN" altLang="en-US" sz="1000" b="1" dirty="0">
                <a:solidFill>
                  <a:srgbClr val="A1448B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1FD86E8-B544-9B5E-AEB7-BCA239FA54DB}"/>
                </a:ext>
              </a:extLst>
            </p:cNvPr>
            <p:cNvSpPr txBox="1"/>
            <p:nvPr/>
          </p:nvSpPr>
          <p:spPr>
            <a:xfrm>
              <a:off x="7916269" y="2432491"/>
              <a:ext cx="1155824" cy="354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100" dirty="0"/>
                <a:t>286.4 cm</a:t>
              </a:r>
              <a:r>
                <a:rPr lang="zh-CN" altLang="en-US" sz="1100" baseline="30000" dirty="0"/>
                <a:t>-1</a:t>
              </a:r>
              <a:endParaRPr lang="zh-CN" altLang="en-US" sz="11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5D35574-0627-EA9F-3803-2C25BD5377A9}"/>
                </a:ext>
              </a:extLst>
            </p:cNvPr>
            <p:cNvSpPr txBox="1"/>
            <p:nvPr/>
          </p:nvSpPr>
          <p:spPr>
            <a:xfrm>
              <a:off x="6713375" y="1035632"/>
              <a:ext cx="6161964" cy="354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100" dirty="0"/>
                <a:t>245.5 cm</a:t>
              </a:r>
              <a:r>
                <a:rPr lang="zh-CN" altLang="en-US" sz="1100" baseline="30000" dirty="0"/>
                <a:t>-1</a:t>
              </a:r>
              <a:endParaRPr lang="zh-CN" altLang="en-US" sz="11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94DE642-EC03-4792-6658-A6B0BB2FA030}"/>
                </a:ext>
              </a:extLst>
            </p:cNvPr>
            <p:cNvSpPr txBox="1"/>
            <p:nvPr/>
          </p:nvSpPr>
          <p:spPr>
            <a:xfrm>
              <a:off x="8890281" y="2631065"/>
              <a:ext cx="6161964" cy="354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354.3 cm</a:t>
              </a:r>
              <a:r>
                <a:rPr lang="en-US" altLang="zh-CN" sz="1100" baseline="30000" dirty="0"/>
                <a:t>-1</a:t>
              </a:r>
              <a:endParaRPr lang="zh-CN" altLang="en-US" sz="11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35E08DD-0117-B3F1-98A2-7DE33C70DFE3}"/>
                </a:ext>
              </a:extLst>
            </p:cNvPr>
            <p:cNvSpPr txBox="1"/>
            <p:nvPr/>
          </p:nvSpPr>
          <p:spPr>
            <a:xfrm>
              <a:off x="6323149" y="2584796"/>
              <a:ext cx="1116959" cy="354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172.8 cm</a:t>
              </a:r>
              <a:r>
                <a:rPr lang="en-US" altLang="zh-CN" sz="1100" baseline="30000" dirty="0"/>
                <a:t>-1</a:t>
              </a:r>
              <a:endParaRPr lang="zh-CN" altLang="en-US" sz="11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254541C-CDBB-3ADB-1907-1F5B7B9638E0}"/>
                </a:ext>
              </a:extLst>
            </p:cNvPr>
            <p:cNvSpPr txBox="1"/>
            <p:nvPr/>
          </p:nvSpPr>
          <p:spPr>
            <a:xfrm>
              <a:off x="8537048" y="90805"/>
              <a:ext cx="6161964" cy="333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50" dirty="0"/>
                <a:t>10.1021/acsami.6b00961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8BCE8261-8EF4-81A2-4C16-13F44FBDE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70" y="886346"/>
            <a:ext cx="4244136" cy="3309217"/>
          </a:xfrm>
          <a:prstGeom prst="rect">
            <a:avLst/>
          </a:prstGeom>
          <a:ln w="57150">
            <a:solidFill>
              <a:srgbClr val="A1448B"/>
            </a:solidFill>
          </a:ln>
        </p:spPr>
      </p:pic>
      <p:sp>
        <p:nvSpPr>
          <p:cNvPr id="17" name="Parallelogram 13">
            <a:extLst>
              <a:ext uri="{FF2B5EF4-FFF2-40B4-BE49-F238E27FC236}">
                <a16:creationId xmlns:a16="http://schemas.microsoft.com/office/drawing/2014/main" id="{171C9FE3-457B-D66C-8046-469AE57A11D9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278D3D-1021-2920-7722-CC24E5D199EF}"/>
              </a:ext>
            </a:extLst>
          </p:cNvPr>
          <p:cNvSpPr txBox="1"/>
          <p:nvPr/>
        </p:nvSpPr>
        <p:spPr>
          <a:xfrm>
            <a:off x="1076223" y="-590226"/>
            <a:ext cx="9202490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第三部分：对比不同温度不同束流对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的影响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4EFCA42-4EB0-636E-89A7-F5ECCE22F66C}"/>
              </a:ext>
            </a:extLst>
          </p:cNvPr>
          <p:cNvSpPr txBox="1"/>
          <p:nvPr/>
        </p:nvSpPr>
        <p:spPr>
          <a:xfrm>
            <a:off x="6284244" y="3442251"/>
            <a:ext cx="25319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b="1" dirty="0"/>
              <a:t>The University of Texas at Austin, </a:t>
            </a:r>
            <a:r>
              <a:rPr lang="en-US" altLang="zh-CN" sz="1000" b="1" dirty="0"/>
              <a:t>2016</a:t>
            </a:r>
            <a:endParaRPr lang="zh-CN" altLang="en-US" sz="10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BBF6123-A99A-72E0-D404-99F73DE82ABD}"/>
              </a:ext>
            </a:extLst>
          </p:cNvPr>
          <p:cNvSpPr txBox="1"/>
          <p:nvPr/>
        </p:nvSpPr>
        <p:spPr>
          <a:xfrm>
            <a:off x="562781" y="6601857"/>
            <a:ext cx="72623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A1448B"/>
                </a:solidFill>
              </a:rPr>
              <a:t>Raman spectrum of 9 ML MoSe2 grown on CaF 2 and HOPG compared to bulk MoSe2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C56368-9FC8-D342-5024-C883C340D124}"/>
              </a:ext>
            </a:extLst>
          </p:cNvPr>
          <p:cNvSpPr txBox="1"/>
          <p:nvPr/>
        </p:nvSpPr>
        <p:spPr>
          <a:xfrm>
            <a:off x="5591375" y="6361115"/>
            <a:ext cx="7803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10.1088/2053-1583/2/2/024007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F8E569A-C9EC-B805-E882-4E2F1A59DEC0}"/>
              </a:ext>
            </a:extLst>
          </p:cNvPr>
          <p:cNvSpPr txBox="1"/>
          <p:nvPr/>
        </p:nvSpPr>
        <p:spPr>
          <a:xfrm>
            <a:off x="3380382" y="6373049"/>
            <a:ext cx="2297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University of Notre Dame</a:t>
            </a:r>
            <a:r>
              <a:rPr lang="en-US" altLang="zh-CN" sz="1200" b="1" dirty="0"/>
              <a:t>,2015</a:t>
            </a:r>
            <a:endParaRPr lang="zh-CN" altLang="en-US" sz="1200" b="1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43B1A7F-EAF8-2B33-D58F-2A82E11CB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37" t="21862"/>
          <a:stretch/>
        </p:blipFill>
        <p:spPr>
          <a:xfrm>
            <a:off x="3498335" y="4340431"/>
            <a:ext cx="3477689" cy="198135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B85AF6A-15EF-BBB1-0A9F-23B113905A51}"/>
              </a:ext>
            </a:extLst>
          </p:cNvPr>
          <p:cNvSpPr txBox="1"/>
          <p:nvPr/>
        </p:nvSpPr>
        <p:spPr>
          <a:xfrm>
            <a:off x="10216415" y="520126"/>
            <a:ext cx="7803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10.1088/1361-6528/aa8b81</a:t>
            </a:r>
            <a:endParaRPr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26B9233-0359-5196-D031-6B24BFAF6EEB}"/>
              </a:ext>
            </a:extLst>
          </p:cNvPr>
          <p:cNvSpPr txBox="1"/>
          <p:nvPr/>
        </p:nvSpPr>
        <p:spPr>
          <a:xfrm>
            <a:off x="8816158" y="3690706"/>
            <a:ext cx="3477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A1448B"/>
                </a:solidFill>
              </a:rPr>
              <a:t>Two MoSe</a:t>
            </a:r>
            <a:r>
              <a:rPr lang="en-US" altLang="zh-CN" sz="1100" b="1" baseline="-25000" dirty="0">
                <a:solidFill>
                  <a:srgbClr val="A1448B"/>
                </a:solidFill>
              </a:rPr>
              <a:t>2</a:t>
            </a:r>
            <a:r>
              <a:rPr lang="en-US" altLang="zh-CN" sz="1100" b="1" dirty="0">
                <a:solidFill>
                  <a:srgbClr val="A1448B"/>
                </a:solidFill>
              </a:rPr>
              <a:t> samples with a thickness of 6-7ML(Sample #A) and 1ML(Sample #B) </a:t>
            </a:r>
            <a:r>
              <a:rPr lang="zh-CN" altLang="en-US" sz="1100" b="1" dirty="0">
                <a:solidFill>
                  <a:srgbClr val="A1448B"/>
                </a:solidFill>
              </a:rPr>
              <a:t>on mica substrate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4839D26-3984-8F77-53E9-A7B9F28CEE49}"/>
              </a:ext>
            </a:extLst>
          </p:cNvPr>
          <p:cNvSpPr txBox="1"/>
          <p:nvPr/>
        </p:nvSpPr>
        <p:spPr>
          <a:xfrm>
            <a:off x="8859994" y="4118953"/>
            <a:ext cx="33320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/>
              <a:t>T</a:t>
            </a:r>
            <a:r>
              <a:rPr lang="zh-CN" altLang="en-US" sz="1050" b="1" dirty="0"/>
              <a:t>he Hong Kong University of Science and Technology，</a:t>
            </a:r>
            <a:r>
              <a:rPr lang="en-US" altLang="zh-CN" sz="1050" b="1" dirty="0"/>
              <a:t>2017</a:t>
            </a:r>
            <a:r>
              <a:rPr lang="zh-CN" altLang="en-US" sz="1050" b="1" dirty="0"/>
              <a:t>， </a:t>
            </a:r>
            <a:r>
              <a:rPr lang="en-US" altLang="zh-CN" sz="1050" b="1" dirty="0"/>
              <a:t>Nanotechnology</a:t>
            </a:r>
            <a:endParaRPr lang="zh-CN" altLang="en-US" sz="105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9BFB810-DC9A-D8BE-B68C-65D4F7B9659F}"/>
              </a:ext>
            </a:extLst>
          </p:cNvPr>
          <p:cNvSpPr txBox="1"/>
          <p:nvPr/>
        </p:nvSpPr>
        <p:spPr>
          <a:xfrm>
            <a:off x="7825095" y="4672961"/>
            <a:ext cx="90109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241.3 cm</a:t>
            </a:r>
            <a:r>
              <a:rPr lang="en-US" altLang="zh-CN" sz="1100" baseline="30000" dirty="0"/>
              <a:t>−1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9C9B380-0B3D-8F36-A872-9BCCD7FB0945}"/>
              </a:ext>
            </a:extLst>
          </p:cNvPr>
          <p:cNvSpPr txBox="1"/>
          <p:nvPr/>
        </p:nvSpPr>
        <p:spPr>
          <a:xfrm>
            <a:off x="7737613" y="5410836"/>
            <a:ext cx="90109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240.1 cm</a:t>
            </a:r>
            <a:r>
              <a:rPr lang="en-US" altLang="zh-CN" sz="1050" baseline="30000" dirty="0"/>
              <a:t>−1</a:t>
            </a:r>
            <a:endParaRPr lang="zh-CN" altLang="en-US" sz="105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48AB6C9-CE70-31CF-17DB-DBF67F29F738}"/>
              </a:ext>
            </a:extLst>
          </p:cNvPr>
          <p:cNvSpPr txBox="1"/>
          <p:nvPr/>
        </p:nvSpPr>
        <p:spPr>
          <a:xfrm>
            <a:off x="9612501" y="6278213"/>
            <a:ext cx="90109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0" dirty="0">
                <a:effectLst/>
                <a:latin typeface="var(--font-family-strong)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10.1088/1361-648X/ab634b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31501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593CE3-6C5A-0FE8-007E-A075F70FA322}"/>
              </a:ext>
            </a:extLst>
          </p:cNvPr>
          <p:cNvGrpSpPr/>
          <p:nvPr/>
        </p:nvGrpSpPr>
        <p:grpSpPr>
          <a:xfrm>
            <a:off x="858434" y="1294512"/>
            <a:ext cx="14189477" cy="3883431"/>
            <a:chOff x="1049002" y="1436496"/>
            <a:chExt cx="14189477" cy="388343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9A12B7-3D7F-13A0-2168-8EB91A1D9913}"/>
                </a:ext>
              </a:extLst>
            </p:cNvPr>
            <p:cNvSpPr/>
            <p:nvPr/>
          </p:nvSpPr>
          <p:spPr>
            <a:xfrm>
              <a:off x="1049002" y="2945803"/>
              <a:ext cx="10580239" cy="935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C09480A-D2E0-3129-E259-C117542C7266}"/>
                </a:ext>
              </a:extLst>
            </p:cNvPr>
            <p:cNvSpPr/>
            <p:nvPr/>
          </p:nvSpPr>
          <p:spPr>
            <a:xfrm>
              <a:off x="1049002" y="1445251"/>
              <a:ext cx="10580239" cy="935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68B97EE-9645-69C0-771B-A2F6B830CC07}"/>
                </a:ext>
              </a:extLst>
            </p:cNvPr>
            <p:cNvSpPr txBox="1"/>
            <p:nvPr/>
          </p:nvSpPr>
          <p:spPr>
            <a:xfrm>
              <a:off x="1183814" y="2945803"/>
              <a:ext cx="1405466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130mA                         140mA                      150mA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D0011/D0020           D0004/D0021            D0005/D0022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27A67F7-3E5D-7AA7-22FD-A161AD2BCF33}"/>
                </a:ext>
              </a:extLst>
            </p:cNvPr>
            <p:cNvGrpSpPr/>
            <p:nvPr/>
          </p:nvGrpSpPr>
          <p:grpSpPr>
            <a:xfrm>
              <a:off x="1049002" y="1436496"/>
              <a:ext cx="12503573" cy="879472"/>
              <a:chOff x="1152656" y="1853924"/>
              <a:chExt cx="12503573" cy="87947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A68472D-2995-D8FE-C393-4ADE384B7191}"/>
                  </a:ext>
                </a:extLst>
              </p:cNvPr>
              <p:cNvSpPr txBox="1"/>
              <p:nvPr/>
            </p:nvSpPr>
            <p:spPr>
              <a:xfrm>
                <a:off x="1152656" y="1853924"/>
                <a:ext cx="12503573" cy="879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90mA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120mA        125mA        130mA        140mA       150mA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D0008        D0009          D0010        D0013        D0012        D0017        D0011       D0004       D0005</a:t>
                </a:r>
                <a:endParaRPr lang="zh-CN" altLang="en-US" dirty="0"/>
              </a:p>
            </p:txBody>
          </p:sp>
          <p:sp>
            <p:nvSpPr>
              <p:cNvPr id="15" name="箭头: 右 14">
                <a:extLst>
                  <a:ext uri="{FF2B5EF4-FFF2-40B4-BE49-F238E27FC236}">
                    <a16:creationId xmlns:a16="http://schemas.microsoft.com/office/drawing/2014/main" id="{62A702C3-F82C-4FFF-6DB4-ABCED01F90FB}"/>
                  </a:ext>
                </a:extLst>
              </p:cNvPr>
              <p:cNvSpPr/>
              <p:nvPr/>
            </p:nvSpPr>
            <p:spPr>
              <a:xfrm>
                <a:off x="1965457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7E3BE9C7-AA40-58C9-2ADF-C45087C4AF82}"/>
                  </a:ext>
                </a:extLst>
              </p:cNvPr>
              <p:cNvSpPr/>
              <p:nvPr/>
            </p:nvSpPr>
            <p:spPr>
              <a:xfrm>
                <a:off x="2984844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箭头: 右 16">
                <a:extLst>
                  <a:ext uri="{FF2B5EF4-FFF2-40B4-BE49-F238E27FC236}">
                    <a16:creationId xmlns:a16="http://schemas.microsoft.com/office/drawing/2014/main" id="{BC2199B2-FFBB-7720-EF86-9A0729EA7634}"/>
                  </a:ext>
                </a:extLst>
              </p:cNvPr>
              <p:cNvSpPr/>
              <p:nvPr/>
            </p:nvSpPr>
            <p:spPr>
              <a:xfrm>
                <a:off x="4119377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C23C5F8F-3A62-4E92-6841-95E79483E43B}"/>
                  </a:ext>
                </a:extLst>
              </p:cNvPr>
              <p:cNvSpPr/>
              <p:nvPr/>
            </p:nvSpPr>
            <p:spPr>
              <a:xfrm>
                <a:off x="5253910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箭头: 右 18">
                <a:extLst>
                  <a:ext uri="{FF2B5EF4-FFF2-40B4-BE49-F238E27FC236}">
                    <a16:creationId xmlns:a16="http://schemas.microsoft.com/office/drawing/2014/main" id="{5D24FF8C-295E-15B6-9777-9E7FAD806E7D}"/>
                  </a:ext>
                </a:extLst>
              </p:cNvPr>
              <p:cNvSpPr/>
              <p:nvPr/>
            </p:nvSpPr>
            <p:spPr>
              <a:xfrm>
                <a:off x="6388443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箭头: 右 19">
                <a:extLst>
                  <a:ext uri="{FF2B5EF4-FFF2-40B4-BE49-F238E27FC236}">
                    <a16:creationId xmlns:a16="http://schemas.microsoft.com/office/drawing/2014/main" id="{36C08AC6-60B6-3DDF-3F39-2C4012BE1984}"/>
                  </a:ext>
                </a:extLst>
              </p:cNvPr>
              <p:cNvSpPr/>
              <p:nvPr/>
            </p:nvSpPr>
            <p:spPr>
              <a:xfrm>
                <a:off x="7522976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箭头: 右 20">
                <a:extLst>
                  <a:ext uri="{FF2B5EF4-FFF2-40B4-BE49-F238E27FC236}">
                    <a16:creationId xmlns:a16="http://schemas.microsoft.com/office/drawing/2014/main" id="{31D18E9B-8A90-5F06-5EF5-ADFBBD3BA4A6}"/>
                  </a:ext>
                </a:extLst>
              </p:cNvPr>
              <p:cNvSpPr/>
              <p:nvPr/>
            </p:nvSpPr>
            <p:spPr>
              <a:xfrm>
                <a:off x="8657509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箭头: 右 21">
                <a:extLst>
                  <a:ext uri="{FF2B5EF4-FFF2-40B4-BE49-F238E27FC236}">
                    <a16:creationId xmlns:a16="http://schemas.microsoft.com/office/drawing/2014/main" id="{7653B78A-0AC1-4B3B-117E-927469E31FDF}"/>
                  </a:ext>
                </a:extLst>
              </p:cNvPr>
              <p:cNvSpPr/>
              <p:nvPr/>
            </p:nvSpPr>
            <p:spPr>
              <a:xfrm>
                <a:off x="9788656" y="2058204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A210E2D5-1BF4-E049-9129-8E45CE63EB1E}"/>
                  </a:ext>
                </a:extLst>
              </p:cNvPr>
              <p:cNvSpPr/>
              <p:nvPr/>
            </p:nvSpPr>
            <p:spPr>
              <a:xfrm>
                <a:off x="1918043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箭头: 右 23">
                <a:extLst>
                  <a:ext uri="{FF2B5EF4-FFF2-40B4-BE49-F238E27FC236}">
                    <a16:creationId xmlns:a16="http://schemas.microsoft.com/office/drawing/2014/main" id="{BD06DE51-DD51-87CB-C024-19B0DEE87EDB}"/>
                  </a:ext>
                </a:extLst>
              </p:cNvPr>
              <p:cNvSpPr/>
              <p:nvPr/>
            </p:nvSpPr>
            <p:spPr>
              <a:xfrm>
                <a:off x="3052576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箭头: 右 24">
                <a:extLst>
                  <a:ext uri="{FF2B5EF4-FFF2-40B4-BE49-F238E27FC236}">
                    <a16:creationId xmlns:a16="http://schemas.microsoft.com/office/drawing/2014/main" id="{7B30E03F-AF4D-B729-7FD5-BBACBF035293}"/>
                  </a:ext>
                </a:extLst>
              </p:cNvPr>
              <p:cNvSpPr/>
              <p:nvPr/>
            </p:nvSpPr>
            <p:spPr>
              <a:xfrm>
                <a:off x="4238919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箭头: 右 25">
                <a:extLst>
                  <a:ext uri="{FF2B5EF4-FFF2-40B4-BE49-F238E27FC236}">
                    <a16:creationId xmlns:a16="http://schemas.microsoft.com/office/drawing/2014/main" id="{60E02C88-32FB-3531-E3B3-4E908067018C}"/>
                  </a:ext>
                </a:extLst>
              </p:cNvPr>
              <p:cNvSpPr/>
              <p:nvPr/>
            </p:nvSpPr>
            <p:spPr>
              <a:xfrm>
                <a:off x="5269475" y="2461053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箭头: 右 26">
                <a:extLst>
                  <a:ext uri="{FF2B5EF4-FFF2-40B4-BE49-F238E27FC236}">
                    <a16:creationId xmlns:a16="http://schemas.microsoft.com/office/drawing/2014/main" id="{C8C1B8D9-88FF-AC73-3769-A3E7CB498E63}"/>
                  </a:ext>
                </a:extLst>
              </p:cNvPr>
              <p:cNvSpPr/>
              <p:nvPr/>
            </p:nvSpPr>
            <p:spPr>
              <a:xfrm>
                <a:off x="6382320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右 27">
                <a:extLst>
                  <a:ext uri="{FF2B5EF4-FFF2-40B4-BE49-F238E27FC236}">
                    <a16:creationId xmlns:a16="http://schemas.microsoft.com/office/drawing/2014/main" id="{F2FB0E6F-58A5-BD48-5E57-E03E3FDAF6ED}"/>
                  </a:ext>
                </a:extLst>
              </p:cNvPr>
              <p:cNvSpPr/>
              <p:nvPr/>
            </p:nvSpPr>
            <p:spPr>
              <a:xfrm>
                <a:off x="7447495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FD699917-C85C-BE5B-C895-7A61B6B6C7CA}"/>
                  </a:ext>
                </a:extLst>
              </p:cNvPr>
              <p:cNvSpPr/>
              <p:nvPr/>
            </p:nvSpPr>
            <p:spPr>
              <a:xfrm>
                <a:off x="8489151" y="2454979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箭头: 右 29">
                <a:extLst>
                  <a:ext uri="{FF2B5EF4-FFF2-40B4-BE49-F238E27FC236}">
                    <a16:creationId xmlns:a16="http://schemas.microsoft.com/office/drawing/2014/main" id="{33A53C74-3E28-5DB3-BC31-3F579B3044D7}"/>
                  </a:ext>
                </a:extLst>
              </p:cNvPr>
              <p:cNvSpPr/>
              <p:nvPr/>
            </p:nvSpPr>
            <p:spPr>
              <a:xfrm>
                <a:off x="9511924" y="2472277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512BA47A-B474-466B-D6DE-0441C118063C}"/>
                </a:ext>
              </a:extLst>
            </p:cNvPr>
            <p:cNvSpPr/>
            <p:nvPr/>
          </p:nvSpPr>
          <p:spPr>
            <a:xfrm>
              <a:off x="2712317" y="3181538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9B916370-ECC7-AE60-4960-82A0A1D13A00}"/>
                </a:ext>
              </a:extLst>
            </p:cNvPr>
            <p:cNvSpPr/>
            <p:nvPr/>
          </p:nvSpPr>
          <p:spPr>
            <a:xfrm>
              <a:off x="4679970" y="3195591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E7D371FA-177E-4D7A-972A-EAF84ABC1091}"/>
                </a:ext>
              </a:extLst>
            </p:cNvPr>
            <p:cNvSpPr/>
            <p:nvPr/>
          </p:nvSpPr>
          <p:spPr>
            <a:xfrm>
              <a:off x="4751090" y="3564197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8A6E1FE6-08DC-9124-9FB8-DEA7EA9C967B}"/>
                </a:ext>
              </a:extLst>
            </p:cNvPr>
            <p:cNvSpPr/>
            <p:nvPr/>
          </p:nvSpPr>
          <p:spPr>
            <a:xfrm>
              <a:off x="2793135" y="3578879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A8271B5-25BF-2B93-2AFF-85DEEF346352}"/>
                </a:ext>
              </a:extLst>
            </p:cNvPr>
            <p:cNvSpPr/>
            <p:nvPr/>
          </p:nvSpPr>
          <p:spPr>
            <a:xfrm>
              <a:off x="1049003" y="4437769"/>
              <a:ext cx="10580239" cy="8821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A066B8-22FB-1736-EBF8-72AA45BE9E68}"/>
                </a:ext>
              </a:extLst>
            </p:cNvPr>
            <p:cNvSpPr txBox="1"/>
            <p:nvPr/>
          </p:nvSpPr>
          <p:spPr>
            <a:xfrm>
              <a:off x="1183813" y="4412804"/>
              <a:ext cx="1405466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         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D0026/D0022                     D0027/D0021                               D0028/D0020 </a:t>
              </a:r>
            </a:p>
          </p:txBody>
        </p:sp>
      </p:grpSp>
      <p:sp>
        <p:nvSpPr>
          <p:cNvPr id="31" name="Parallelogram 13">
            <a:extLst>
              <a:ext uri="{FF2B5EF4-FFF2-40B4-BE49-F238E27FC236}">
                <a16:creationId xmlns:a16="http://schemas.microsoft.com/office/drawing/2014/main" id="{E4A6358D-F6CA-AE23-150A-6E9A85AFEFB7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04A6F9E-2D8D-6090-5E57-5BFFF6FF6D93}"/>
              </a:ext>
            </a:extLst>
          </p:cNvPr>
          <p:cNvSpPr txBox="1"/>
          <p:nvPr/>
        </p:nvSpPr>
        <p:spPr>
          <a:xfrm>
            <a:off x="1166951" y="203731"/>
            <a:ext cx="7613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近期蓝宝石衬底生长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实验总结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E5570F-2C81-FD9A-E927-8D6324D66140}"/>
              </a:ext>
            </a:extLst>
          </p:cNvPr>
          <p:cNvSpPr txBox="1"/>
          <p:nvPr/>
        </p:nvSpPr>
        <p:spPr>
          <a:xfrm>
            <a:off x="798147" y="300516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改变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的沉积速率电流从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90mA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</a:t>
            </a: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150mA</a:t>
            </a:r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的数据对比及总结</a:t>
            </a:r>
            <a:endParaRPr lang="en-US" altLang="zh-CN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11FC7D-E066-08FA-C039-A98FEC6BF242}"/>
              </a:ext>
            </a:extLst>
          </p:cNvPr>
          <p:cNvSpPr txBox="1"/>
          <p:nvPr/>
        </p:nvSpPr>
        <p:spPr>
          <a:xfrm>
            <a:off x="798147" y="1825012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预热并稳定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阀门对生长条件的影响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9ACEE3A-291F-B0AF-0161-EBB982BDB411}"/>
              </a:ext>
            </a:extLst>
          </p:cNvPr>
          <p:cNvSpPr txBox="1"/>
          <p:nvPr/>
        </p:nvSpPr>
        <p:spPr>
          <a:xfrm>
            <a:off x="798147" y="3292732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对比不同温度不同束流对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</a:t>
            </a:r>
            <a:r>
              <a:rPr lang="en-US" altLang="zh-CN" sz="1800" b="1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的影响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51DC4DB-DA58-A94B-597B-C91DB2E5214B}"/>
              </a:ext>
            </a:extLst>
          </p:cNvPr>
          <p:cNvSpPr txBox="1"/>
          <p:nvPr/>
        </p:nvSpPr>
        <p:spPr>
          <a:xfrm>
            <a:off x="798147" y="4695845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两步法生长</a:t>
            </a:r>
            <a:r>
              <a:rPr lang="en-US" altLang="zh-CN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</a:t>
            </a:r>
            <a:r>
              <a:rPr lang="en-US" altLang="zh-CN" b="1" baseline="-25000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，初步尝试与结果</a:t>
            </a:r>
            <a:endParaRPr lang="en-US" altLang="zh-CN" sz="1800" b="1" dirty="0">
              <a:solidFill>
                <a:srgbClr val="A144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B55167A-3AE9-1BA0-4943-7799DEDF032B}"/>
              </a:ext>
            </a:extLst>
          </p:cNvPr>
          <p:cNvSpPr/>
          <p:nvPr/>
        </p:nvSpPr>
        <p:spPr>
          <a:xfrm>
            <a:off x="858435" y="5683231"/>
            <a:ext cx="10580239" cy="882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27BED6-470C-D514-7C02-8694E357022B}"/>
              </a:ext>
            </a:extLst>
          </p:cNvPr>
          <p:cNvSpPr txBox="1"/>
          <p:nvPr/>
        </p:nvSpPr>
        <p:spPr>
          <a:xfrm>
            <a:off x="993245" y="5658266"/>
            <a:ext cx="1405466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130mA                  120mA                   110mA                     100mA                90mA                     80mA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D0029               D0035                       D0036                       D0037                D0038                  D0039</a:t>
            </a:r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E66A9A2A-F556-39B0-01D1-EE2B0413EBD7}"/>
              </a:ext>
            </a:extLst>
          </p:cNvPr>
          <p:cNvSpPr/>
          <p:nvPr/>
        </p:nvSpPr>
        <p:spPr>
          <a:xfrm>
            <a:off x="3588549" y="45019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箭头: 右 77">
            <a:extLst>
              <a:ext uri="{FF2B5EF4-FFF2-40B4-BE49-F238E27FC236}">
                <a16:creationId xmlns:a16="http://schemas.microsoft.com/office/drawing/2014/main" id="{AC79C89F-8658-6080-C27E-56C528466CD8}"/>
              </a:ext>
            </a:extLst>
          </p:cNvPr>
          <p:cNvSpPr/>
          <p:nvPr/>
        </p:nvSpPr>
        <p:spPr>
          <a:xfrm>
            <a:off x="3175799" y="48601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053FDE9C-65F1-36D3-7E72-0C9C99999656}"/>
              </a:ext>
            </a:extLst>
          </p:cNvPr>
          <p:cNvSpPr/>
          <p:nvPr/>
        </p:nvSpPr>
        <p:spPr>
          <a:xfrm>
            <a:off x="5940213" y="48601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139175F6-307D-DCBF-52E7-8DE830AB19BE}"/>
              </a:ext>
            </a:extLst>
          </p:cNvPr>
          <p:cNvSpPr/>
          <p:nvPr/>
        </p:nvSpPr>
        <p:spPr>
          <a:xfrm>
            <a:off x="6575213" y="45019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箭头: 右 80">
            <a:extLst>
              <a:ext uri="{FF2B5EF4-FFF2-40B4-BE49-F238E27FC236}">
                <a16:creationId xmlns:a16="http://schemas.microsoft.com/office/drawing/2014/main" id="{3BE487FD-D4EB-D8F3-A975-DAAE0006C15E}"/>
              </a:ext>
            </a:extLst>
          </p:cNvPr>
          <p:cNvSpPr/>
          <p:nvPr/>
        </p:nvSpPr>
        <p:spPr>
          <a:xfrm>
            <a:off x="2259418" y="58608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6D69D557-4DE8-3869-5726-4EB5FFADEA8F}"/>
              </a:ext>
            </a:extLst>
          </p:cNvPr>
          <p:cNvSpPr/>
          <p:nvPr/>
        </p:nvSpPr>
        <p:spPr>
          <a:xfrm>
            <a:off x="7541640" y="5871708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2A8A3B1B-D9B0-AA8C-1003-DBA0D8964E5B}"/>
              </a:ext>
            </a:extLst>
          </p:cNvPr>
          <p:cNvSpPr/>
          <p:nvPr/>
        </p:nvSpPr>
        <p:spPr>
          <a:xfrm>
            <a:off x="3964771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9B3DD24A-A7EC-77FF-9AB8-F2074ED892CB}"/>
              </a:ext>
            </a:extLst>
          </p:cNvPr>
          <p:cNvSpPr/>
          <p:nvPr/>
        </p:nvSpPr>
        <p:spPr>
          <a:xfrm>
            <a:off x="5776524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5D478728-057F-8DC3-4D26-2F50529667DD}"/>
              </a:ext>
            </a:extLst>
          </p:cNvPr>
          <p:cNvSpPr/>
          <p:nvPr/>
        </p:nvSpPr>
        <p:spPr>
          <a:xfrm>
            <a:off x="9263164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2B0CC420-300E-4AB9-9F67-E421F56AFA8F}"/>
              </a:ext>
            </a:extLst>
          </p:cNvPr>
          <p:cNvSpPr/>
          <p:nvPr/>
        </p:nvSpPr>
        <p:spPr>
          <a:xfrm>
            <a:off x="2258106" y="630878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右 87">
            <a:extLst>
              <a:ext uri="{FF2B5EF4-FFF2-40B4-BE49-F238E27FC236}">
                <a16:creationId xmlns:a16="http://schemas.microsoft.com/office/drawing/2014/main" id="{77C0CAB3-C915-B5C7-5583-B692830532C3}"/>
              </a:ext>
            </a:extLst>
          </p:cNvPr>
          <p:cNvSpPr/>
          <p:nvPr/>
        </p:nvSpPr>
        <p:spPr>
          <a:xfrm>
            <a:off x="7540328" y="63196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3B8CC996-0113-0EAD-0B97-83F519467ABA}"/>
              </a:ext>
            </a:extLst>
          </p:cNvPr>
          <p:cNvSpPr/>
          <p:nvPr/>
        </p:nvSpPr>
        <p:spPr>
          <a:xfrm>
            <a:off x="3963459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505E088A-AE92-0B77-B10A-2AB3E9D124DD}"/>
              </a:ext>
            </a:extLst>
          </p:cNvPr>
          <p:cNvSpPr/>
          <p:nvPr/>
        </p:nvSpPr>
        <p:spPr>
          <a:xfrm>
            <a:off x="5775212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C5DE5A67-69E2-D19B-321A-B6AC36F2D5B3}"/>
              </a:ext>
            </a:extLst>
          </p:cNvPr>
          <p:cNvSpPr/>
          <p:nvPr/>
        </p:nvSpPr>
        <p:spPr>
          <a:xfrm>
            <a:off x="9261852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42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3">
            <a:extLst>
              <a:ext uri="{FF2B5EF4-FFF2-40B4-BE49-F238E27FC236}">
                <a16:creationId xmlns:a16="http://schemas.microsoft.com/office/drawing/2014/main" id="{BBEABF32-4DAC-7639-5E87-60DDED1CDB12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87C4C3-CF59-1825-95A0-A6AD64C4EF53}"/>
              </a:ext>
            </a:extLst>
          </p:cNvPr>
          <p:cNvSpPr txBox="1"/>
          <p:nvPr/>
        </p:nvSpPr>
        <p:spPr>
          <a:xfrm>
            <a:off x="1166951" y="203731"/>
            <a:ext cx="7613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什么是两步法？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434AA5-DCB2-87DA-B633-21BDA651D533}"/>
              </a:ext>
            </a:extLst>
          </p:cNvPr>
          <p:cNvSpPr txBox="1"/>
          <p:nvPr/>
        </p:nvSpPr>
        <p:spPr>
          <a:xfrm>
            <a:off x="242740" y="1063199"/>
            <a:ext cx="11240599" cy="5116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5300" indent="266700" algn="just">
              <a:lnSpc>
                <a:spcPct val="150000"/>
              </a:lnSpc>
            </a:pP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可以在生长温度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250-300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℃内先标定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的沉积速率，可以准备系列衬底。</a:t>
            </a:r>
          </a:p>
          <a:p>
            <a:pPr marL="495300" indent="266700"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第一步：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130mA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120mA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110mA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100mA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90mA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80mA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，直至最终没有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蒸出来，确定最小值，以此速率进行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MoSe2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的生长。</a:t>
            </a:r>
          </a:p>
          <a:p>
            <a:pPr marL="495300" indent="266700"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第二步：（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以最慢的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生长速度来生长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</a:t>
            </a:r>
            <a:r>
              <a:rPr lang="en-US" altLang="zh-CN" sz="2000" b="1" baseline="-25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，打开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的挡板，样品可以不旋转，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RHEED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始终监测震荡曲线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，根据震荡曲线变化，先长一层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monolayer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，如果震荡曲线能够下去再上来，监测到一个周期，证明生长了一层，此时可以关闭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的挡板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 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95300" indent="266700"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然后短时间退火，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400-500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℃之间退火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分钟，效果可能更好；如果震荡曲线下去后没有上来形成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一个震荡周期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，也可以把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的挡板关闭，同样短时间退火，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400-500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℃之间退火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分钟，如果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RHEED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衍射图谱重新变好，说明第一层退火后也可以得到；之后打开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</a:t>
            </a:r>
            <a:r>
              <a:rPr lang="zh-CN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的挡板，以之前速率进行生长，大约估计生长几层，然后退火得到比较好的薄膜，实现两步法生长。</a:t>
            </a:r>
          </a:p>
        </p:txBody>
      </p:sp>
    </p:spTree>
    <p:extLst>
      <p:ext uri="{BB962C8B-B14F-4D97-AF65-F5344CB8AC3E}">
        <p14:creationId xmlns:p14="http://schemas.microsoft.com/office/powerpoint/2010/main" val="1539234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1E2A1AB-2279-94C8-9CFB-9732B418380E}"/>
              </a:ext>
            </a:extLst>
          </p:cNvPr>
          <p:cNvCxnSpPr>
            <a:cxnSpLocks/>
          </p:cNvCxnSpPr>
          <p:nvPr/>
        </p:nvCxnSpPr>
        <p:spPr>
          <a:xfrm flipV="1">
            <a:off x="3240026" y="1289089"/>
            <a:ext cx="524969" cy="92947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DC8D897-4D29-F812-AA0A-5FA1FEA7A199}"/>
              </a:ext>
            </a:extLst>
          </p:cNvPr>
          <p:cNvCxnSpPr>
            <a:cxnSpLocks/>
          </p:cNvCxnSpPr>
          <p:nvPr/>
        </p:nvCxnSpPr>
        <p:spPr>
          <a:xfrm flipV="1">
            <a:off x="3775763" y="1278531"/>
            <a:ext cx="1215807" cy="1228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E01D73B-0A5B-3EDC-25B7-0652129AD309}"/>
              </a:ext>
            </a:extLst>
          </p:cNvPr>
          <p:cNvSpPr txBox="1"/>
          <p:nvPr/>
        </p:nvSpPr>
        <p:spPr>
          <a:xfrm>
            <a:off x="3884779" y="914973"/>
            <a:ext cx="146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800 °C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A580A93-C787-0FAD-33DF-F2BA39C34AE9}"/>
              </a:ext>
            </a:extLst>
          </p:cNvPr>
          <p:cNvCxnSpPr>
            <a:cxnSpLocks/>
          </p:cNvCxnSpPr>
          <p:nvPr/>
        </p:nvCxnSpPr>
        <p:spPr>
          <a:xfrm>
            <a:off x="4961027" y="1284672"/>
            <a:ext cx="391161" cy="100596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0464424-79C7-F3AD-6A83-9CB776213432}"/>
              </a:ext>
            </a:extLst>
          </p:cNvPr>
          <p:cNvCxnSpPr>
            <a:cxnSpLocks/>
          </p:cNvCxnSpPr>
          <p:nvPr/>
        </p:nvCxnSpPr>
        <p:spPr>
          <a:xfrm>
            <a:off x="5338307" y="2271232"/>
            <a:ext cx="3587032" cy="5819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BBE975D-17F7-9D17-B6F6-20F41AEE09EF}"/>
              </a:ext>
            </a:extLst>
          </p:cNvPr>
          <p:cNvSpPr txBox="1"/>
          <p:nvPr/>
        </p:nvSpPr>
        <p:spPr>
          <a:xfrm>
            <a:off x="6721407" y="1901900"/>
            <a:ext cx="124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250°C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5ECFEFC-C0F3-5C36-93D9-DD54C98C3C73}"/>
              </a:ext>
            </a:extLst>
          </p:cNvPr>
          <p:cNvSpPr txBox="1"/>
          <p:nvPr/>
        </p:nvSpPr>
        <p:spPr>
          <a:xfrm>
            <a:off x="3516307" y="1520800"/>
            <a:ext cx="1684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00CC"/>
                </a:solidFill>
                <a:cs typeface="+mn-ea"/>
                <a:sym typeface="+mn-lt"/>
              </a:rPr>
              <a:t>pre-annealing</a:t>
            </a:r>
          </a:p>
          <a:p>
            <a:pPr algn="ctr"/>
            <a:r>
              <a:rPr lang="en-US" altLang="zh-CN" b="1" dirty="0">
                <a:solidFill>
                  <a:srgbClr val="0000CC"/>
                </a:solidFill>
                <a:cs typeface="+mn-ea"/>
                <a:sym typeface="+mn-lt"/>
              </a:rPr>
              <a:t>30min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FE40474-A8CD-9FC8-A766-DF4002F62473}"/>
              </a:ext>
            </a:extLst>
          </p:cNvPr>
          <p:cNvCxnSpPr>
            <a:cxnSpLocks/>
          </p:cNvCxnSpPr>
          <p:nvPr/>
        </p:nvCxnSpPr>
        <p:spPr>
          <a:xfrm flipV="1">
            <a:off x="874103" y="2529347"/>
            <a:ext cx="370726" cy="363039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595B25E-462D-CEA8-615B-D7275964E1ED}"/>
              </a:ext>
            </a:extLst>
          </p:cNvPr>
          <p:cNvCxnSpPr>
            <a:cxnSpLocks/>
          </p:cNvCxnSpPr>
          <p:nvPr/>
        </p:nvCxnSpPr>
        <p:spPr>
          <a:xfrm>
            <a:off x="1260142" y="2536570"/>
            <a:ext cx="985263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E39F01A-39DC-E1FA-224E-B5F8AF25B9EA}"/>
              </a:ext>
            </a:extLst>
          </p:cNvPr>
          <p:cNvSpPr txBox="1"/>
          <p:nvPr/>
        </p:nvSpPr>
        <p:spPr>
          <a:xfrm>
            <a:off x="900909" y="2182216"/>
            <a:ext cx="106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140 °C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2EFE340-89F0-595B-4658-7BC939E2AE0E}"/>
              </a:ext>
            </a:extLst>
          </p:cNvPr>
          <p:cNvSpPr txBox="1"/>
          <p:nvPr/>
        </p:nvSpPr>
        <p:spPr>
          <a:xfrm>
            <a:off x="877042" y="2567923"/>
            <a:ext cx="1684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00CC"/>
                </a:solidFill>
                <a:cs typeface="+mn-ea"/>
                <a:sym typeface="+mn-lt"/>
              </a:rPr>
              <a:t>degas 7h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E2A36B5-EC6A-98B6-3F04-7569896639C0}"/>
              </a:ext>
            </a:extLst>
          </p:cNvPr>
          <p:cNvCxnSpPr>
            <a:cxnSpLocks/>
          </p:cNvCxnSpPr>
          <p:nvPr/>
        </p:nvCxnSpPr>
        <p:spPr>
          <a:xfrm>
            <a:off x="5332739" y="2290635"/>
            <a:ext cx="13279" cy="139116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7F905F5-F545-DE16-FDB2-0E8BA15B6714}"/>
              </a:ext>
            </a:extLst>
          </p:cNvPr>
          <p:cNvCxnSpPr>
            <a:cxnSpLocks/>
          </p:cNvCxnSpPr>
          <p:nvPr/>
        </p:nvCxnSpPr>
        <p:spPr>
          <a:xfrm>
            <a:off x="2561361" y="2218567"/>
            <a:ext cx="684719" cy="16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94ED9E6-A46B-EC6F-92A1-DE39EAA41EF9}"/>
              </a:ext>
            </a:extLst>
          </p:cNvPr>
          <p:cNvCxnSpPr>
            <a:cxnSpLocks/>
          </p:cNvCxnSpPr>
          <p:nvPr/>
        </p:nvCxnSpPr>
        <p:spPr>
          <a:xfrm flipV="1">
            <a:off x="2250465" y="2218567"/>
            <a:ext cx="347505" cy="33028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6060D9B-601B-D451-5D18-21DE1CA8300B}"/>
              </a:ext>
            </a:extLst>
          </p:cNvPr>
          <p:cNvSpPr txBox="1"/>
          <p:nvPr/>
        </p:nvSpPr>
        <p:spPr>
          <a:xfrm>
            <a:off x="2523166" y="1843966"/>
            <a:ext cx="146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250 °C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8F942AF-2A24-CECA-8C44-856C470A6192}"/>
              </a:ext>
            </a:extLst>
          </p:cNvPr>
          <p:cNvSpPr txBox="1"/>
          <p:nvPr/>
        </p:nvSpPr>
        <p:spPr>
          <a:xfrm>
            <a:off x="1786923" y="1901900"/>
            <a:ext cx="8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15min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5F94533-76E1-3D4F-1101-3DF312C86A69}"/>
              </a:ext>
            </a:extLst>
          </p:cNvPr>
          <p:cNvSpPr txBox="1"/>
          <p:nvPr/>
        </p:nvSpPr>
        <p:spPr>
          <a:xfrm>
            <a:off x="2713029" y="1323199"/>
            <a:ext cx="8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25min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93856E7-1CCD-ACD9-AC9D-6C50D34E4B86}"/>
              </a:ext>
            </a:extLst>
          </p:cNvPr>
          <p:cNvSpPr txBox="1"/>
          <p:nvPr/>
        </p:nvSpPr>
        <p:spPr>
          <a:xfrm>
            <a:off x="2071587" y="2276439"/>
            <a:ext cx="1684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00CC"/>
                </a:solidFill>
                <a:cs typeface="+mn-ea"/>
                <a:sym typeface="+mn-lt"/>
              </a:rPr>
              <a:t>degas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E31369E-E15D-FE30-FA79-E195C5CBA103}"/>
              </a:ext>
            </a:extLst>
          </p:cNvPr>
          <p:cNvSpPr txBox="1"/>
          <p:nvPr/>
        </p:nvSpPr>
        <p:spPr>
          <a:xfrm>
            <a:off x="5076086" y="1504521"/>
            <a:ext cx="8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15min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623D1F1-0659-A24F-BA87-22B95609538F}"/>
              </a:ext>
            </a:extLst>
          </p:cNvPr>
          <p:cNvCxnSpPr>
            <a:cxnSpLocks/>
          </p:cNvCxnSpPr>
          <p:nvPr/>
        </p:nvCxnSpPr>
        <p:spPr>
          <a:xfrm flipH="1" flipV="1">
            <a:off x="8903750" y="2259468"/>
            <a:ext cx="1288829" cy="135972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FB13BE95-06BD-07B5-AAAB-9ABF7CDF8BFD}"/>
              </a:ext>
            </a:extLst>
          </p:cNvPr>
          <p:cNvSpPr txBox="1"/>
          <p:nvPr/>
        </p:nvSpPr>
        <p:spPr>
          <a:xfrm>
            <a:off x="10040375" y="3662572"/>
            <a:ext cx="81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100°C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565255D-6BCD-1F92-8BDC-DFA9173C059C}"/>
              </a:ext>
            </a:extLst>
          </p:cNvPr>
          <p:cNvSpPr txBox="1"/>
          <p:nvPr/>
        </p:nvSpPr>
        <p:spPr>
          <a:xfrm>
            <a:off x="9523690" y="2600927"/>
            <a:ext cx="8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10min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B9BA3FA-2C68-75BA-FF31-8B78D109E9C1}"/>
              </a:ext>
            </a:extLst>
          </p:cNvPr>
          <p:cNvCxnSpPr>
            <a:cxnSpLocks/>
          </p:cNvCxnSpPr>
          <p:nvPr/>
        </p:nvCxnSpPr>
        <p:spPr>
          <a:xfrm flipH="1">
            <a:off x="8913317" y="2351158"/>
            <a:ext cx="12022" cy="120253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9438ECA-1874-15A5-59B7-E8005B0271D2}"/>
              </a:ext>
            </a:extLst>
          </p:cNvPr>
          <p:cNvSpPr txBox="1"/>
          <p:nvPr/>
        </p:nvSpPr>
        <p:spPr>
          <a:xfrm>
            <a:off x="1630486" y="2175528"/>
            <a:ext cx="106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100 °C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892CE93-25AA-C5BE-F4F4-C3C5FCDB5661}"/>
              </a:ext>
            </a:extLst>
          </p:cNvPr>
          <p:cNvCxnSpPr>
            <a:cxnSpLocks/>
          </p:cNvCxnSpPr>
          <p:nvPr/>
        </p:nvCxnSpPr>
        <p:spPr>
          <a:xfrm flipH="1">
            <a:off x="6202775" y="2290635"/>
            <a:ext cx="12921" cy="139116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0DD778A-0BE2-DB09-49BE-38A858E2BC3D}"/>
              </a:ext>
            </a:extLst>
          </p:cNvPr>
          <p:cNvCxnSpPr>
            <a:cxnSpLocks/>
          </p:cNvCxnSpPr>
          <p:nvPr/>
        </p:nvCxnSpPr>
        <p:spPr>
          <a:xfrm>
            <a:off x="6982522" y="2290635"/>
            <a:ext cx="5512" cy="1371937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2493FCA-1023-667A-0B74-C851385DFC7A}"/>
              </a:ext>
            </a:extLst>
          </p:cNvPr>
          <p:cNvSpPr txBox="1"/>
          <p:nvPr/>
        </p:nvSpPr>
        <p:spPr>
          <a:xfrm>
            <a:off x="5127067" y="2465567"/>
            <a:ext cx="1308600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cs typeface="+mn-ea"/>
                <a:sym typeface="+mn-lt"/>
              </a:rPr>
              <a:t>稳定</a:t>
            </a:r>
            <a:endParaRPr lang="en-US" altLang="zh-CN" sz="1400" b="1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>
                <a:cs typeface="+mn-ea"/>
                <a:sym typeface="+mn-lt"/>
              </a:rPr>
              <a:t>衬底温度</a:t>
            </a:r>
            <a:endParaRPr lang="en-US" altLang="zh-CN" sz="1400" b="1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rgbClr val="0000CC"/>
                </a:solidFill>
                <a:cs typeface="+mn-ea"/>
                <a:sym typeface="+mn-lt"/>
              </a:rPr>
              <a:t>30min</a:t>
            </a:r>
            <a:endParaRPr lang="zh-CN" altLang="en-US" sz="1400" b="1" dirty="0">
              <a:solidFill>
                <a:srgbClr val="0000CC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63A3C8-12FF-00E5-C89F-49C0C9428FE6}"/>
              </a:ext>
            </a:extLst>
          </p:cNvPr>
          <p:cNvSpPr txBox="1"/>
          <p:nvPr/>
        </p:nvSpPr>
        <p:spPr>
          <a:xfrm>
            <a:off x="5843047" y="2349072"/>
            <a:ext cx="1559779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cs typeface="+mn-ea"/>
                <a:sym typeface="+mn-lt"/>
              </a:rPr>
              <a:t>稳定</a:t>
            </a:r>
            <a:br>
              <a:rPr lang="en-US" altLang="zh-CN" sz="1400" b="1" dirty="0">
                <a:cs typeface="+mn-ea"/>
                <a:sym typeface="+mn-lt"/>
              </a:rPr>
            </a:br>
            <a:r>
              <a:rPr lang="zh-CN" altLang="en-US" sz="1400" b="1" dirty="0">
                <a:cs typeface="+mn-ea"/>
                <a:sym typeface="+mn-lt"/>
              </a:rPr>
              <a:t>阀门大小</a:t>
            </a:r>
            <a:endParaRPr lang="en-US" altLang="zh-CN" sz="1400" b="1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rgbClr val="0000CC"/>
                </a:solidFill>
                <a:cs typeface="+mn-ea"/>
                <a:sym typeface="+mn-lt"/>
              </a:rPr>
              <a:t>5min</a:t>
            </a:r>
            <a:endParaRPr lang="zh-CN" altLang="en-US" sz="1400" b="1" dirty="0">
              <a:solidFill>
                <a:srgbClr val="0000CC"/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012E76-084B-14BA-D7A2-D08F76CB9DE8}"/>
              </a:ext>
            </a:extLst>
          </p:cNvPr>
          <p:cNvSpPr txBox="1"/>
          <p:nvPr/>
        </p:nvSpPr>
        <p:spPr>
          <a:xfrm>
            <a:off x="6673847" y="2439805"/>
            <a:ext cx="25695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00CC"/>
                </a:solidFill>
                <a:cs typeface="+mn-ea"/>
                <a:sym typeface="+mn-lt"/>
              </a:rPr>
              <a:t>Growth Mo</a:t>
            </a:r>
          </a:p>
          <a:p>
            <a:pPr algn="ctr"/>
            <a:r>
              <a:rPr lang="en-US" altLang="zh-CN" b="1" dirty="0">
                <a:solidFill>
                  <a:srgbClr val="0000CC"/>
                </a:solidFill>
                <a:cs typeface="+mn-ea"/>
                <a:sym typeface="+mn-lt"/>
              </a:rPr>
              <a:t>Time: 45min </a:t>
            </a:r>
          </a:p>
          <a:p>
            <a:pPr algn="ctr"/>
            <a:r>
              <a:rPr lang="en-US" altLang="zh-CN" b="1" dirty="0">
                <a:solidFill>
                  <a:srgbClr val="0000CC"/>
                </a:solidFill>
                <a:cs typeface="+mn-ea"/>
                <a:sym typeface="+mn-lt"/>
              </a:rPr>
              <a:t>Rotation: 3rpm  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3D3D649-9E7F-3F72-748A-4AE19F3C6B70}"/>
              </a:ext>
            </a:extLst>
          </p:cNvPr>
          <p:cNvSpPr/>
          <p:nvPr/>
        </p:nvSpPr>
        <p:spPr>
          <a:xfrm rot="10800000" flipV="1">
            <a:off x="6196314" y="3498044"/>
            <a:ext cx="2701266" cy="744545"/>
          </a:xfrm>
          <a:prstGeom prst="rect">
            <a:avLst/>
          </a:prstGeom>
          <a:solidFill>
            <a:srgbClr val="E1C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 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80mA/90mA/1000mA/110mA /120mA /130mA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Parallelogram 13">
            <a:extLst>
              <a:ext uri="{FF2B5EF4-FFF2-40B4-BE49-F238E27FC236}">
                <a16:creationId xmlns:a16="http://schemas.microsoft.com/office/drawing/2014/main" id="{2681AED3-289E-4A6A-7D83-6818AD0E8B76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8443207-2EA8-320D-E23D-2A07B1A116F1}"/>
              </a:ext>
            </a:extLst>
          </p:cNvPr>
          <p:cNvSpPr txBox="1"/>
          <p:nvPr/>
        </p:nvSpPr>
        <p:spPr>
          <a:xfrm>
            <a:off x="1166951" y="203731"/>
            <a:ext cx="7613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两步法生长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，初步尝试与结果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61DC4367-C3EF-2E7B-FCD8-FA033F2E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6" y="3170631"/>
            <a:ext cx="4297752" cy="3313559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1788A031-F78D-0264-02BC-3E36CE726CAA}"/>
              </a:ext>
            </a:extLst>
          </p:cNvPr>
          <p:cNvSpPr txBox="1"/>
          <p:nvPr/>
        </p:nvSpPr>
        <p:spPr>
          <a:xfrm>
            <a:off x="229389" y="6478963"/>
            <a:ext cx="7018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cs typeface="+mn-ea"/>
                <a:sym typeface="+mn-lt"/>
              </a:rPr>
              <a:t>对比文献中沉积速率，预估最低</a:t>
            </a:r>
            <a:r>
              <a:rPr lang="en-US" altLang="zh-CN" b="1" dirty="0">
                <a:cs typeface="+mn-ea"/>
                <a:sym typeface="+mn-lt"/>
              </a:rPr>
              <a:t>Mo</a:t>
            </a:r>
            <a:r>
              <a:rPr lang="zh-CN" altLang="en-US" b="1" dirty="0">
                <a:cs typeface="+mn-ea"/>
                <a:sym typeface="+mn-lt"/>
              </a:rPr>
              <a:t>的电流大概在</a:t>
            </a:r>
            <a:r>
              <a:rPr lang="en-US" altLang="zh-CN" b="1" dirty="0">
                <a:cs typeface="+mn-ea"/>
                <a:sym typeface="+mn-lt"/>
              </a:rPr>
              <a:t>100-110mA</a:t>
            </a:r>
            <a:r>
              <a:rPr lang="zh-CN" altLang="en-US" b="1" dirty="0">
                <a:cs typeface="+mn-ea"/>
                <a:sym typeface="+mn-lt"/>
              </a:rPr>
              <a:t>。</a:t>
            </a:r>
          </a:p>
        </p:txBody>
      </p:sp>
      <p:sp>
        <p:nvSpPr>
          <p:cNvPr id="54" name="sketched-right-arrow_37071">
            <a:extLst>
              <a:ext uri="{FF2B5EF4-FFF2-40B4-BE49-F238E27FC236}">
                <a16:creationId xmlns:a16="http://schemas.microsoft.com/office/drawing/2014/main" id="{4AE4A2C2-8B0F-38E2-F112-2FF14A12CD24}"/>
              </a:ext>
            </a:extLst>
          </p:cNvPr>
          <p:cNvSpPr/>
          <p:nvPr/>
        </p:nvSpPr>
        <p:spPr>
          <a:xfrm rot="12214567">
            <a:off x="5143031" y="5962671"/>
            <a:ext cx="792698" cy="304575"/>
          </a:xfrm>
          <a:custGeom>
            <a:avLst/>
            <a:gdLst>
              <a:gd name="connsiteX0" fmla="*/ 359049 w 599972"/>
              <a:gd name="connsiteY0" fmla="*/ 349705 h 398667"/>
              <a:gd name="connsiteX1" fmla="*/ 362846 w 599972"/>
              <a:gd name="connsiteY1" fmla="*/ 382327 h 398667"/>
              <a:gd name="connsiteX2" fmla="*/ 363606 w 599972"/>
              <a:gd name="connsiteY2" fmla="*/ 382327 h 398667"/>
              <a:gd name="connsiteX3" fmla="*/ 366860 w 599972"/>
              <a:gd name="connsiteY3" fmla="*/ 386879 h 398667"/>
              <a:gd name="connsiteX4" fmla="*/ 365124 w 599972"/>
              <a:gd name="connsiteY4" fmla="*/ 386879 h 398667"/>
              <a:gd name="connsiteX5" fmla="*/ 367402 w 599972"/>
              <a:gd name="connsiteY5" fmla="*/ 387637 h 398667"/>
              <a:gd name="connsiteX6" fmla="*/ 366860 w 599972"/>
              <a:gd name="connsiteY6" fmla="*/ 386879 h 398667"/>
              <a:gd name="connsiteX7" fmla="*/ 371959 w 599972"/>
              <a:gd name="connsiteY7" fmla="*/ 386879 h 398667"/>
              <a:gd name="connsiteX8" fmla="*/ 392462 w 599972"/>
              <a:gd name="connsiteY8" fmla="*/ 369430 h 398667"/>
              <a:gd name="connsiteX9" fmla="*/ 382590 w 599972"/>
              <a:gd name="connsiteY9" fmla="*/ 366396 h 398667"/>
              <a:gd name="connsiteX10" fmla="*/ 364365 w 599972"/>
              <a:gd name="connsiteY10" fmla="*/ 355016 h 398667"/>
              <a:gd name="connsiteX11" fmla="*/ 359049 w 599972"/>
              <a:gd name="connsiteY11" fmla="*/ 349705 h 398667"/>
              <a:gd name="connsiteX12" fmla="*/ 352974 w 599972"/>
              <a:gd name="connsiteY12" fmla="*/ 311774 h 398667"/>
              <a:gd name="connsiteX13" fmla="*/ 358290 w 599972"/>
              <a:gd name="connsiteY13" fmla="*/ 333774 h 398667"/>
              <a:gd name="connsiteX14" fmla="*/ 364365 w 599972"/>
              <a:gd name="connsiteY14" fmla="*/ 337567 h 398667"/>
              <a:gd name="connsiteX15" fmla="*/ 393981 w 599972"/>
              <a:gd name="connsiteY15" fmla="*/ 356533 h 398667"/>
              <a:gd name="connsiteX16" fmla="*/ 399296 w 599972"/>
              <a:gd name="connsiteY16" fmla="*/ 364120 h 398667"/>
              <a:gd name="connsiteX17" fmla="*/ 406890 w 599972"/>
              <a:gd name="connsiteY17" fmla="*/ 357292 h 398667"/>
              <a:gd name="connsiteX18" fmla="*/ 419800 w 599972"/>
              <a:gd name="connsiteY18" fmla="*/ 346671 h 398667"/>
              <a:gd name="connsiteX19" fmla="*/ 407649 w 599972"/>
              <a:gd name="connsiteY19" fmla="*/ 345154 h 398667"/>
              <a:gd name="connsiteX20" fmla="*/ 361327 w 599972"/>
              <a:gd name="connsiteY20" fmla="*/ 318601 h 398667"/>
              <a:gd name="connsiteX21" fmla="*/ 352974 w 599972"/>
              <a:gd name="connsiteY21" fmla="*/ 311774 h 398667"/>
              <a:gd name="connsiteX22" fmla="*/ 109123 w 599972"/>
              <a:gd name="connsiteY22" fmla="*/ 286740 h 398667"/>
              <a:gd name="connsiteX23" fmla="*/ 121475 w 599972"/>
              <a:gd name="connsiteY23" fmla="*/ 292050 h 398667"/>
              <a:gd name="connsiteX24" fmla="*/ 130698 w 599972"/>
              <a:gd name="connsiteY24" fmla="*/ 292494 h 398667"/>
              <a:gd name="connsiteX25" fmla="*/ 132688 w 599972"/>
              <a:gd name="connsiteY25" fmla="*/ 292809 h 398667"/>
              <a:gd name="connsiteX26" fmla="*/ 137248 w 599972"/>
              <a:gd name="connsiteY26" fmla="*/ 292809 h 398667"/>
              <a:gd name="connsiteX27" fmla="*/ 130698 w 599972"/>
              <a:gd name="connsiteY27" fmla="*/ 292494 h 398667"/>
              <a:gd name="connsiteX28" fmla="*/ 120715 w 599972"/>
              <a:gd name="connsiteY28" fmla="*/ 290912 h 398667"/>
              <a:gd name="connsiteX29" fmla="*/ 109883 w 599972"/>
              <a:gd name="connsiteY29" fmla="*/ 286740 h 398667"/>
              <a:gd name="connsiteX30" fmla="*/ 109123 w 599972"/>
              <a:gd name="connsiteY30" fmla="*/ 286740 h 398667"/>
              <a:gd name="connsiteX31" fmla="*/ 20258 w 599972"/>
              <a:gd name="connsiteY31" fmla="*/ 285960 h 398667"/>
              <a:gd name="connsiteX32" fmla="*/ 21777 w 599972"/>
              <a:gd name="connsiteY32" fmla="*/ 286719 h 398667"/>
              <a:gd name="connsiteX33" fmla="*/ 44566 w 599972"/>
              <a:gd name="connsiteY33" fmla="*/ 292786 h 398667"/>
              <a:gd name="connsiteX34" fmla="*/ 20258 w 599972"/>
              <a:gd name="connsiteY34" fmla="*/ 285960 h 398667"/>
              <a:gd name="connsiteX35" fmla="*/ 194216 w 599972"/>
              <a:gd name="connsiteY35" fmla="*/ 284468 h 398667"/>
              <a:gd name="connsiteX36" fmla="*/ 197254 w 599972"/>
              <a:gd name="connsiteY36" fmla="*/ 285985 h 398667"/>
              <a:gd name="connsiteX37" fmla="*/ 197300 w 599972"/>
              <a:gd name="connsiteY37" fmla="*/ 285997 h 398667"/>
              <a:gd name="connsiteX38" fmla="*/ 208174 w 599972"/>
              <a:gd name="connsiteY38" fmla="*/ 291389 h 398667"/>
              <a:gd name="connsiteX39" fmla="*/ 219064 w 599972"/>
              <a:gd name="connsiteY39" fmla="*/ 291791 h 398667"/>
              <a:gd name="connsiteX40" fmla="*/ 220044 w 599972"/>
              <a:gd name="connsiteY40" fmla="*/ 292052 h 398667"/>
              <a:gd name="connsiteX41" fmla="*/ 226121 w 599972"/>
              <a:gd name="connsiteY41" fmla="*/ 292052 h 398667"/>
              <a:gd name="connsiteX42" fmla="*/ 219064 w 599972"/>
              <a:gd name="connsiteY42" fmla="*/ 291791 h 398667"/>
              <a:gd name="connsiteX43" fmla="*/ 197300 w 599972"/>
              <a:gd name="connsiteY43" fmla="*/ 285997 h 398667"/>
              <a:gd name="connsiteX44" fmla="*/ 289186 w 599972"/>
              <a:gd name="connsiteY44" fmla="*/ 275359 h 398667"/>
              <a:gd name="connsiteX45" fmla="*/ 295261 w 599972"/>
              <a:gd name="connsiteY45" fmla="*/ 281428 h 398667"/>
              <a:gd name="connsiteX46" fmla="*/ 303615 w 599972"/>
              <a:gd name="connsiteY46" fmla="*/ 285980 h 398667"/>
              <a:gd name="connsiteX47" fmla="*/ 306652 w 599972"/>
              <a:gd name="connsiteY47" fmla="*/ 287497 h 398667"/>
              <a:gd name="connsiteX48" fmla="*/ 289186 w 599972"/>
              <a:gd name="connsiteY48" fmla="*/ 275359 h 398667"/>
              <a:gd name="connsiteX49" fmla="*/ 105322 w 599972"/>
              <a:gd name="connsiteY49" fmla="*/ 210883 h 398667"/>
              <a:gd name="connsiteX50" fmla="*/ 105322 w 599972"/>
              <a:gd name="connsiteY50" fmla="*/ 234398 h 398667"/>
              <a:gd name="connsiteX51" fmla="*/ 105322 w 599972"/>
              <a:gd name="connsiteY51" fmla="*/ 255639 h 398667"/>
              <a:gd name="connsiteX52" fmla="*/ 109883 w 599972"/>
              <a:gd name="connsiteY52" fmla="*/ 256397 h 398667"/>
              <a:gd name="connsiteX53" fmla="*/ 150171 w 599972"/>
              <a:gd name="connsiteY53" fmla="*/ 279154 h 398667"/>
              <a:gd name="connsiteX54" fmla="*/ 155492 w 599972"/>
              <a:gd name="connsiteY54" fmla="*/ 283706 h 398667"/>
              <a:gd name="connsiteX55" fmla="*/ 156252 w 599972"/>
              <a:gd name="connsiteY55" fmla="*/ 281430 h 398667"/>
              <a:gd name="connsiteX56" fmla="*/ 156252 w 599972"/>
              <a:gd name="connsiteY56" fmla="*/ 240467 h 398667"/>
              <a:gd name="connsiteX57" fmla="*/ 151691 w 599972"/>
              <a:gd name="connsiteY57" fmla="*/ 238191 h 398667"/>
              <a:gd name="connsiteX58" fmla="*/ 109883 w 599972"/>
              <a:gd name="connsiteY58" fmla="*/ 214676 h 398667"/>
              <a:gd name="connsiteX59" fmla="*/ 105322 w 599972"/>
              <a:gd name="connsiteY59" fmla="*/ 210883 h 398667"/>
              <a:gd name="connsiteX60" fmla="*/ 191177 w 599972"/>
              <a:gd name="connsiteY60" fmla="*/ 209378 h 398667"/>
              <a:gd name="connsiteX61" fmla="*/ 191177 w 599972"/>
              <a:gd name="connsiteY61" fmla="*/ 234408 h 398667"/>
              <a:gd name="connsiteX62" fmla="*/ 191177 w 599972"/>
              <a:gd name="connsiteY62" fmla="*/ 254887 h 398667"/>
              <a:gd name="connsiteX63" fmla="*/ 197254 w 599972"/>
              <a:gd name="connsiteY63" fmla="*/ 256404 h 398667"/>
              <a:gd name="connsiteX64" fmla="*/ 237516 w 599972"/>
              <a:gd name="connsiteY64" fmla="*/ 279158 h 398667"/>
              <a:gd name="connsiteX65" fmla="*/ 243593 w 599972"/>
              <a:gd name="connsiteY65" fmla="*/ 284468 h 398667"/>
              <a:gd name="connsiteX66" fmla="*/ 245112 w 599972"/>
              <a:gd name="connsiteY66" fmla="*/ 281434 h 398667"/>
              <a:gd name="connsiteX67" fmla="*/ 245112 w 599972"/>
              <a:gd name="connsiteY67" fmla="*/ 239717 h 398667"/>
              <a:gd name="connsiteX68" fmla="*/ 239035 w 599972"/>
              <a:gd name="connsiteY68" fmla="*/ 238200 h 398667"/>
              <a:gd name="connsiteX69" fmla="*/ 197254 w 599972"/>
              <a:gd name="connsiteY69" fmla="*/ 214687 h 398667"/>
              <a:gd name="connsiteX70" fmla="*/ 191177 w 599972"/>
              <a:gd name="connsiteY70" fmla="*/ 209378 h 398667"/>
              <a:gd name="connsiteX71" fmla="*/ 16459 w 599972"/>
              <a:gd name="connsiteY71" fmla="*/ 209363 h 398667"/>
              <a:gd name="connsiteX72" fmla="*/ 16459 w 599972"/>
              <a:gd name="connsiteY72" fmla="*/ 234390 h 398667"/>
              <a:gd name="connsiteX73" fmla="*/ 16459 w 599972"/>
              <a:gd name="connsiteY73" fmla="*/ 255625 h 398667"/>
              <a:gd name="connsiteX74" fmla="*/ 22536 w 599972"/>
              <a:gd name="connsiteY74" fmla="*/ 257141 h 398667"/>
              <a:gd name="connsiteX75" fmla="*/ 62798 w 599972"/>
              <a:gd name="connsiteY75" fmla="*/ 279893 h 398667"/>
              <a:gd name="connsiteX76" fmla="*/ 68115 w 599972"/>
              <a:gd name="connsiteY76" fmla="*/ 284443 h 398667"/>
              <a:gd name="connsiteX77" fmla="*/ 70394 w 599972"/>
              <a:gd name="connsiteY77" fmla="*/ 281410 h 398667"/>
              <a:gd name="connsiteX78" fmla="*/ 70394 w 599972"/>
              <a:gd name="connsiteY78" fmla="*/ 240457 h 398667"/>
              <a:gd name="connsiteX79" fmla="*/ 64317 w 599972"/>
              <a:gd name="connsiteY79" fmla="*/ 238940 h 398667"/>
              <a:gd name="connsiteX80" fmla="*/ 22536 w 599972"/>
              <a:gd name="connsiteY80" fmla="*/ 215430 h 398667"/>
              <a:gd name="connsiteX81" fmla="*/ 16459 w 599972"/>
              <a:gd name="connsiteY81" fmla="*/ 209363 h 398667"/>
              <a:gd name="connsiteX82" fmla="*/ 105322 w 599972"/>
              <a:gd name="connsiteY82" fmla="*/ 170678 h 398667"/>
              <a:gd name="connsiteX83" fmla="*/ 105322 w 599972"/>
              <a:gd name="connsiteY83" fmla="*/ 190401 h 398667"/>
              <a:gd name="connsiteX84" fmla="*/ 109123 w 599972"/>
              <a:gd name="connsiteY84" fmla="*/ 191918 h 398667"/>
              <a:gd name="connsiteX85" fmla="*/ 152451 w 599972"/>
              <a:gd name="connsiteY85" fmla="*/ 219986 h 398667"/>
              <a:gd name="connsiteX86" fmla="*/ 156252 w 599972"/>
              <a:gd name="connsiteY86" fmla="*/ 223778 h 398667"/>
              <a:gd name="connsiteX87" fmla="*/ 156252 w 599972"/>
              <a:gd name="connsiteY87" fmla="*/ 203297 h 398667"/>
              <a:gd name="connsiteX88" fmla="*/ 152451 w 599972"/>
              <a:gd name="connsiteY88" fmla="*/ 201021 h 398667"/>
              <a:gd name="connsiteX89" fmla="*/ 109123 w 599972"/>
              <a:gd name="connsiteY89" fmla="*/ 173712 h 398667"/>
              <a:gd name="connsiteX90" fmla="*/ 105322 w 599972"/>
              <a:gd name="connsiteY90" fmla="*/ 170678 h 398667"/>
              <a:gd name="connsiteX91" fmla="*/ 191177 w 599972"/>
              <a:gd name="connsiteY91" fmla="*/ 169178 h 398667"/>
              <a:gd name="connsiteX92" fmla="*/ 191177 w 599972"/>
              <a:gd name="connsiteY92" fmla="*/ 190416 h 398667"/>
              <a:gd name="connsiteX93" fmla="*/ 196495 w 599972"/>
              <a:gd name="connsiteY93" fmla="*/ 191933 h 398667"/>
              <a:gd name="connsiteX94" fmla="*/ 239795 w 599972"/>
              <a:gd name="connsiteY94" fmla="*/ 219997 h 398667"/>
              <a:gd name="connsiteX95" fmla="*/ 245112 w 599972"/>
              <a:gd name="connsiteY95" fmla="*/ 225306 h 398667"/>
              <a:gd name="connsiteX96" fmla="*/ 245112 w 599972"/>
              <a:gd name="connsiteY96" fmla="*/ 203310 h 398667"/>
              <a:gd name="connsiteX97" fmla="*/ 239795 w 599972"/>
              <a:gd name="connsiteY97" fmla="*/ 201035 h 398667"/>
              <a:gd name="connsiteX98" fmla="*/ 196495 w 599972"/>
              <a:gd name="connsiteY98" fmla="*/ 173729 h 398667"/>
              <a:gd name="connsiteX99" fmla="*/ 191177 w 599972"/>
              <a:gd name="connsiteY99" fmla="*/ 169178 h 398667"/>
              <a:gd name="connsiteX100" fmla="*/ 16459 w 599972"/>
              <a:gd name="connsiteY100" fmla="*/ 169168 h 398667"/>
              <a:gd name="connsiteX101" fmla="*/ 16459 w 599972"/>
              <a:gd name="connsiteY101" fmla="*/ 190403 h 398667"/>
              <a:gd name="connsiteX102" fmla="*/ 21777 w 599972"/>
              <a:gd name="connsiteY102" fmla="*/ 191920 h 398667"/>
              <a:gd name="connsiteX103" fmla="*/ 65077 w 599972"/>
              <a:gd name="connsiteY103" fmla="*/ 220739 h 398667"/>
              <a:gd name="connsiteX104" fmla="*/ 70394 w 599972"/>
              <a:gd name="connsiteY104" fmla="*/ 225289 h 398667"/>
              <a:gd name="connsiteX105" fmla="*/ 70394 w 599972"/>
              <a:gd name="connsiteY105" fmla="*/ 203296 h 398667"/>
              <a:gd name="connsiteX106" fmla="*/ 64317 w 599972"/>
              <a:gd name="connsiteY106" fmla="*/ 201021 h 398667"/>
              <a:gd name="connsiteX107" fmla="*/ 21777 w 599972"/>
              <a:gd name="connsiteY107" fmla="*/ 174477 h 398667"/>
              <a:gd name="connsiteX108" fmla="*/ 16459 w 599972"/>
              <a:gd name="connsiteY108" fmla="*/ 169168 h 398667"/>
              <a:gd name="connsiteX109" fmla="*/ 311968 w 599972"/>
              <a:gd name="connsiteY109" fmla="*/ 154735 h 398667"/>
              <a:gd name="connsiteX110" fmla="*/ 407649 w 599972"/>
              <a:gd name="connsiteY110" fmla="*/ 215426 h 398667"/>
              <a:gd name="connsiteX111" fmla="*/ 493459 w 599972"/>
              <a:gd name="connsiteY111" fmla="*/ 265497 h 398667"/>
              <a:gd name="connsiteX112" fmla="*/ 494219 w 599972"/>
              <a:gd name="connsiteY112" fmla="*/ 265497 h 398667"/>
              <a:gd name="connsiteX113" fmla="*/ 311968 w 599972"/>
              <a:gd name="connsiteY113" fmla="*/ 154735 h 398667"/>
              <a:gd name="connsiteX114" fmla="*/ 105322 w 599972"/>
              <a:gd name="connsiteY114" fmla="*/ 153231 h 398667"/>
              <a:gd name="connsiteX115" fmla="*/ 105322 w 599972"/>
              <a:gd name="connsiteY115" fmla="*/ 156265 h 398667"/>
              <a:gd name="connsiteX116" fmla="*/ 109123 w 599972"/>
              <a:gd name="connsiteY116" fmla="*/ 157782 h 398667"/>
              <a:gd name="connsiteX117" fmla="*/ 153972 w 599972"/>
              <a:gd name="connsiteY117" fmla="*/ 185850 h 398667"/>
              <a:gd name="connsiteX118" fmla="*/ 156252 w 599972"/>
              <a:gd name="connsiteY118" fmla="*/ 187367 h 398667"/>
              <a:gd name="connsiteX119" fmla="*/ 156252 w 599972"/>
              <a:gd name="connsiteY119" fmla="*/ 184332 h 398667"/>
              <a:gd name="connsiteX120" fmla="*/ 152451 w 599972"/>
              <a:gd name="connsiteY120" fmla="*/ 182815 h 398667"/>
              <a:gd name="connsiteX121" fmla="*/ 109883 w 599972"/>
              <a:gd name="connsiteY121" fmla="*/ 157024 h 398667"/>
              <a:gd name="connsiteX122" fmla="*/ 105322 w 599972"/>
              <a:gd name="connsiteY122" fmla="*/ 153231 h 398667"/>
              <a:gd name="connsiteX123" fmla="*/ 191177 w 599972"/>
              <a:gd name="connsiteY123" fmla="*/ 151733 h 398667"/>
              <a:gd name="connsiteX124" fmla="*/ 191177 w 599972"/>
              <a:gd name="connsiteY124" fmla="*/ 155526 h 398667"/>
              <a:gd name="connsiteX125" fmla="*/ 197254 w 599972"/>
              <a:gd name="connsiteY125" fmla="*/ 157801 h 398667"/>
              <a:gd name="connsiteX126" fmla="*/ 241314 w 599972"/>
              <a:gd name="connsiteY126" fmla="*/ 185865 h 398667"/>
              <a:gd name="connsiteX127" fmla="*/ 245112 w 599972"/>
              <a:gd name="connsiteY127" fmla="*/ 188141 h 398667"/>
              <a:gd name="connsiteX128" fmla="*/ 245112 w 599972"/>
              <a:gd name="connsiteY128" fmla="*/ 184348 h 398667"/>
              <a:gd name="connsiteX129" fmla="*/ 239795 w 599972"/>
              <a:gd name="connsiteY129" fmla="*/ 182831 h 398667"/>
              <a:gd name="connsiteX130" fmla="*/ 197254 w 599972"/>
              <a:gd name="connsiteY130" fmla="*/ 156284 h 398667"/>
              <a:gd name="connsiteX131" fmla="*/ 191177 w 599972"/>
              <a:gd name="connsiteY131" fmla="*/ 151733 h 398667"/>
              <a:gd name="connsiteX132" fmla="*/ 16459 w 599972"/>
              <a:gd name="connsiteY132" fmla="*/ 151726 h 398667"/>
              <a:gd name="connsiteX133" fmla="*/ 16459 w 599972"/>
              <a:gd name="connsiteY133" fmla="*/ 156276 h 398667"/>
              <a:gd name="connsiteX134" fmla="*/ 21777 w 599972"/>
              <a:gd name="connsiteY134" fmla="*/ 158551 h 398667"/>
              <a:gd name="connsiteX135" fmla="*/ 66596 w 599972"/>
              <a:gd name="connsiteY135" fmla="*/ 185853 h 398667"/>
              <a:gd name="connsiteX136" fmla="*/ 70394 w 599972"/>
              <a:gd name="connsiteY136" fmla="*/ 188128 h 398667"/>
              <a:gd name="connsiteX137" fmla="*/ 70394 w 599972"/>
              <a:gd name="connsiteY137" fmla="*/ 185095 h 398667"/>
              <a:gd name="connsiteX138" fmla="*/ 64317 w 599972"/>
              <a:gd name="connsiteY138" fmla="*/ 182819 h 398667"/>
              <a:gd name="connsiteX139" fmla="*/ 21777 w 599972"/>
              <a:gd name="connsiteY139" fmla="*/ 157034 h 398667"/>
              <a:gd name="connsiteX140" fmla="*/ 16459 w 599972"/>
              <a:gd name="connsiteY140" fmla="*/ 151726 h 398667"/>
              <a:gd name="connsiteX141" fmla="*/ 285390 w 599972"/>
              <a:gd name="connsiteY141" fmla="*/ 147907 h 398667"/>
              <a:gd name="connsiteX142" fmla="*/ 286908 w 599972"/>
              <a:gd name="connsiteY142" fmla="*/ 250324 h 398667"/>
              <a:gd name="connsiteX143" fmla="*/ 295261 w 599972"/>
              <a:gd name="connsiteY143" fmla="*/ 249565 h 398667"/>
              <a:gd name="connsiteX144" fmla="*/ 430431 w 599972"/>
              <a:gd name="connsiteY144" fmla="*/ 326946 h 398667"/>
              <a:gd name="connsiteX145" fmla="*/ 434228 w 599972"/>
              <a:gd name="connsiteY145" fmla="*/ 334533 h 398667"/>
              <a:gd name="connsiteX146" fmla="*/ 470678 w 599972"/>
              <a:gd name="connsiteY146" fmla="*/ 303428 h 398667"/>
              <a:gd name="connsiteX147" fmla="*/ 460047 w 599972"/>
              <a:gd name="connsiteY147" fmla="*/ 301153 h 398667"/>
              <a:gd name="connsiteX148" fmla="*/ 429671 w 599972"/>
              <a:gd name="connsiteY148" fmla="*/ 282945 h 398667"/>
              <a:gd name="connsiteX149" fmla="*/ 295261 w 599972"/>
              <a:gd name="connsiteY149" fmla="*/ 209357 h 398667"/>
              <a:gd name="connsiteX150" fmla="*/ 285390 w 599972"/>
              <a:gd name="connsiteY150" fmla="*/ 195702 h 398667"/>
              <a:gd name="connsiteX151" fmla="*/ 289186 w 599972"/>
              <a:gd name="connsiteY151" fmla="*/ 188874 h 398667"/>
              <a:gd name="connsiteX152" fmla="*/ 289186 w 599972"/>
              <a:gd name="connsiteY152" fmla="*/ 188115 h 398667"/>
              <a:gd name="connsiteX153" fmla="*/ 285390 w 599972"/>
              <a:gd name="connsiteY153" fmla="*/ 176736 h 398667"/>
              <a:gd name="connsiteX154" fmla="*/ 294502 w 599972"/>
              <a:gd name="connsiteY154" fmla="*/ 175218 h 398667"/>
              <a:gd name="connsiteX155" fmla="*/ 428912 w 599972"/>
              <a:gd name="connsiteY155" fmla="*/ 265497 h 398667"/>
              <a:gd name="connsiteX156" fmla="*/ 472956 w 599972"/>
              <a:gd name="connsiteY156" fmla="*/ 290532 h 398667"/>
              <a:gd name="connsiteX157" fmla="*/ 478272 w 599972"/>
              <a:gd name="connsiteY157" fmla="*/ 297359 h 398667"/>
              <a:gd name="connsiteX158" fmla="*/ 498015 w 599972"/>
              <a:gd name="connsiteY158" fmla="*/ 280669 h 398667"/>
              <a:gd name="connsiteX159" fmla="*/ 486625 w 599972"/>
              <a:gd name="connsiteY159" fmla="*/ 279152 h 398667"/>
              <a:gd name="connsiteX160" fmla="*/ 436506 w 599972"/>
              <a:gd name="connsiteY160" fmla="*/ 249565 h 398667"/>
              <a:gd name="connsiteX161" fmla="*/ 295261 w 599972"/>
              <a:gd name="connsiteY161" fmla="*/ 160804 h 398667"/>
              <a:gd name="connsiteX162" fmla="*/ 285390 w 599972"/>
              <a:gd name="connsiteY162" fmla="*/ 147907 h 398667"/>
              <a:gd name="connsiteX163" fmla="*/ 286149 w 599972"/>
              <a:gd name="connsiteY163" fmla="*/ 137287 h 398667"/>
              <a:gd name="connsiteX164" fmla="*/ 286149 w 599972"/>
              <a:gd name="connsiteY164" fmla="*/ 142597 h 398667"/>
              <a:gd name="connsiteX165" fmla="*/ 287668 w 599972"/>
              <a:gd name="connsiteY165" fmla="*/ 140321 h 398667"/>
              <a:gd name="connsiteX166" fmla="*/ 287668 w 599972"/>
              <a:gd name="connsiteY166" fmla="*/ 139562 h 398667"/>
              <a:gd name="connsiteX167" fmla="*/ 286149 w 599972"/>
              <a:gd name="connsiteY167" fmla="*/ 137287 h 398667"/>
              <a:gd name="connsiteX168" fmla="*/ 384868 w 599972"/>
              <a:gd name="connsiteY168" fmla="*/ 133493 h 398667"/>
              <a:gd name="connsiteX169" fmla="*/ 384109 w 599972"/>
              <a:gd name="connsiteY169" fmla="*/ 135011 h 398667"/>
              <a:gd name="connsiteX170" fmla="*/ 533706 w 599972"/>
              <a:gd name="connsiteY170" fmla="*/ 233634 h 398667"/>
              <a:gd name="connsiteX171" fmla="*/ 540541 w 599972"/>
              <a:gd name="connsiteY171" fmla="*/ 237427 h 398667"/>
              <a:gd name="connsiteX172" fmla="*/ 544338 w 599972"/>
              <a:gd name="connsiteY172" fmla="*/ 241979 h 398667"/>
              <a:gd name="connsiteX173" fmla="*/ 555728 w 599972"/>
              <a:gd name="connsiteY173" fmla="*/ 233634 h 398667"/>
              <a:gd name="connsiteX174" fmla="*/ 544338 w 599972"/>
              <a:gd name="connsiteY174" fmla="*/ 230599 h 398667"/>
              <a:gd name="connsiteX175" fmla="*/ 407649 w 599972"/>
              <a:gd name="connsiteY175" fmla="*/ 144114 h 398667"/>
              <a:gd name="connsiteX176" fmla="*/ 384868 w 599972"/>
              <a:gd name="connsiteY176" fmla="*/ 133493 h 398667"/>
              <a:gd name="connsiteX177" fmla="*/ 105322 w 599972"/>
              <a:gd name="connsiteY177" fmla="*/ 124405 h 398667"/>
              <a:gd name="connsiteX178" fmla="*/ 105322 w 599972"/>
              <a:gd name="connsiteY178" fmla="*/ 138059 h 398667"/>
              <a:gd name="connsiteX179" fmla="*/ 109883 w 599972"/>
              <a:gd name="connsiteY179" fmla="*/ 140335 h 398667"/>
              <a:gd name="connsiteX180" fmla="*/ 152451 w 599972"/>
              <a:gd name="connsiteY180" fmla="*/ 166127 h 398667"/>
              <a:gd name="connsiteX181" fmla="*/ 156252 w 599972"/>
              <a:gd name="connsiteY181" fmla="*/ 169920 h 398667"/>
              <a:gd name="connsiteX182" fmla="*/ 156252 w 599972"/>
              <a:gd name="connsiteY182" fmla="*/ 151714 h 398667"/>
              <a:gd name="connsiteX183" fmla="*/ 151691 w 599972"/>
              <a:gd name="connsiteY183" fmla="*/ 150955 h 398667"/>
              <a:gd name="connsiteX184" fmla="*/ 110643 w 599972"/>
              <a:gd name="connsiteY184" fmla="*/ 128956 h 398667"/>
              <a:gd name="connsiteX185" fmla="*/ 105322 w 599972"/>
              <a:gd name="connsiteY185" fmla="*/ 124405 h 398667"/>
              <a:gd name="connsiteX186" fmla="*/ 191177 w 599972"/>
              <a:gd name="connsiteY186" fmla="*/ 122153 h 398667"/>
              <a:gd name="connsiteX187" fmla="*/ 191177 w 599972"/>
              <a:gd name="connsiteY187" fmla="*/ 138081 h 398667"/>
              <a:gd name="connsiteX188" fmla="*/ 197254 w 599972"/>
              <a:gd name="connsiteY188" fmla="*/ 139598 h 398667"/>
              <a:gd name="connsiteX189" fmla="*/ 239795 w 599972"/>
              <a:gd name="connsiteY189" fmla="*/ 166145 h 398667"/>
              <a:gd name="connsiteX190" fmla="*/ 245112 w 599972"/>
              <a:gd name="connsiteY190" fmla="*/ 170695 h 398667"/>
              <a:gd name="connsiteX191" fmla="*/ 245112 w 599972"/>
              <a:gd name="connsiteY191" fmla="*/ 151733 h 398667"/>
              <a:gd name="connsiteX192" fmla="*/ 239035 w 599972"/>
              <a:gd name="connsiteY192" fmla="*/ 150216 h 398667"/>
              <a:gd name="connsiteX193" fmla="*/ 198014 w 599972"/>
              <a:gd name="connsiteY193" fmla="*/ 128979 h 398667"/>
              <a:gd name="connsiteX194" fmla="*/ 191177 w 599972"/>
              <a:gd name="connsiteY194" fmla="*/ 122153 h 398667"/>
              <a:gd name="connsiteX195" fmla="*/ 16459 w 599972"/>
              <a:gd name="connsiteY195" fmla="*/ 122148 h 398667"/>
              <a:gd name="connsiteX196" fmla="*/ 16459 w 599972"/>
              <a:gd name="connsiteY196" fmla="*/ 138075 h 398667"/>
              <a:gd name="connsiteX197" fmla="*/ 21777 w 599972"/>
              <a:gd name="connsiteY197" fmla="*/ 140350 h 398667"/>
              <a:gd name="connsiteX198" fmla="*/ 64317 w 599972"/>
              <a:gd name="connsiteY198" fmla="*/ 166135 h 398667"/>
              <a:gd name="connsiteX199" fmla="*/ 70394 w 599972"/>
              <a:gd name="connsiteY199" fmla="*/ 170685 h 398667"/>
              <a:gd name="connsiteX200" fmla="*/ 70394 w 599972"/>
              <a:gd name="connsiteY200" fmla="*/ 152484 h 398667"/>
              <a:gd name="connsiteX201" fmla="*/ 64317 w 599972"/>
              <a:gd name="connsiteY201" fmla="*/ 150967 h 398667"/>
              <a:gd name="connsiteX202" fmla="*/ 23296 w 599972"/>
              <a:gd name="connsiteY202" fmla="*/ 128974 h 398667"/>
              <a:gd name="connsiteX203" fmla="*/ 16459 w 599972"/>
              <a:gd name="connsiteY203" fmla="*/ 122148 h 398667"/>
              <a:gd name="connsiteX204" fmla="*/ 290705 w 599972"/>
              <a:gd name="connsiteY204" fmla="*/ 116045 h 398667"/>
              <a:gd name="connsiteX205" fmla="*/ 287668 w 599972"/>
              <a:gd name="connsiteY205" fmla="*/ 125907 h 398667"/>
              <a:gd name="connsiteX206" fmla="*/ 295261 w 599972"/>
              <a:gd name="connsiteY206" fmla="*/ 127424 h 398667"/>
              <a:gd name="connsiteX207" fmla="*/ 510925 w 599972"/>
              <a:gd name="connsiteY207" fmla="*/ 258669 h 398667"/>
              <a:gd name="connsiteX208" fmla="*/ 514722 w 599972"/>
              <a:gd name="connsiteY208" fmla="*/ 266255 h 398667"/>
              <a:gd name="connsiteX209" fmla="*/ 534466 w 599972"/>
              <a:gd name="connsiteY209" fmla="*/ 249565 h 398667"/>
              <a:gd name="connsiteX210" fmla="*/ 530669 w 599972"/>
              <a:gd name="connsiteY210" fmla="*/ 249565 h 398667"/>
              <a:gd name="connsiteX211" fmla="*/ 525353 w 599972"/>
              <a:gd name="connsiteY211" fmla="*/ 246531 h 398667"/>
              <a:gd name="connsiteX212" fmla="*/ 486625 w 599972"/>
              <a:gd name="connsiteY212" fmla="*/ 223771 h 398667"/>
              <a:gd name="connsiteX213" fmla="*/ 442581 w 599972"/>
              <a:gd name="connsiteY213" fmla="*/ 198736 h 398667"/>
              <a:gd name="connsiteX214" fmla="*/ 296780 w 599972"/>
              <a:gd name="connsiteY214" fmla="*/ 122114 h 398667"/>
              <a:gd name="connsiteX215" fmla="*/ 290705 w 599972"/>
              <a:gd name="connsiteY215" fmla="*/ 116045 h 398667"/>
              <a:gd name="connsiteX216" fmla="*/ 125846 w 599972"/>
              <a:gd name="connsiteY216" fmla="*/ 106104 h 398667"/>
              <a:gd name="connsiteX217" fmla="*/ 105322 w 599972"/>
              <a:gd name="connsiteY217" fmla="*/ 116819 h 398667"/>
              <a:gd name="connsiteX218" fmla="*/ 112924 w 599972"/>
              <a:gd name="connsiteY218" fmla="*/ 114544 h 398667"/>
              <a:gd name="connsiteX219" fmla="*/ 127367 w 599972"/>
              <a:gd name="connsiteY219" fmla="*/ 114544 h 398667"/>
              <a:gd name="connsiteX220" fmla="*/ 150171 w 599972"/>
              <a:gd name="connsiteY220" fmla="*/ 121371 h 398667"/>
              <a:gd name="connsiteX221" fmla="*/ 152451 w 599972"/>
              <a:gd name="connsiteY221" fmla="*/ 122888 h 398667"/>
              <a:gd name="connsiteX222" fmla="*/ 156252 w 599972"/>
              <a:gd name="connsiteY222" fmla="*/ 126681 h 398667"/>
              <a:gd name="connsiteX223" fmla="*/ 156252 w 599972"/>
              <a:gd name="connsiteY223" fmla="*/ 122888 h 398667"/>
              <a:gd name="connsiteX224" fmla="*/ 155492 w 599972"/>
              <a:gd name="connsiteY224" fmla="*/ 118336 h 398667"/>
              <a:gd name="connsiteX225" fmla="*/ 153212 w 599972"/>
              <a:gd name="connsiteY225" fmla="*/ 117578 h 398667"/>
              <a:gd name="connsiteX226" fmla="*/ 150171 w 599972"/>
              <a:gd name="connsiteY226" fmla="*/ 116061 h 398667"/>
              <a:gd name="connsiteX227" fmla="*/ 147891 w 599972"/>
              <a:gd name="connsiteY227" fmla="*/ 114544 h 398667"/>
              <a:gd name="connsiteX228" fmla="*/ 148651 w 599972"/>
              <a:gd name="connsiteY228" fmla="*/ 114544 h 398667"/>
              <a:gd name="connsiteX229" fmla="*/ 153212 w 599972"/>
              <a:gd name="connsiteY229" fmla="*/ 115302 h 398667"/>
              <a:gd name="connsiteX230" fmla="*/ 125846 w 599972"/>
              <a:gd name="connsiteY230" fmla="*/ 106104 h 398667"/>
              <a:gd name="connsiteX231" fmla="*/ 38299 w 599972"/>
              <a:gd name="connsiteY231" fmla="*/ 106032 h 398667"/>
              <a:gd name="connsiteX232" fmla="*/ 16459 w 599972"/>
              <a:gd name="connsiteY232" fmla="*/ 117598 h 398667"/>
              <a:gd name="connsiteX233" fmla="*/ 16459 w 599972"/>
              <a:gd name="connsiteY233" fmla="*/ 118357 h 398667"/>
              <a:gd name="connsiteX234" fmla="*/ 17219 w 599972"/>
              <a:gd name="connsiteY234" fmla="*/ 116840 h 398667"/>
              <a:gd name="connsiteX235" fmla="*/ 25575 w 599972"/>
              <a:gd name="connsiteY235" fmla="*/ 114565 h 398667"/>
              <a:gd name="connsiteX236" fmla="*/ 39249 w 599972"/>
              <a:gd name="connsiteY236" fmla="*/ 114565 h 398667"/>
              <a:gd name="connsiteX237" fmla="*/ 62798 w 599972"/>
              <a:gd name="connsiteY237" fmla="*/ 121390 h 398667"/>
              <a:gd name="connsiteX238" fmla="*/ 65077 w 599972"/>
              <a:gd name="connsiteY238" fmla="*/ 122907 h 398667"/>
              <a:gd name="connsiteX239" fmla="*/ 70394 w 599972"/>
              <a:gd name="connsiteY239" fmla="*/ 128216 h 398667"/>
              <a:gd name="connsiteX240" fmla="*/ 70394 w 599972"/>
              <a:gd name="connsiteY240" fmla="*/ 122907 h 398667"/>
              <a:gd name="connsiteX241" fmla="*/ 69634 w 599972"/>
              <a:gd name="connsiteY241" fmla="*/ 119873 h 398667"/>
              <a:gd name="connsiteX242" fmla="*/ 65836 w 599972"/>
              <a:gd name="connsiteY242" fmla="*/ 117598 h 398667"/>
              <a:gd name="connsiteX243" fmla="*/ 62798 w 599972"/>
              <a:gd name="connsiteY243" fmla="*/ 116081 h 398667"/>
              <a:gd name="connsiteX244" fmla="*/ 60519 w 599972"/>
              <a:gd name="connsiteY244" fmla="*/ 114565 h 398667"/>
              <a:gd name="connsiteX245" fmla="*/ 61278 w 599972"/>
              <a:gd name="connsiteY245" fmla="*/ 114565 h 398667"/>
              <a:gd name="connsiteX246" fmla="*/ 68115 w 599972"/>
              <a:gd name="connsiteY246" fmla="*/ 116081 h 398667"/>
              <a:gd name="connsiteX247" fmla="*/ 38299 w 599972"/>
              <a:gd name="connsiteY247" fmla="*/ 106032 h 398667"/>
              <a:gd name="connsiteX248" fmla="*/ 212637 w 599972"/>
              <a:gd name="connsiteY248" fmla="*/ 105940 h 398667"/>
              <a:gd name="connsiteX249" fmla="*/ 191177 w 599972"/>
              <a:gd name="connsiteY249" fmla="*/ 117602 h 398667"/>
              <a:gd name="connsiteX250" fmla="*/ 192697 w 599972"/>
              <a:gd name="connsiteY250" fmla="*/ 116843 h 398667"/>
              <a:gd name="connsiteX251" fmla="*/ 200293 w 599972"/>
              <a:gd name="connsiteY251" fmla="*/ 113809 h 398667"/>
              <a:gd name="connsiteX252" fmla="*/ 214726 w 599972"/>
              <a:gd name="connsiteY252" fmla="*/ 113809 h 398667"/>
              <a:gd name="connsiteX253" fmla="*/ 237516 w 599972"/>
              <a:gd name="connsiteY253" fmla="*/ 120636 h 398667"/>
              <a:gd name="connsiteX254" fmla="*/ 239795 w 599972"/>
              <a:gd name="connsiteY254" fmla="*/ 122153 h 398667"/>
              <a:gd name="connsiteX255" fmla="*/ 245112 w 599972"/>
              <a:gd name="connsiteY255" fmla="*/ 127462 h 398667"/>
              <a:gd name="connsiteX256" fmla="*/ 245112 w 599972"/>
              <a:gd name="connsiteY256" fmla="*/ 122911 h 398667"/>
              <a:gd name="connsiteX257" fmla="*/ 244352 w 599972"/>
              <a:gd name="connsiteY257" fmla="*/ 119119 h 398667"/>
              <a:gd name="connsiteX258" fmla="*/ 241314 w 599972"/>
              <a:gd name="connsiteY258" fmla="*/ 116843 h 398667"/>
              <a:gd name="connsiteX259" fmla="*/ 237516 w 599972"/>
              <a:gd name="connsiteY259" fmla="*/ 115326 h 398667"/>
              <a:gd name="connsiteX260" fmla="*/ 235237 w 599972"/>
              <a:gd name="connsiteY260" fmla="*/ 113809 h 398667"/>
              <a:gd name="connsiteX261" fmla="*/ 235996 w 599972"/>
              <a:gd name="connsiteY261" fmla="*/ 113809 h 398667"/>
              <a:gd name="connsiteX262" fmla="*/ 242073 w 599972"/>
              <a:gd name="connsiteY262" fmla="*/ 115326 h 398667"/>
              <a:gd name="connsiteX263" fmla="*/ 212637 w 599972"/>
              <a:gd name="connsiteY263" fmla="*/ 105940 h 398667"/>
              <a:gd name="connsiteX264" fmla="*/ 474475 w 599972"/>
              <a:gd name="connsiteY264" fmla="*/ 104665 h 398667"/>
              <a:gd name="connsiteX265" fmla="*/ 473715 w 599972"/>
              <a:gd name="connsiteY265" fmla="*/ 106182 h 398667"/>
              <a:gd name="connsiteX266" fmla="*/ 489662 w 599972"/>
              <a:gd name="connsiteY266" fmla="*/ 115286 h 398667"/>
              <a:gd name="connsiteX267" fmla="*/ 496497 w 599972"/>
              <a:gd name="connsiteY267" fmla="*/ 119079 h 398667"/>
              <a:gd name="connsiteX268" fmla="*/ 482828 w 599972"/>
              <a:gd name="connsiteY268" fmla="*/ 107700 h 398667"/>
              <a:gd name="connsiteX269" fmla="*/ 482069 w 599972"/>
              <a:gd name="connsiteY269" fmla="*/ 106941 h 398667"/>
              <a:gd name="connsiteX270" fmla="*/ 474475 w 599972"/>
              <a:gd name="connsiteY270" fmla="*/ 104665 h 398667"/>
              <a:gd name="connsiteX271" fmla="*/ 133923 w 599972"/>
              <a:gd name="connsiteY271" fmla="*/ 97286 h 398667"/>
              <a:gd name="connsiteX272" fmla="*/ 171455 w 599972"/>
              <a:gd name="connsiteY272" fmla="*/ 123646 h 398667"/>
              <a:gd name="connsiteX273" fmla="*/ 171455 w 599972"/>
              <a:gd name="connsiteY273" fmla="*/ 278396 h 398667"/>
              <a:gd name="connsiteX274" fmla="*/ 170695 w 599972"/>
              <a:gd name="connsiteY274" fmla="*/ 278396 h 398667"/>
              <a:gd name="connsiteX275" fmla="*/ 171455 w 599972"/>
              <a:gd name="connsiteY275" fmla="*/ 279154 h 398667"/>
              <a:gd name="connsiteX276" fmla="*/ 90119 w 599972"/>
              <a:gd name="connsiteY276" fmla="*/ 275362 h 398667"/>
              <a:gd name="connsiteX277" fmla="*/ 90119 w 599972"/>
              <a:gd name="connsiteY277" fmla="*/ 179022 h 398667"/>
              <a:gd name="connsiteX278" fmla="*/ 90119 w 599972"/>
              <a:gd name="connsiteY278" fmla="*/ 119854 h 398667"/>
              <a:gd name="connsiteX279" fmla="*/ 133923 w 599972"/>
              <a:gd name="connsiteY279" fmla="*/ 97286 h 398667"/>
              <a:gd name="connsiteX280" fmla="*/ 221278 w 599972"/>
              <a:gd name="connsiteY280" fmla="*/ 97028 h 398667"/>
              <a:gd name="connsiteX281" fmla="*/ 259545 w 599972"/>
              <a:gd name="connsiteY281" fmla="*/ 123670 h 398667"/>
              <a:gd name="connsiteX282" fmla="*/ 259545 w 599972"/>
              <a:gd name="connsiteY282" fmla="*/ 278400 h 398667"/>
              <a:gd name="connsiteX283" fmla="*/ 259545 w 599972"/>
              <a:gd name="connsiteY283" fmla="*/ 279158 h 398667"/>
              <a:gd name="connsiteX284" fmla="*/ 176744 w 599972"/>
              <a:gd name="connsiteY284" fmla="*/ 275366 h 398667"/>
              <a:gd name="connsiteX285" fmla="*/ 176744 w 599972"/>
              <a:gd name="connsiteY285" fmla="*/ 179039 h 398667"/>
              <a:gd name="connsiteX286" fmla="*/ 176744 w 599972"/>
              <a:gd name="connsiteY286" fmla="*/ 119877 h 398667"/>
              <a:gd name="connsiteX287" fmla="*/ 221278 w 599972"/>
              <a:gd name="connsiteY287" fmla="*/ 97028 h 398667"/>
              <a:gd name="connsiteX288" fmla="*/ 46560 w 599972"/>
              <a:gd name="connsiteY288" fmla="*/ 96742 h 398667"/>
              <a:gd name="connsiteX289" fmla="*/ 84827 w 599972"/>
              <a:gd name="connsiteY289" fmla="*/ 123665 h 398667"/>
              <a:gd name="connsiteX290" fmla="*/ 84827 w 599972"/>
              <a:gd name="connsiteY290" fmla="*/ 278376 h 398667"/>
              <a:gd name="connsiteX291" fmla="*/ 84827 w 599972"/>
              <a:gd name="connsiteY291" fmla="*/ 279135 h 398667"/>
              <a:gd name="connsiteX292" fmla="*/ 2026 w 599972"/>
              <a:gd name="connsiteY292" fmla="*/ 275343 h 398667"/>
              <a:gd name="connsiteX293" fmla="*/ 2026 w 599972"/>
              <a:gd name="connsiteY293" fmla="*/ 179028 h 398667"/>
              <a:gd name="connsiteX294" fmla="*/ 2026 w 599972"/>
              <a:gd name="connsiteY294" fmla="*/ 119873 h 398667"/>
              <a:gd name="connsiteX295" fmla="*/ 46560 w 599972"/>
              <a:gd name="connsiteY295" fmla="*/ 96742 h 398667"/>
              <a:gd name="connsiteX296" fmla="*/ 357531 w 599972"/>
              <a:gd name="connsiteY296" fmla="*/ 56871 h 398667"/>
              <a:gd name="connsiteX297" fmla="*/ 316524 w 599972"/>
              <a:gd name="connsiteY297" fmla="*/ 107700 h 398667"/>
              <a:gd name="connsiteX298" fmla="*/ 327155 w 599972"/>
              <a:gd name="connsiteY298" fmla="*/ 107700 h 398667"/>
              <a:gd name="connsiteX299" fmla="*/ 341584 w 599972"/>
              <a:gd name="connsiteY299" fmla="*/ 101631 h 398667"/>
              <a:gd name="connsiteX300" fmla="*/ 358290 w 599972"/>
              <a:gd name="connsiteY300" fmla="*/ 98596 h 398667"/>
              <a:gd name="connsiteX301" fmla="*/ 403853 w 599972"/>
              <a:gd name="connsiteY301" fmla="*/ 125148 h 398667"/>
              <a:gd name="connsiteX302" fmla="*/ 555728 w 599972"/>
              <a:gd name="connsiteY302" fmla="*/ 221495 h 398667"/>
              <a:gd name="connsiteX303" fmla="*/ 560284 w 599972"/>
              <a:gd name="connsiteY303" fmla="*/ 224530 h 398667"/>
              <a:gd name="connsiteX304" fmla="*/ 561044 w 599972"/>
              <a:gd name="connsiteY304" fmla="*/ 229840 h 398667"/>
              <a:gd name="connsiteX305" fmla="*/ 571675 w 599972"/>
              <a:gd name="connsiteY305" fmla="*/ 182046 h 398667"/>
              <a:gd name="connsiteX306" fmla="*/ 570916 w 599972"/>
              <a:gd name="connsiteY306" fmla="*/ 181288 h 398667"/>
              <a:gd name="connsiteX307" fmla="*/ 384109 w 599972"/>
              <a:gd name="connsiteY307" fmla="*/ 74320 h 398667"/>
              <a:gd name="connsiteX308" fmla="*/ 364365 w 599972"/>
              <a:gd name="connsiteY308" fmla="*/ 63699 h 398667"/>
              <a:gd name="connsiteX309" fmla="*/ 357531 w 599972"/>
              <a:gd name="connsiteY309" fmla="*/ 56871 h 398667"/>
              <a:gd name="connsiteX310" fmla="*/ 358290 w 599972"/>
              <a:gd name="connsiteY310" fmla="*/ 33353 h 398667"/>
              <a:gd name="connsiteX311" fmla="*/ 358290 w 599972"/>
              <a:gd name="connsiteY311" fmla="*/ 41698 h 398667"/>
              <a:gd name="connsiteX312" fmla="*/ 359049 w 599972"/>
              <a:gd name="connsiteY312" fmla="*/ 42457 h 398667"/>
              <a:gd name="connsiteX313" fmla="*/ 374237 w 599972"/>
              <a:gd name="connsiteY313" fmla="*/ 49284 h 398667"/>
              <a:gd name="connsiteX314" fmla="*/ 417521 w 599972"/>
              <a:gd name="connsiteY314" fmla="*/ 66733 h 398667"/>
              <a:gd name="connsiteX315" fmla="*/ 418281 w 599972"/>
              <a:gd name="connsiteY315" fmla="*/ 65216 h 398667"/>
              <a:gd name="connsiteX316" fmla="*/ 365124 w 599972"/>
              <a:gd name="connsiteY316" fmla="*/ 37146 h 398667"/>
              <a:gd name="connsiteX317" fmla="*/ 358290 w 599972"/>
              <a:gd name="connsiteY317" fmla="*/ 33353 h 398667"/>
              <a:gd name="connsiteX318" fmla="*/ 365884 w 599972"/>
              <a:gd name="connsiteY318" fmla="*/ 15904 h 398667"/>
              <a:gd name="connsiteX319" fmla="*/ 358290 w 599972"/>
              <a:gd name="connsiteY319" fmla="*/ 18180 h 398667"/>
              <a:gd name="connsiteX320" fmla="*/ 358290 w 599972"/>
              <a:gd name="connsiteY320" fmla="*/ 18939 h 398667"/>
              <a:gd name="connsiteX321" fmla="*/ 368921 w 599972"/>
              <a:gd name="connsiteY321" fmla="*/ 21215 h 398667"/>
              <a:gd name="connsiteX322" fmla="*/ 402334 w 599972"/>
              <a:gd name="connsiteY322" fmla="*/ 38663 h 398667"/>
              <a:gd name="connsiteX323" fmla="*/ 384868 w 599972"/>
              <a:gd name="connsiteY323" fmla="*/ 25767 h 398667"/>
              <a:gd name="connsiteX324" fmla="*/ 371199 w 599972"/>
              <a:gd name="connsiteY324" fmla="*/ 18939 h 398667"/>
              <a:gd name="connsiteX325" fmla="*/ 365884 w 599972"/>
              <a:gd name="connsiteY325" fmla="*/ 15904 h 398667"/>
              <a:gd name="connsiteX326" fmla="*/ 358053 w 599972"/>
              <a:gd name="connsiteY326" fmla="*/ 862 h 398667"/>
              <a:gd name="connsiteX327" fmla="*/ 411446 w 599972"/>
              <a:gd name="connsiteY327" fmla="*/ 29560 h 398667"/>
              <a:gd name="connsiteX328" fmla="*/ 564081 w 599972"/>
              <a:gd name="connsiteY328" fmla="*/ 158528 h 398667"/>
              <a:gd name="connsiteX329" fmla="*/ 588381 w 599972"/>
              <a:gd name="connsiteY329" fmla="*/ 218461 h 398667"/>
              <a:gd name="connsiteX330" fmla="*/ 449415 w 599972"/>
              <a:gd name="connsiteY330" fmla="*/ 335291 h 398667"/>
              <a:gd name="connsiteX331" fmla="*/ 355252 w 599972"/>
              <a:gd name="connsiteY331" fmla="*/ 397500 h 398667"/>
              <a:gd name="connsiteX332" fmla="*/ 343862 w 599972"/>
              <a:gd name="connsiteY332" fmla="*/ 346671 h 398667"/>
              <a:gd name="connsiteX333" fmla="*/ 292224 w 599972"/>
              <a:gd name="connsiteY333" fmla="*/ 299635 h 398667"/>
              <a:gd name="connsiteX334" fmla="*/ 277036 w 599972"/>
              <a:gd name="connsiteY334" fmla="*/ 292808 h 398667"/>
              <a:gd name="connsiteX335" fmla="*/ 272480 w 599972"/>
              <a:gd name="connsiteY335" fmla="*/ 229840 h 398667"/>
              <a:gd name="connsiteX336" fmla="*/ 272480 w 599972"/>
              <a:gd name="connsiteY336" fmla="*/ 131217 h 398667"/>
              <a:gd name="connsiteX337" fmla="*/ 292983 w 599972"/>
              <a:gd name="connsiteY337" fmla="*/ 99355 h 398667"/>
              <a:gd name="connsiteX338" fmla="*/ 338546 w 599972"/>
              <a:gd name="connsiteY338" fmla="*/ 85699 h 398667"/>
              <a:gd name="connsiteX339" fmla="*/ 343862 w 599972"/>
              <a:gd name="connsiteY339" fmla="*/ 21973 h 398667"/>
              <a:gd name="connsiteX340" fmla="*/ 343862 w 599972"/>
              <a:gd name="connsiteY340" fmla="*/ 19698 h 398667"/>
              <a:gd name="connsiteX341" fmla="*/ 344621 w 599972"/>
              <a:gd name="connsiteY341" fmla="*/ 17422 h 398667"/>
              <a:gd name="connsiteX342" fmla="*/ 358053 w 599972"/>
              <a:gd name="connsiteY342" fmla="*/ 862 h 39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</a:cxnLst>
            <a:rect l="l" t="t" r="r" b="b"/>
            <a:pathLst>
              <a:path w="599972" h="398667">
                <a:moveTo>
                  <a:pt x="359049" y="349705"/>
                </a:moveTo>
                <a:cubicBezTo>
                  <a:pt x="359049" y="360326"/>
                  <a:pt x="359809" y="373982"/>
                  <a:pt x="362846" y="382327"/>
                </a:cubicBezTo>
                <a:cubicBezTo>
                  <a:pt x="362846" y="382327"/>
                  <a:pt x="363606" y="382327"/>
                  <a:pt x="363606" y="382327"/>
                </a:cubicBezTo>
                <a:lnTo>
                  <a:pt x="366860" y="386879"/>
                </a:lnTo>
                <a:lnTo>
                  <a:pt x="365124" y="386879"/>
                </a:lnTo>
                <a:cubicBezTo>
                  <a:pt x="365884" y="386879"/>
                  <a:pt x="366643" y="387637"/>
                  <a:pt x="367402" y="387637"/>
                </a:cubicBezTo>
                <a:lnTo>
                  <a:pt x="366860" y="386879"/>
                </a:lnTo>
                <a:lnTo>
                  <a:pt x="371959" y="386879"/>
                </a:lnTo>
                <a:cubicBezTo>
                  <a:pt x="378793" y="380810"/>
                  <a:pt x="385627" y="374741"/>
                  <a:pt x="392462" y="369430"/>
                </a:cubicBezTo>
                <a:cubicBezTo>
                  <a:pt x="389424" y="369430"/>
                  <a:pt x="385627" y="368671"/>
                  <a:pt x="382590" y="366396"/>
                </a:cubicBezTo>
                <a:cubicBezTo>
                  <a:pt x="376515" y="362602"/>
                  <a:pt x="370440" y="358809"/>
                  <a:pt x="364365" y="355016"/>
                </a:cubicBezTo>
                <a:cubicBezTo>
                  <a:pt x="362087" y="353499"/>
                  <a:pt x="360568" y="351981"/>
                  <a:pt x="359049" y="349705"/>
                </a:cubicBezTo>
                <a:close/>
                <a:moveTo>
                  <a:pt x="352974" y="311774"/>
                </a:moveTo>
                <a:cubicBezTo>
                  <a:pt x="356012" y="318601"/>
                  <a:pt x="357531" y="326188"/>
                  <a:pt x="358290" y="333774"/>
                </a:cubicBezTo>
                <a:cubicBezTo>
                  <a:pt x="359809" y="335291"/>
                  <a:pt x="362087" y="336050"/>
                  <a:pt x="364365" y="337567"/>
                </a:cubicBezTo>
                <a:cubicBezTo>
                  <a:pt x="374237" y="343636"/>
                  <a:pt x="384109" y="350464"/>
                  <a:pt x="393981" y="356533"/>
                </a:cubicBezTo>
                <a:cubicBezTo>
                  <a:pt x="397018" y="358809"/>
                  <a:pt x="398537" y="361844"/>
                  <a:pt x="399296" y="364120"/>
                </a:cubicBezTo>
                <a:cubicBezTo>
                  <a:pt x="401574" y="361844"/>
                  <a:pt x="404612" y="359568"/>
                  <a:pt x="406890" y="357292"/>
                </a:cubicBezTo>
                <a:cubicBezTo>
                  <a:pt x="411446" y="353499"/>
                  <a:pt x="415243" y="350464"/>
                  <a:pt x="419800" y="346671"/>
                </a:cubicBezTo>
                <a:cubicBezTo>
                  <a:pt x="416003" y="347430"/>
                  <a:pt x="411446" y="347430"/>
                  <a:pt x="407649" y="345154"/>
                </a:cubicBezTo>
                <a:cubicBezTo>
                  <a:pt x="392462" y="336050"/>
                  <a:pt x="376515" y="327705"/>
                  <a:pt x="361327" y="318601"/>
                </a:cubicBezTo>
                <a:cubicBezTo>
                  <a:pt x="358290" y="317084"/>
                  <a:pt x="355252" y="314049"/>
                  <a:pt x="352974" y="311774"/>
                </a:cubicBezTo>
                <a:close/>
                <a:moveTo>
                  <a:pt x="109123" y="286740"/>
                </a:moveTo>
                <a:cubicBezTo>
                  <a:pt x="112164" y="289395"/>
                  <a:pt x="116534" y="291102"/>
                  <a:pt x="121475" y="292050"/>
                </a:cubicBezTo>
                <a:lnTo>
                  <a:pt x="130698" y="292494"/>
                </a:lnTo>
                <a:lnTo>
                  <a:pt x="132688" y="292809"/>
                </a:lnTo>
                <a:lnTo>
                  <a:pt x="137248" y="292809"/>
                </a:lnTo>
                <a:lnTo>
                  <a:pt x="130698" y="292494"/>
                </a:lnTo>
                <a:lnTo>
                  <a:pt x="120715" y="290912"/>
                </a:lnTo>
                <a:cubicBezTo>
                  <a:pt x="116535" y="289774"/>
                  <a:pt x="112544" y="288257"/>
                  <a:pt x="109883" y="286740"/>
                </a:cubicBezTo>
                <a:cubicBezTo>
                  <a:pt x="109123" y="286740"/>
                  <a:pt x="109123" y="286740"/>
                  <a:pt x="109123" y="286740"/>
                </a:cubicBezTo>
                <a:close/>
                <a:moveTo>
                  <a:pt x="20258" y="285960"/>
                </a:moveTo>
                <a:cubicBezTo>
                  <a:pt x="21017" y="285960"/>
                  <a:pt x="21777" y="285960"/>
                  <a:pt x="21777" y="286719"/>
                </a:cubicBezTo>
                <a:cubicBezTo>
                  <a:pt x="27854" y="289752"/>
                  <a:pt x="37729" y="292786"/>
                  <a:pt x="44566" y="292786"/>
                </a:cubicBezTo>
                <a:cubicBezTo>
                  <a:pt x="35450" y="292786"/>
                  <a:pt x="25575" y="290511"/>
                  <a:pt x="20258" y="285960"/>
                </a:cubicBezTo>
                <a:close/>
                <a:moveTo>
                  <a:pt x="194216" y="284468"/>
                </a:moveTo>
                <a:cubicBezTo>
                  <a:pt x="194976" y="285226"/>
                  <a:pt x="195735" y="285985"/>
                  <a:pt x="197254" y="285985"/>
                </a:cubicBezTo>
                <a:lnTo>
                  <a:pt x="197300" y="285997"/>
                </a:lnTo>
                <a:lnTo>
                  <a:pt x="208174" y="291389"/>
                </a:lnTo>
                <a:lnTo>
                  <a:pt x="219064" y="291791"/>
                </a:lnTo>
                <a:lnTo>
                  <a:pt x="220044" y="292052"/>
                </a:lnTo>
                <a:lnTo>
                  <a:pt x="226121" y="292052"/>
                </a:lnTo>
                <a:lnTo>
                  <a:pt x="219064" y="291791"/>
                </a:lnTo>
                <a:lnTo>
                  <a:pt x="197300" y="285997"/>
                </a:lnTo>
                <a:close/>
                <a:moveTo>
                  <a:pt x="289186" y="275359"/>
                </a:moveTo>
                <a:cubicBezTo>
                  <a:pt x="291465" y="278393"/>
                  <a:pt x="292983" y="279911"/>
                  <a:pt x="295261" y="281428"/>
                </a:cubicBezTo>
                <a:cubicBezTo>
                  <a:pt x="298299" y="282945"/>
                  <a:pt x="300577" y="284462"/>
                  <a:pt x="303615" y="285980"/>
                </a:cubicBezTo>
                <a:cubicBezTo>
                  <a:pt x="304374" y="286738"/>
                  <a:pt x="305133" y="286738"/>
                  <a:pt x="306652" y="287497"/>
                </a:cubicBezTo>
                <a:cubicBezTo>
                  <a:pt x="297540" y="285980"/>
                  <a:pt x="292224" y="282945"/>
                  <a:pt x="289186" y="275359"/>
                </a:cubicBezTo>
                <a:close/>
                <a:moveTo>
                  <a:pt x="105322" y="210883"/>
                </a:moveTo>
                <a:lnTo>
                  <a:pt x="105322" y="234398"/>
                </a:lnTo>
                <a:lnTo>
                  <a:pt x="105322" y="255639"/>
                </a:lnTo>
                <a:cubicBezTo>
                  <a:pt x="106842" y="255639"/>
                  <a:pt x="108363" y="255639"/>
                  <a:pt x="109883" y="256397"/>
                </a:cubicBezTo>
                <a:cubicBezTo>
                  <a:pt x="122806" y="263983"/>
                  <a:pt x="136488" y="271569"/>
                  <a:pt x="150171" y="279154"/>
                </a:cubicBezTo>
                <a:cubicBezTo>
                  <a:pt x="152451" y="280672"/>
                  <a:pt x="153972" y="282189"/>
                  <a:pt x="155492" y="283706"/>
                </a:cubicBezTo>
                <a:cubicBezTo>
                  <a:pt x="155492" y="282947"/>
                  <a:pt x="156252" y="282189"/>
                  <a:pt x="156252" y="281430"/>
                </a:cubicBezTo>
                <a:lnTo>
                  <a:pt x="156252" y="240467"/>
                </a:lnTo>
                <a:cubicBezTo>
                  <a:pt x="154732" y="239708"/>
                  <a:pt x="153212" y="239708"/>
                  <a:pt x="151691" y="238191"/>
                </a:cubicBezTo>
                <a:cubicBezTo>
                  <a:pt x="138009" y="230606"/>
                  <a:pt x="123566" y="222261"/>
                  <a:pt x="109883" y="214676"/>
                </a:cubicBezTo>
                <a:cubicBezTo>
                  <a:pt x="108363" y="213917"/>
                  <a:pt x="106842" y="212400"/>
                  <a:pt x="105322" y="210883"/>
                </a:cubicBezTo>
                <a:close/>
                <a:moveTo>
                  <a:pt x="191177" y="209378"/>
                </a:moveTo>
                <a:lnTo>
                  <a:pt x="191177" y="234408"/>
                </a:lnTo>
                <a:cubicBezTo>
                  <a:pt x="191177" y="241234"/>
                  <a:pt x="191177" y="248061"/>
                  <a:pt x="191177" y="254887"/>
                </a:cubicBezTo>
                <a:cubicBezTo>
                  <a:pt x="193456" y="254887"/>
                  <a:pt x="194976" y="255645"/>
                  <a:pt x="197254" y="256404"/>
                </a:cubicBezTo>
                <a:cubicBezTo>
                  <a:pt x="210928" y="263989"/>
                  <a:pt x="223842" y="271573"/>
                  <a:pt x="237516" y="279158"/>
                </a:cubicBezTo>
                <a:cubicBezTo>
                  <a:pt x="239795" y="280675"/>
                  <a:pt x="242073" y="282192"/>
                  <a:pt x="243593" y="284468"/>
                </a:cubicBezTo>
                <a:cubicBezTo>
                  <a:pt x="244352" y="283709"/>
                  <a:pt x="244352" y="282192"/>
                  <a:pt x="245112" y="281434"/>
                </a:cubicBezTo>
                <a:lnTo>
                  <a:pt x="245112" y="239717"/>
                </a:lnTo>
                <a:cubicBezTo>
                  <a:pt x="243593" y="239717"/>
                  <a:pt x="241314" y="239717"/>
                  <a:pt x="239035" y="238200"/>
                </a:cubicBezTo>
                <a:cubicBezTo>
                  <a:pt x="225361" y="230615"/>
                  <a:pt x="211688" y="222272"/>
                  <a:pt x="197254" y="214687"/>
                </a:cubicBezTo>
                <a:cubicBezTo>
                  <a:pt x="194976" y="213170"/>
                  <a:pt x="193456" y="211653"/>
                  <a:pt x="191177" y="209378"/>
                </a:cubicBezTo>
                <a:close/>
                <a:moveTo>
                  <a:pt x="16459" y="209363"/>
                </a:moveTo>
                <a:lnTo>
                  <a:pt x="16459" y="234390"/>
                </a:lnTo>
                <a:cubicBezTo>
                  <a:pt x="16459" y="241215"/>
                  <a:pt x="16459" y="248041"/>
                  <a:pt x="16459" y="255625"/>
                </a:cubicBezTo>
                <a:cubicBezTo>
                  <a:pt x="17979" y="255625"/>
                  <a:pt x="20258" y="255625"/>
                  <a:pt x="22536" y="257141"/>
                </a:cubicBezTo>
                <a:cubicBezTo>
                  <a:pt x="35450" y="264725"/>
                  <a:pt x="49124" y="272309"/>
                  <a:pt x="62798" y="279893"/>
                </a:cubicBezTo>
                <a:cubicBezTo>
                  <a:pt x="65077" y="280651"/>
                  <a:pt x="67355" y="282927"/>
                  <a:pt x="68115" y="284443"/>
                </a:cubicBezTo>
                <a:cubicBezTo>
                  <a:pt x="68875" y="283685"/>
                  <a:pt x="69634" y="282168"/>
                  <a:pt x="70394" y="281410"/>
                </a:cubicBezTo>
                <a:lnTo>
                  <a:pt x="70394" y="240457"/>
                </a:lnTo>
                <a:cubicBezTo>
                  <a:pt x="68115" y="240457"/>
                  <a:pt x="66596" y="239699"/>
                  <a:pt x="64317" y="238940"/>
                </a:cubicBezTo>
                <a:cubicBezTo>
                  <a:pt x="50643" y="230598"/>
                  <a:pt x="36210" y="223014"/>
                  <a:pt x="22536" y="215430"/>
                </a:cubicBezTo>
                <a:cubicBezTo>
                  <a:pt x="20258" y="213913"/>
                  <a:pt x="17979" y="211638"/>
                  <a:pt x="16459" y="209363"/>
                </a:cubicBezTo>
                <a:close/>
                <a:moveTo>
                  <a:pt x="105322" y="170678"/>
                </a:moveTo>
                <a:lnTo>
                  <a:pt x="105322" y="190401"/>
                </a:lnTo>
                <a:cubicBezTo>
                  <a:pt x="106082" y="190401"/>
                  <a:pt x="107603" y="191160"/>
                  <a:pt x="109123" y="191918"/>
                </a:cubicBezTo>
                <a:cubicBezTo>
                  <a:pt x="123566" y="201780"/>
                  <a:pt x="138009" y="210883"/>
                  <a:pt x="152451" y="219986"/>
                </a:cubicBezTo>
                <a:cubicBezTo>
                  <a:pt x="153972" y="221503"/>
                  <a:pt x="155492" y="222261"/>
                  <a:pt x="156252" y="223778"/>
                </a:cubicBezTo>
                <a:lnTo>
                  <a:pt x="156252" y="203297"/>
                </a:lnTo>
                <a:cubicBezTo>
                  <a:pt x="155492" y="202538"/>
                  <a:pt x="153972" y="201780"/>
                  <a:pt x="152451" y="201021"/>
                </a:cubicBezTo>
                <a:cubicBezTo>
                  <a:pt x="138009" y="191918"/>
                  <a:pt x="123566" y="182815"/>
                  <a:pt x="109123" y="173712"/>
                </a:cubicBezTo>
                <a:cubicBezTo>
                  <a:pt x="107603" y="172954"/>
                  <a:pt x="106082" y="172195"/>
                  <a:pt x="105322" y="170678"/>
                </a:cubicBezTo>
                <a:close/>
                <a:moveTo>
                  <a:pt x="191177" y="169178"/>
                </a:moveTo>
                <a:lnTo>
                  <a:pt x="191177" y="190416"/>
                </a:lnTo>
                <a:cubicBezTo>
                  <a:pt x="193456" y="190416"/>
                  <a:pt x="194976" y="190416"/>
                  <a:pt x="196495" y="191933"/>
                </a:cubicBezTo>
                <a:cubicBezTo>
                  <a:pt x="210928" y="201035"/>
                  <a:pt x="225361" y="210895"/>
                  <a:pt x="239795" y="219997"/>
                </a:cubicBezTo>
                <a:cubicBezTo>
                  <a:pt x="241314" y="221514"/>
                  <a:pt x="243593" y="223031"/>
                  <a:pt x="245112" y="225306"/>
                </a:cubicBezTo>
                <a:lnTo>
                  <a:pt x="245112" y="203310"/>
                </a:lnTo>
                <a:cubicBezTo>
                  <a:pt x="243593" y="202552"/>
                  <a:pt x="241314" y="202552"/>
                  <a:pt x="239795" y="201035"/>
                </a:cubicBezTo>
                <a:cubicBezTo>
                  <a:pt x="225361" y="191933"/>
                  <a:pt x="210928" y="182831"/>
                  <a:pt x="196495" y="173729"/>
                </a:cubicBezTo>
                <a:cubicBezTo>
                  <a:pt x="194976" y="172212"/>
                  <a:pt x="193456" y="170695"/>
                  <a:pt x="191177" y="169178"/>
                </a:cubicBezTo>
                <a:close/>
                <a:moveTo>
                  <a:pt x="16459" y="169168"/>
                </a:moveTo>
                <a:lnTo>
                  <a:pt x="16459" y="190403"/>
                </a:lnTo>
                <a:cubicBezTo>
                  <a:pt x="17979" y="190403"/>
                  <a:pt x="19498" y="191162"/>
                  <a:pt x="21777" y="191920"/>
                </a:cubicBezTo>
                <a:cubicBezTo>
                  <a:pt x="36210" y="201779"/>
                  <a:pt x="50643" y="211638"/>
                  <a:pt x="65077" y="220739"/>
                </a:cubicBezTo>
                <a:cubicBezTo>
                  <a:pt x="66596" y="221497"/>
                  <a:pt x="68875" y="223772"/>
                  <a:pt x="70394" y="225289"/>
                </a:cubicBezTo>
                <a:lnTo>
                  <a:pt x="70394" y="203296"/>
                </a:lnTo>
                <a:cubicBezTo>
                  <a:pt x="68115" y="203296"/>
                  <a:pt x="66596" y="202538"/>
                  <a:pt x="64317" y="201021"/>
                </a:cubicBezTo>
                <a:cubicBezTo>
                  <a:pt x="50643" y="192679"/>
                  <a:pt x="36210" y="183578"/>
                  <a:pt x="21777" y="174477"/>
                </a:cubicBezTo>
                <a:cubicBezTo>
                  <a:pt x="20258" y="172960"/>
                  <a:pt x="17979" y="171444"/>
                  <a:pt x="16459" y="169168"/>
                </a:cubicBezTo>
                <a:close/>
                <a:moveTo>
                  <a:pt x="311968" y="154735"/>
                </a:moveTo>
                <a:cubicBezTo>
                  <a:pt x="343862" y="174460"/>
                  <a:pt x="375756" y="195702"/>
                  <a:pt x="407649" y="215426"/>
                </a:cubicBezTo>
                <a:cubicBezTo>
                  <a:pt x="436506" y="232116"/>
                  <a:pt x="464603" y="249565"/>
                  <a:pt x="493459" y="265497"/>
                </a:cubicBezTo>
                <a:cubicBezTo>
                  <a:pt x="499534" y="268531"/>
                  <a:pt x="499534" y="268531"/>
                  <a:pt x="494219" y="265497"/>
                </a:cubicBezTo>
                <a:cubicBezTo>
                  <a:pt x="433468" y="228323"/>
                  <a:pt x="372718" y="191909"/>
                  <a:pt x="311968" y="154735"/>
                </a:cubicBezTo>
                <a:close/>
                <a:moveTo>
                  <a:pt x="105322" y="153231"/>
                </a:moveTo>
                <a:lnTo>
                  <a:pt x="105322" y="156265"/>
                </a:lnTo>
                <a:cubicBezTo>
                  <a:pt x="106082" y="156265"/>
                  <a:pt x="107603" y="157024"/>
                  <a:pt x="109123" y="157782"/>
                </a:cubicBezTo>
                <a:cubicBezTo>
                  <a:pt x="124326" y="167644"/>
                  <a:pt x="138769" y="176747"/>
                  <a:pt x="153972" y="185850"/>
                </a:cubicBezTo>
                <a:cubicBezTo>
                  <a:pt x="154732" y="186608"/>
                  <a:pt x="155492" y="186608"/>
                  <a:pt x="156252" y="187367"/>
                </a:cubicBezTo>
                <a:lnTo>
                  <a:pt x="156252" y="184332"/>
                </a:lnTo>
                <a:cubicBezTo>
                  <a:pt x="155492" y="184332"/>
                  <a:pt x="153972" y="183574"/>
                  <a:pt x="152451" y="182815"/>
                </a:cubicBezTo>
                <a:cubicBezTo>
                  <a:pt x="138009" y="173712"/>
                  <a:pt x="123566" y="165368"/>
                  <a:pt x="109883" y="157024"/>
                </a:cubicBezTo>
                <a:cubicBezTo>
                  <a:pt x="107603" y="155507"/>
                  <a:pt x="106842" y="154748"/>
                  <a:pt x="105322" y="153231"/>
                </a:cubicBezTo>
                <a:close/>
                <a:moveTo>
                  <a:pt x="191177" y="151733"/>
                </a:moveTo>
                <a:cubicBezTo>
                  <a:pt x="191177" y="153250"/>
                  <a:pt x="191177" y="154009"/>
                  <a:pt x="191177" y="155526"/>
                </a:cubicBezTo>
                <a:cubicBezTo>
                  <a:pt x="193456" y="155526"/>
                  <a:pt x="194976" y="156284"/>
                  <a:pt x="197254" y="157801"/>
                </a:cubicBezTo>
                <a:cubicBezTo>
                  <a:pt x="211688" y="166903"/>
                  <a:pt x="226121" y="176763"/>
                  <a:pt x="241314" y="185865"/>
                </a:cubicBezTo>
                <a:cubicBezTo>
                  <a:pt x="242833" y="186624"/>
                  <a:pt x="243593" y="187382"/>
                  <a:pt x="245112" y="188141"/>
                </a:cubicBezTo>
                <a:lnTo>
                  <a:pt x="245112" y="184348"/>
                </a:lnTo>
                <a:cubicBezTo>
                  <a:pt x="243593" y="184348"/>
                  <a:pt x="241314" y="183590"/>
                  <a:pt x="239795" y="182831"/>
                </a:cubicBezTo>
                <a:cubicBezTo>
                  <a:pt x="225361" y="173729"/>
                  <a:pt x="210928" y="165386"/>
                  <a:pt x="197254" y="156284"/>
                </a:cubicBezTo>
                <a:cubicBezTo>
                  <a:pt x="194976" y="155526"/>
                  <a:pt x="193456" y="153250"/>
                  <a:pt x="191177" y="151733"/>
                </a:cubicBezTo>
                <a:close/>
                <a:moveTo>
                  <a:pt x="16459" y="151726"/>
                </a:moveTo>
                <a:lnTo>
                  <a:pt x="16459" y="156276"/>
                </a:lnTo>
                <a:cubicBezTo>
                  <a:pt x="17979" y="156276"/>
                  <a:pt x="20258" y="157034"/>
                  <a:pt x="21777" y="158551"/>
                </a:cubicBezTo>
                <a:cubicBezTo>
                  <a:pt x="36970" y="167652"/>
                  <a:pt x="51403" y="176752"/>
                  <a:pt x="66596" y="185853"/>
                </a:cubicBezTo>
                <a:cubicBezTo>
                  <a:pt x="67355" y="186611"/>
                  <a:pt x="68875" y="187370"/>
                  <a:pt x="70394" y="188128"/>
                </a:cubicBezTo>
                <a:lnTo>
                  <a:pt x="70394" y="185095"/>
                </a:lnTo>
                <a:cubicBezTo>
                  <a:pt x="68115" y="185095"/>
                  <a:pt x="66596" y="184336"/>
                  <a:pt x="64317" y="182819"/>
                </a:cubicBezTo>
                <a:cubicBezTo>
                  <a:pt x="50643" y="174477"/>
                  <a:pt x="36210" y="165377"/>
                  <a:pt x="21777" y="157034"/>
                </a:cubicBezTo>
                <a:cubicBezTo>
                  <a:pt x="20258" y="155518"/>
                  <a:pt x="17979" y="154001"/>
                  <a:pt x="16459" y="151726"/>
                </a:cubicBezTo>
                <a:close/>
                <a:moveTo>
                  <a:pt x="285390" y="147907"/>
                </a:moveTo>
                <a:cubicBezTo>
                  <a:pt x="283871" y="183564"/>
                  <a:pt x="286149" y="234392"/>
                  <a:pt x="286908" y="250324"/>
                </a:cubicBezTo>
                <a:cubicBezTo>
                  <a:pt x="288427" y="248048"/>
                  <a:pt x="291465" y="248048"/>
                  <a:pt x="295261" y="249565"/>
                </a:cubicBezTo>
                <a:cubicBezTo>
                  <a:pt x="339305" y="276117"/>
                  <a:pt x="384868" y="301153"/>
                  <a:pt x="430431" y="326946"/>
                </a:cubicBezTo>
                <a:cubicBezTo>
                  <a:pt x="433468" y="328464"/>
                  <a:pt x="434987" y="331498"/>
                  <a:pt x="434228" y="334533"/>
                </a:cubicBezTo>
                <a:cubicBezTo>
                  <a:pt x="446378" y="323912"/>
                  <a:pt x="458528" y="314049"/>
                  <a:pt x="470678" y="303428"/>
                </a:cubicBezTo>
                <a:cubicBezTo>
                  <a:pt x="466881" y="304187"/>
                  <a:pt x="463084" y="303428"/>
                  <a:pt x="460047" y="301153"/>
                </a:cubicBezTo>
                <a:cubicBezTo>
                  <a:pt x="450175" y="295083"/>
                  <a:pt x="439543" y="289014"/>
                  <a:pt x="429671" y="282945"/>
                </a:cubicBezTo>
                <a:cubicBezTo>
                  <a:pt x="385627" y="257910"/>
                  <a:pt x="340824" y="232875"/>
                  <a:pt x="295261" y="209357"/>
                </a:cubicBezTo>
                <a:cubicBezTo>
                  <a:pt x="289946" y="207081"/>
                  <a:pt x="285390" y="200254"/>
                  <a:pt x="285390" y="195702"/>
                </a:cubicBezTo>
                <a:cubicBezTo>
                  <a:pt x="285390" y="191150"/>
                  <a:pt x="286908" y="188115"/>
                  <a:pt x="289186" y="188874"/>
                </a:cubicBezTo>
                <a:cubicBezTo>
                  <a:pt x="291465" y="190391"/>
                  <a:pt x="291465" y="189633"/>
                  <a:pt x="289186" y="188115"/>
                </a:cubicBezTo>
                <a:cubicBezTo>
                  <a:pt x="286908" y="186598"/>
                  <a:pt x="285390" y="182046"/>
                  <a:pt x="285390" y="176736"/>
                </a:cubicBezTo>
                <a:cubicBezTo>
                  <a:pt x="285390" y="172184"/>
                  <a:pt x="289186" y="171425"/>
                  <a:pt x="294502" y="175218"/>
                </a:cubicBezTo>
                <a:cubicBezTo>
                  <a:pt x="338546" y="207081"/>
                  <a:pt x="383349" y="236668"/>
                  <a:pt x="428912" y="265497"/>
                </a:cubicBezTo>
                <a:cubicBezTo>
                  <a:pt x="444100" y="273842"/>
                  <a:pt x="458528" y="282187"/>
                  <a:pt x="472956" y="290532"/>
                </a:cubicBezTo>
                <a:cubicBezTo>
                  <a:pt x="475994" y="292808"/>
                  <a:pt x="478272" y="295083"/>
                  <a:pt x="478272" y="297359"/>
                </a:cubicBezTo>
                <a:cubicBezTo>
                  <a:pt x="485106" y="292049"/>
                  <a:pt x="491181" y="285980"/>
                  <a:pt x="498015" y="280669"/>
                </a:cubicBezTo>
                <a:cubicBezTo>
                  <a:pt x="494219" y="281428"/>
                  <a:pt x="490422" y="280669"/>
                  <a:pt x="486625" y="279152"/>
                </a:cubicBezTo>
                <a:cubicBezTo>
                  <a:pt x="469918" y="269290"/>
                  <a:pt x="453212" y="259427"/>
                  <a:pt x="436506" y="249565"/>
                </a:cubicBezTo>
                <a:cubicBezTo>
                  <a:pt x="388665" y="221495"/>
                  <a:pt x="343102" y="189633"/>
                  <a:pt x="295261" y="160804"/>
                </a:cubicBezTo>
                <a:cubicBezTo>
                  <a:pt x="289946" y="157770"/>
                  <a:pt x="286149" y="152459"/>
                  <a:pt x="285390" y="147907"/>
                </a:cubicBezTo>
                <a:close/>
                <a:moveTo>
                  <a:pt x="286149" y="137287"/>
                </a:moveTo>
                <a:cubicBezTo>
                  <a:pt x="286149" y="138804"/>
                  <a:pt x="286149" y="140321"/>
                  <a:pt x="286149" y="142597"/>
                </a:cubicBezTo>
                <a:cubicBezTo>
                  <a:pt x="286149" y="140321"/>
                  <a:pt x="286908" y="139562"/>
                  <a:pt x="287668" y="140321"/>
                </a:cubicBezTo>
                <a:cubicBezTo>
                  <a:pt x="289186" y="141080"/>
                  <a:pt x="289186" y="141080"/>
                  <a:pt x="287668" y="139562"/>
                </a:cubicBezTo>
                <a:cubicBezTo>
                  <a:pt x="286908" y="139562"/>
                  <a:pt x="286908" y="138804"/>
                  <a:pt x="286149" y="137287"/>
                </a:cubicBezTo>
                <a:close/>
                <a:moveTo>
                  <a:pt x="384868" y="133493"/>
                </a:moveTo>
                <a:cubicBezTo>
                  <a:pt x="378793" y="131217"/>
                  <a:pt x="378793" y="131976"/>
                  <a:pt x="384109" y="135011"/>
                </a:cubicBezTo>
                <a:cubicBezTo>
                  <a:pt x="433468" y="168391"/>
                  <a:pt x="483587" y="200254"/>
                  <a:pt x="533706" y="233634"/>
                </a:cubicBezTo>
                <a:cubicBezTo>
                  <a:pt x="535984" y="234392"/>
                  <a:pt x="538263" y="235910"/>
                  <a:pt x="540541" y="237427"/>
                </a:cubicBezTo>
                <a:cubicBezTo>
                  <a:pt x="542819" y="238944"/>
                  <a:pt x="544338" y="240461"/>
                  <a:pt x="544338" y="241979"/>
                </a:cubicBezTo>
                <a:cubicBezTo>
                  <a:pt x="548134" y="239703"/>
                  <a:pt x="551931" y="236668"/>
                  <a:pt x="555728" y="233634"/>
                </a:cubicBezTo>
                <a:cubicBezTo>
                  <a:pt x="552691" y="234392"/>
                  <a:pt x="548134" y="232875"/>
                  <a:pt x="544338" y="230599"/>
                </a:cubicBezTo>
                <a:cubicBezTo>
                  <a:pt x="500294" y="199495"/>
                  <a:pt x="453972" y="171425"/>
                  <a:pt x="407649" y="144114"/>
                </a:cubicBezTo>
                <a:cubicBezTo>
                  <a:pt x="400056" y="140321"/>
                  <a:pt x="392462" y="137287"/>
                  <a:pt x="384868" y="133493"/>
                </a:cubicBezTo>
                <a:close/>
                <a:moveTo>
                  <a:pt x="105322" y="124405"/>
                </a:moveTo>
                <a:lnTo>
                  <a:pt x="105322" y="138059"/>
                </a:lnTo>
                <a:cubicBezTo>
                  <a:pt x="106842" y="138818"/>
                  <a:pt x="107603" y="138818"/>
                  <a:pt x="109883" y="140335"/>
                </a:cubicBezTo>
                <a:cubicBezTo>
                  <a:pt x="123566" y="148679"/>
                  <a:pt x="138009" y="157782"/>
                  <a:pt x="152451" y="166127"/>
                </a:cubicBezTo>
                <a:cubicBezTo>
                  <a:pt x="153972" y="166885"/>
                  <a:pt x="155492" y="168402"/>
                  <a:pt x="156252" y="169920"/>
                </a:cubicBezTo>
                <a:lnTo>
                  <a:pt x="156252" y="151714"/>
                </a:lnTo>
                <a:cubicBezTo>
                  <a:pt x="154732" y="151714"/>
                  <a:pt x="153212" y="151714"/>
                  <a:pt x="151691" y="150955"/>
                </a:cubicBezTo>
                <a:cubicBezTo>
                  <a:pt x="138009" y="143369"/>
                  <a:pt x="124326" y="136542"/>
                  <a:pt x="110643" y="128956"/>
                </a:cubicBezTo>
                <a:cubicBezTo>
                  <a:pt x="108363" y="127439"/>
                  <a:pt x="106842" y="125922"/>
                  <a:pt x="105322" y="124405"/>
                </a:cubicBezTo>
                <a:close/>
                <a:moveTo>
                  <a:pt x="191177" y="122153"/>
                </a:moveTo>
                <a:cubicBezTo>
                  <a:pt x="191177" y="127462"/>
                  <a:pt x="191177" y="132771"/>
                  <a:pt x="191177" y="138081"/>
                </a:cubicBezTo>
                <a:cubicBezTo>
                  <a:pt x="193456" y="138081"/>
                  <a:pt x="194976" y="138839"/>
                  <a:pt x="197254" y="139598"/>
                </a:cubicBezTo>
                <a:cubicBezTo>
                  <a:pt x="210928" y="148700"/>
                  <a:pt x="225361" y="157043"/>
                  <a:pt x="239795" y="166145"/>
                </a:cubicBezTo>
                <a:cubicBezTo>
                  <a:pt x="241314" y="166903"/>
                  <a:pt x="243593" y="168420"/>
                  <a:pt x="245112" y="170695"/>
                </a:cubicBezTo>
                <a:lnTo>
                  <a:pt x="245112" y="151733"/>
                </a:lnTo>
                <a:cubicBezTo>
                  <a:pt x="243593" y="151733"/>
                  <a:pt x="241314" y="151733"/>
                  <a:pt x="239035" y="150216"/>
                </a:cubicBezTo>
                <a:cubicBezTo>
                  <a:pt x="225361" y="143390"/>
                  <a:pt x="211688" y="135805"/>
                  <a:pt x="198014" y="128979"/>
                </a:cubicBezTo>
                <a:cubicBezTo>
                  <a:pt x="194976" y="127462"/>
                  <a:pt x="192697" y="124428"/>
                  <a:pt x="191177" y="122153"/>
                </a:cubicBezTo>
                <a:close/>
                <a:moveTo>
                  <a:pt x="16459" y="122148"/>
                </a:moveTo>
                <a:cubicBezTo>
                  <a:pt x="16459" y="127457"/>
                  <a:pt x="16459" y="132766"/>
                  <a:pt x="16459" y="138075"/>
                </a:cubicBezTo>
                <a:cubicBezTo>
                  <a:pt x="17979" y="138833"/>
                  <a:pt x="20258" y="138833"/>
                  <a:pt x="21777" y="140350"/>
                </a:cubicBezTo>
                <a:cubicBezTo>
                  <a:pt x="36210" y="148692"/>
                  <a:pt x="50643" y="157793"/>
                  <a:pt x="64317" y="166135"/>
                </a:cubicBezTo>
                <a:cubicBezTo>
                  <a:pt x="66596" y="167652"/>
                  <a:pt x="68115" y="169168"/>
                  <a:pt x="70394" y="170685"/>
                </a:cubicBezTo>
                <a:lnTo>
                  <a:pt x="70394" y="152484"/>
                </a:lnTo>
                <a:cubicBezTo>
                  <a:pt x="68115" y="152484"/>
                  <a:pt x="66596" y="152484"/>
                  <a:pt x="64317" y="150967"/>
                </a:cubicBezTo>
                <a:cubicBezTo>
                  <a:pt x="50643" y="143383"/>
                  <a:pt x="36970" y="136558"/>
                  <a:pt x="23296" y="128974"/>
                </a:cubicBezTo>
                <a:cubicBezTo>
                  <a:pt x="20258" y="127457"/>
                  <a:pt x="17219" y="124424"/>
                  <a:pt x="16459" y="122148"/>
                </a:cubicBezTo>
                <a:close/>
                <a:moveTo>
                  <a:pt x="290705" y="116045"/>
                </a:moveTo>
                <a:cubicBezTo>
                  <a:pt x="289186" y="119079"/>
                  <a:pt x="288427" y="122114"/>
                  <a:pt x="287668" y="125907"/>
                </a:cubicBezTo>
                <a:cubicBezTo>
                  <a:pt x="289946" y="125148"/>
                  <a:pt x="292224" y="125907"/>
                  <a:pt x="295261" y="127424"/>
                </a:cubicBezTo>
                <a:cubicBezTo>
                  <a:pt x="367402" y="171425"/>
                  <a:pt x="438784" y="214668"/>
                  <a:pt x="510925" y="258669"/>
                </a:cubicBezTo>
                <a:cubicBezTo>
                  <a:pt x="513962" y="260945"/>
                  <a:pt x="515481" y="263221"/>
                  <a:pt x="514722" y="266255"/>
                </a:cubicBezTo>
                <a:cubicBezTo>
                  <a:pt x="521556" y="260945"/>
                  <a:pt x="527631" y="255634"/>
                  <a:pt x="534466" y="249565"/>
                </a:cubicBezTo>
                <a:cubicBezTo>
                  <a:pt x="532947" y="250324"/>
                  <a:pt x="531428" y="249565"/>
                  <a:pt x="530669" y="249565"/>
                </a:cubicBezTo>
                <a:cubicBezTo>
                  <a:pt x="528391" y="248048"/>
                  <a:pt x="526872" y="247289"/>
                  <a:pt x="525353" y="246531"/>
                </a:cubicBezTo>
                <a:cubicBezTo>
                  <a:pt x="512444" y="238944"/>
                  <a:pt x="499534" y="231358"/>
                  <a:pt x="486625" y="223771"/>
                </a:cubicBezTo>
                <a:cubicBezTo>
                  <a:pt x="472197" y="215426"/>
                  <a:pt x="457009" y="207081"/>
                  <a:pt x="442581" y="198736"/>
                </a:cubicBezTo>
                <a:cubicBezTo>
                  <a:pt x="393981" y="172184"/>
                  <a:pt x="345380" y="147149"/>
                  <a:pt x="296780" y="122114"/>
                </a:cubicBezTo>
                <a:cubicBezTo>
                  <a:pt x="293743" y="120596"/>
                  <a:pt x="291465" y="118321"/>
                  <a:pt x="290705" y="116045"/>
                </a:cubicBezTo>
                <a:close/>
                <a:moveTo>
                  <a:pt x="125846" y="106104"/>
                </a:moveTo>
                <a:cubicBezTo>
                  <a:pt x="115394" y="106199"/>
                  <a:pt x="106082" y="109613"/>
                  <a:pt x="105322" y="116819"/>
                </a:cubicBezTo>
                <a:cubicBezTo>
                  <a:pt x="107603" y="115302"/>
                  <a:pt x="109883" y="114544"/>
                  <a:pt x="112924" y="114544"/>
                </a:cubicBezTo>
                <a:lnTo>
                  <a:pt x="127367" y="114544"/>
                </a:lnTo>
                <a:cubicBezTo>
                  <a:pt x="134208" y="114544"/>
                  <a:pt x="144090" y="117578"/>
                  <a:pt x="150171" y="121371"/>
                </a:cubicBezTo>
                <a:cubicBezTo>
                  <a:pt x="150931" y="121371"/>
                  <a:pt x="151691" y="122129"/>
                  <a:pt x="152451" y="122888"/>
                </a:cubicBezTo>
                <a:cubicBezTo>
                  <a:pt x="153972" y="123646"/>
                  <a:pt x="155492" y="125164"/>
                  <a:pt x="156252" y="126681"/>
                </a:cubicBezTo>
                <a:lnTo>
                  <a:pt x="156252" y="122888"/>
                </a:lnTo>
                <a:cubicBezTo>
                  <a:pt x="156252" y="121371"/>
                  <a:pt x="156252" y="119854"/>
                  <a:pt x="155492" y="118336"/>
                </a:cubicBezTo>
                <a:cubicBezTo>
                  <a:pt x="154732" y="118336"/>
                  <a:pt x="153972" y="117578"/>
                  <a:pt x="153212" y="117578"/>
                </a:cubicBezTo>
                <a:cubicBezTo>
                  <a:pt x="152451" y="116819"/>
                  <a:pt x="151691" y="116061"/>
                  <a:pt x="150171" y="116061"/>
                </a:cubicBezTo>
                <a:cubicBezTo>
                  <a:pt x="148651" y="115302"/>
                  <a:pt x="147130" y="114544"/>
                  <a:pt x="147891" y="114544"/>
                </a:cubicBezTo>
                <a:lnTo>
                  <a:pt x="148651" y="114544"/>
                </a:lnTo>
                <a:cubicBezTo>
                  <a:pt x="150171" y="114544"/>
                  <a:pt x="151691" y="114544"/>
                  <a:pt x="153212" y="115302"/>
                </a:cubicBezTo>
                <a:cubicBezTo>
                  <a:pt x="147891" y="109234"/>
                  <a:pt x="136298" y="106010"/>
                  <a:pt x="125846" y="106104"/>
                </a:cubicBezTo>
                <a:close/>
                <a:moveTo>
                  <a:pt x="38299" y="106032"/>
                </a:moveTo>
                <a:cubicBezTo>
                  <a:pt x="26715" y="106222"/>
                  <a:pt x="16459" y="110014"/>
                  <a:pt x="16459" y="117598"/>
                </a:cubicBezTo>
                <a:lnTo>
                  <a:pt x="16459" y="118357"/>
                </a:lnTo>
                <a:cubicBezTo>
                  <a:pt x="16459" y="117598"/>
                  <a:pt x="17219" y="117598"/>
                  <a:pt x="17219" y="116840"/>
                </a:cubicBezTo>
                <a:cubicBezTo>
                  <a:pt x="19498" y="115323"/>
                  <a:pt x="22536" y="114565"/>
                  <a:pt x="25575" y="114565"/>
                </a:cubicBezTo>
                <a:lnTo>
                  <a:pt x="39249" y="114565"/>
                </a:lnTo>
                <a:cubicBezTo>
                  <a:pt x="46845" y="114565"/>
                  <a:pt x="56720" y="117598"/>
                  <a:pt x="62798" y="121390"/>
                </a:cubicBezTo>
                <a:cubicBezTo>
                  <a:pt x="63557" y="122148"/>
                  <a:pt x="64317" y="122148"/>
                  <a:pt x="65077" y="122907"/>
                </a:cubicBezTo>
                <a:cubicBezTo>
                  <a:pt x="66596" y="124424"/>
                  <a:pt x="68875" y="125940"/>
                  <a:pt x="70394" y="128216"/>
                </a:cubicBezTo>
                <a:lnTo>
                  <a:pt x="70394" y="122907"/>
                </a:lnTo>
                <a:cubicBezTo>
                  <a:pt x="70394" y="121390"/>
                  <a:pt x="69634" y="120632"/>
                  <a:pt x="69634" y="119873"/>
                </a:cubicBezTo>
                <a:cubicBezTo>
                  <a:pt x="68115" y="119115"/>
                  <a:pt x="67355" y="118357"/>
                  <a:pt x="65836" y="117598"/>
                </a:cubicBezTo>
                <a:cubicBezTo>
                  <a:pt x="65077" y="116840"/>
                  <a:pt x="63557" y="116840"/>
                  <a:pt x="62798" y="116081"/>
                </a:cubicBezTo>
                <a:cubicBezTo>
                  <a:pt x="61278" y="115323"/>
                  <a:pt x="59759" y="114565"/>
                  <a:pt x="60519" y="114565"/>
                </a:cubicBezTo>
                <a:lnTo>
                  <a:pt x="61278" y="114565"/>
                </a:lnTo>
                <a:cubicBezTo>
                  <a:pt x="63557" y="114565"/>
                  <a:pt x="65836" y="115323"/>
                  <a:pt x="68115" y="116081"/>
                </a:cubicBezTo>
                <a:cubicBezTo>
                  <a:pt x="62798" y="109256"/>
                  <a:pt x="49884" y="105843"/>
                  <a:pt x="38299" y="106032"/>
                </a:cubicBezTo>
                <a:close/>
                <a:moveTo>
                  <a:pt x="212637" y="105940"/>
                </a:moveTo>
                <a:cubicBezTo>
                  <a:pt x="201242" y="106225"/>
                  <a:pt x="191177" y="110017"/>
                  <a:pt x="191177" y="117602"/>
                </a:cubicBezTo>
                <a:cubicBezTo>
                  <a:pt x="191937" y="116843"/>
                  <a:pt x="191937" y="116843"/>
                  <a:pt x="192697" y="116843"/>
                </a:cubicBezTo>
                <a:cubicBezTo>
                  <a:pt x="194216" y="114568"/>
                  <a:pt x="197254" y="113809"/>
                  <a:pt x="200293" y="113809"/>
                </a:cubicBezTo>
                <a:lnTo>
                  <a:pt x="214726" y="113809"/>
                </a:lnTo>
                <a:cubicBezTo>
                  <a:pt x="221563" y="113809"/>
                  <a:pt x="231438" y="116843"/>
                  <a:pt x="237516" y="120636"/>
                </a:cubicBezTo>
                <a:cubicBezTo>
                  <a:pt x="238275" y="121394"/>
                  <a:pt x="239035" y="122153"/>
                  <a:pt x="239795" y="122153"/>
                </a:cubicBezTo>
                <a:cubicBezTo>
                  <a:pt x="242073" y="123670"/>
                  <a:pt x="243593" y="125945"/>
                  <a:pt x="245112" y="127462"/>
                </a:cubicBezTo>
                <a:lnTo>
                  <a:pt x="245112" y="122911"/>
                </a:lnTo>
                <a:cubicBezTo>
                  <a:pt x="245112" y="121394"/>
                  <a:pt x="245112" y="119877"/>
                  <a:pt x="244352" y="119119"/>
                </a:cubicBezTo>
                <a:cubicBezTo>
                  <a:pt x="243593" y="118360"/>
                  <a:pt x="242073" y="117602"/>
                  <a:pt x="241314" y="116843"/>
                </a:cubicBezTo>
                <a:cubicBezTo>
                  <a:pt x="239795" y="116843"/>
                  <a:pt x="239035" y="116085"/>
                  <a:pt x="237516" y="115326"/>
                </a:cubicBezTo>
                <a:cubicBezTo>
                  <a:pt x="235996" y="114568"/>
                  <a:pt x="235237" y="113809"/>
                  <a:pt x="235237" y="113809"/>
                </a:cubicBezTo>
                <a:lnTo>
                  <a:pt x="235996" y="113809"/>
                </a:lnTo>
                <a:cubicBezTo>
                  <a:pt x="238275" y="113809"/>
                  <a:pt x="240554" y="114568"/>
                  <a:pt x="242073" y="115326"/>
                </a:cubicBezTo>
                <a:cubicBezTo>
                  <a:pt x="236756" y="108879"/>
                  <a:pt x="224032" y="105656"/>
                  <a:pt x="212637" y="105940"/>
                </a:cubicBezTo>
                <a:close/>
                <a:moveTo>
                  <a:pt x="474475" y="104665"/>
                </a:moveTo>
                <a:cubicBezTo>
                  <a:pt x="468400" y="102389"/>
                  <a:pt x="468400" y="103148"/>
                  <a:pt x="473715" y="106182"/>
                </a:cubicBezTo>
                <a:cubicBezTo>
                  <a:pt x="479031" y="109217"/>
                  <a:pt x="484347" y="112251"/>
                  <a:pt x="489662" y="115286"/>
                </a:cubicBezTo>
                <a:cubicBezTo>
                  <a:pt x="491940" y="116803"/>
                  <a:pt x="494219" y="117562"/>
                  <a:pt x="496497" y="119079"/>
                </a:cubicBezTo>
                <a:cubicBezTo>
                  <a:pt x="491940" y="115286"/>
                  <a:pt x="487384" y="111493"/>
                  <a:pt x="482828" y="107700"/>
                </a:cubicBezTo>
                <a:cubicBezTo>
                  <a:pt x="482828" y="107700"/>
                  <a:pt x="482828" y="107700"/>
                  <a:pt x="482069" y="106941"/>
                </a:cubicBezTo>
                <a:cubicBezTo>
                  <a:pt x="479790" y="106182"/>
                  <a:pt x="476753" y="105424"/>
                  <a:pt x="474475" y="104665"/>
                </a:cubicBezTo>
                <a:close/>
                <a:moveTo>
                  <a:pt x="133923" y="97286"/>
                </a:moveTo>
                <a:cubicBezTo>
                  <a:pt x="153212" y="97665"/>
                  <a:pt x="171455" y="106199"/>
                  <a:pt x="171455" y="123646"/>
                </a:cubicBezTo>
                <a:lnTo>
                  <a:pt x="171455" y="278396"/>
                </a:lnTo>
                <a:cubicBezTo>
                  <a:pt x="171455" y="278396"/>
                  <a:pt x="170695" y="278396"/>
                  <a:pt x="170695" y="278396"/>
                </a:cubicBezTo>
                <a:cubicBezTo>
                  <a:pt x="170695" y="278396"/>
                  <a:pt x="171455" y="278396"/>
                  <a:pt x="171455" y="279154"/>
                </a:cubicBezTo>
                <a:cubicBezTo>
                  <a:pt x="163094" y="309497"/>
                  <a:pt x="90119" y="310256"/>
                  <a:pt x="90119" y="275362"/>
                </a:cubicBezTo>
                <a:lnTo>
                  <a:pt x="90119" y="179022"/>
                </a:lnTo>
                <a:cubicBezTo>
                  <a:pt x="90119" y="161575"/>
                  <a:pt x="85558" y="137301"/>
                  <a:pt x="90119" y="119854"/>
                </a:cubicBezTo>
                <a:cubicBezTo>
                  <a:pt x="94300" y="104683"/>
                  <a:pt x="114634" y="96907"/>
                  <a:pt x="133923" y="97286"/>
                </a:cubicBezTo>
                <a:close/>
                <a:moveTo>
                  <a:pt x="221278" y="97028"/>
                </a:moveTo>
                <a:cubicBezTo>
                  <a:pt x="240934" y="97313"/>
                  <a:pt x="259545" y="105846"/>
                  <a:pt x="259545" y="123670"/>
                </a:cubicBezTo>
                <a:lnTo>
                  <a:pt x="259545" y="278400"/>
                </a:lnTo>
                <a:cubicBezTo>
                  <a:pt x="259545" y="278400"/>
                  <a:pt x="259545" y="279158"/>
                  <a:pt x="259545" y="279158"/>
                </a:cubicBezTo>
                <a:cubicBezTo>
                  <a:pt x="251189" y="309498"/>
                  <a:pt x="176744" y="310256"/>
                  <a:pt x="176744" y="275366"/>
                </a:cubicBezTo>
                <a:lnTo>
                  <a:pt x="176744" y="179039"/>
                </a:lnTo>
                <a:cubicBezTo>
                  <a:pt x="176744" y="161594"/>
                  <a:pt x="172186" y="137322"/>
                  <a:pt x="176744" y="119877"/>
                </a:cubicBezTo>
                <a:cubicBezTo>
                  <a:pt x="180922" y="104708"/>
                  <a:pt x="201622" y="96744"/>
                  <a:pt x="221278" y="97028"/>
                </a:cubicBezTo>
                <a:close/>
                <a:moveTo>
                  <a:pt x="46560" y="96742"/>
                </a:moveTo>
                <a:cubicBezTo>
                  <a:pt x="66216" y="97122"/>
                  <a:pt x="84827" y="105843"/>
                  <a:pt x="84827" y="123665"/>
                </a:cubicBezTo>
                <a:lnTo>
                  <a:pt x="84827" y="278376"/>
                </a:lnTo>
                <a:cubicBezTo>
                  <a:pt x="84827" y="278376"/>
                  <a:pt x="84827" y="279135"/>
                  <a:pt x="84827" y="279135"/>
                </a:cubicBezTo>
                <a:cubicBezTo>
                  <a:pt x="76471" y="309470"/>
                  <a:pt x="2026" y="310987"/>
                  <a:pt x="2026" y="275343"/>
                </a:cubicBezTo>
                <a:cubicBezTo>
                  <a:pt x="2026" y="242732"/>
                  <a:pt x="2026" y="210880"/>
                  <a:pt x="2026" y="179028"/>
                </a:cubicBezTo>
                <a:cubicBezTo>
                  <a:pt x="2026" y="161585"/>
                  <a:pt x="-2532" y="137316"/>
                  <a:pt x="2026" y="119873"/>
                </a:cubicBezTo>
                <a:cubicBezTo>
                  <a:pt x="6204" y="104326"/>
                  <a:pt x="26905" y="96363"/>
                  <a:pt x="46560" y="96742"/>
                </a:cubicBezTo>
                <a:close/>
                <a:moveTo>
                  <a:pt x="357531" y="56871"/>
                </a:moveTo>
                <a:cubicBezTo>
                  <a:pt x="354493" y="84940"/>
                  <a:pt x="346140" y="102389"/>
                  <a:pt x="316524" y="107700"/>
                </a:cubicBezTo>
                <a:lnTo>
                  <a:pt x="327155" y="107700"/>
                </a:lnTo>
                <a:cubicBezTo>
                  <a:pt x="332471" y="107700"/>
                  <a:pt x="337027" y="105424"/>
                  <a:pt x="341584" y="101631"/>
                </a:cubicBezTo>
                <a:cubicBezTo>
                  <a:pt x="346140" y="97837"/>
                  <a:pt x="352215" y="95561"/>
                  <a:pt x="358290" y="98596"/>
                </a:cubicBezTo>
                <a:cubicBezTo>
                  <a:pt x="373477" y="106941"/>
                  <a:pt x="388665" y="116045"/>
                  <a:pt x="403853" y="125148"/>
                </a:cubicBezTo>
                <a:cubicBezTo>
                  <a:pt x="457009" y="151701"/>
                  <a:pt x="507128" y="185839"/>
                  <a:pt x="555728" y="221495"/>
                </a:cubicBezTo>
                <a:cubicBezTo>
                  <a:pt x="557247" y="222254"/>
                  <a:pt x="558766" y="223771"/>
                  <a:pt x="560284" y="224530"/>
                </a:cubicBezTo>
                <a:cubicBezTo>
                  <a:pt x="561803" y="226047"/>
                  <a:pt x="561803" y="227565"/>
                  <a:pt x="561044" y="229840"/>
                </a:cubicBezTo>
                <a:cubicBezTo>
                  <a:pt x="578510" y="215426"/>
                  <a:pt x="592938" y="199495"/>
                  <a:pt x="571675" y="182046"/>
                </a:cubicBezTo>
                <a:cubicBezTo>
                  <a:pt x="571675" y="182046"/>
                  <a:pt x="570916" y="182046"/>
                  <a:pt x="570916" y="181288"/>
                </a:cubicBezTo>
                <a:cubicBezTo>
                  <a:pt x="507887" y="146390"/>
                  <a:pt x="445618" y="110734"/>
                  <a:pt x="384109" y="74320"/>
                </a:cubicBezTo>
                <a:cubicBezTo>
                  <a:pt x="378034" y="70526"/>
                  <a:pt x="371199" y="67492"/>
                  <a:pt x="364365" y="63699"/>
                </a:cubicBezTo>
                <a:cubicBezTo>
                  <a:pt x="362087" y="62181"/>
                  <a:pt x="359049" y="59905"/>
                  <a:pt x="357531" y="56871"/>
                </a:cubicBezTo>
                <a:close/>
                <a:moveTo>
                  <a:pt x="358290" y="33353"/>
                </a:moveTo>
                <a:cubicBezTo>
                  <a:pt x="358290" y="36388"/>
                  <a:pt x="358290" y="39422"/>
                  <a:pt x="358290" y="41698"/>
                </a:cubicBezTo>
                <a:cubicBezTo>
                  <a:pt x="358290" y="41698"/>
                  <a:pt x="359049" y="41698"/>
                  <a:pt x="359049" y="42457"/>
                </a:cubicBezTo>
                <a:cubicBezTo>
                  <a:pt x="361327" y="43974"/>
                  <a:pt x="368162" y="47009"/>
                  <a:pt x="374237" y="49284"/>
                </a:cubicBezTo>
                <a:cubicBezTo>
                  <a:pt x="388665" y="55354"/>
                  <a:pt x="403093" y="61423"/>
                  <a:pt x="417521" y="66733"/>
                </a:cubicBezTo>
                <a:cubicBezTo>
                  <a:pt x="423596" y="69009"/>
                  <a:pt x="423596" y="68250"/>
                  <a:pt x="418281" y="65216"/>
                </a:cubicBezTo>
                <a:cubicBezTo>
                  <a:pt x="400815" y="55354"/>
                  <a:pt x="382590" y="46250"/>
                  <a:pt x="365124" y="37146"/>
                </a:cubicBezTo>
                <a:cubicBezTo>
                  <a:pt x="362087" y="36388"/>
                  <a:pt x="360568" y="34870"/>
                  <a:pt x="358290" y="33353"/>
                </a:cubicBezTo>
                <a:close/>
                <a:moveTo>
                  <a:pt x="365884" y="15904"/>
                </a:moveTo>
                <a:cubicBezTo>
                  <a:pt x="362087" y="15146"/>
                  <a:pt x="359049" y="15904"/>
                  <a:pt x="358290" y="18180"/>
                </a:cubicBezTo>
                <a:cubicBezTo>
                  <a:pt x="358290" y="18939"/>
                  <a:pt x="358290" y="18939"/>
                  <a:pt x="358290" y="18939"/>
                </a:cubicBezTo>
                <a:cubicBezTo>
                  <a:pt x="361327" y="18939"/>
                  <a:pt x="365124" y="19698"/>
                  <a:pt x="368921" y="21215"/>
                </a:cubicBezTo>
                <a:cubicBezTo>
                  <a:pt x="380312" y="27284"/>
                  <a:pt x="391703" y="32594"/>
                  <a:pt x="402334" y="38663"/>
                </a:cubicBezTo>
                <a:cubicBezTo>
                  <a:pt x="396259" y="34112"/>
                  <a:pt x="390184" y="29560"/>
                  <a:pt x="384868" y="25767"/>
                </a:cubicBezTo>
                <a:cubicBezTo>
                  <a:pt x="380312" y="23491"/>
                  <a:pt x="375756" y="21215"/>
                  <a:pt x="371199" y="18939"/>
                </a:cubicBezTo>
                <a:cubicBezTo>
                  <a:pt x="368921" y="18180"/>
                  <a:pt x="367402" y="16663"/>
                  <a:pt x="365884" y="15904"/>
                </a:cubicBezTo>
                <a:close/>
                <a:moveTo>
                  <a:pt x="358053" y="862"/>
                </a:moveTo>
                <a:cubicBezTo>
                  <a:pt x="374569" y="-4721"/>
                  <a:pt x="398347" y="18180"/>
                  <a:pt x="411446" y="29560"/>
                </a:cubicBezTo>
                <a:cubicBezTo>
                  <a:pt x="462325" y="72802"/>
                  <a:pt x="513203" y="115286"/>
                  <a:pt x="564081" y="158528"/>
                </a:cubicBezTo>
                <a:cubicBezTo>
                  <a:pt x="583825" y="174460"/>
                  <a:pt x="617997" y="193426"/>
                  <a:pt x="588381" y="218461"/>
                </a:cubicBezTo>
                <a:cubicBezTo>
                  <a:pt x="542059" y="257152"/>
                  <a:pt x="495737" y="296601"/>
                  <a:pt x="449415" y="335291"/>
                </a:cubicBezTo>
                <a:cubicBezTo>
                  <a:pt x="430431" y="351981"/>
                  <a:pt x="386387" y="407362"/>
                  <a:pt x="355252" y="397500"/>
                </a:cubicBezTo>
                <a:cubicBezTo>
                  <a:pt x="337027" y="392189"/>
                  <a:pt x="343862" y="358809"/>
                  <a:pt x="343862" y="346671"/>
                </a:cubicBezTo>
                <a:cubicBezTo>
                  <a:pt x="343862" y="314808"/>
                  <a:pt x="321080" y="302670"/>
                  <a:pt x="292224" y="299635"/>
                </a:cubicBezTo>
                <a:cubicBezTo>
                  <a:pt x="287668" y="299635"/>
                  <a:pt x="278555" y="297359"/>
                  <a:pt x="277036" y="292808"/>
                </a:cubicBezTo>
                <a:cubicBezTo>
                  <a:pt x="268683" y="273083"/>
                  <a:pt x="272480" y="250324"/>
                  <a:pt x="272480" y="229840"/>
                </a:cubicBezTo>
                <a:lnTo>
                  <a:pt x="272480" y="131217"/>
                </a:lnTo>
                <a:cubicBezTo>
                  <a:pt x="272480" y="114527"/>
                  <a:pt x="274758" y="103906"/>
                  <a:pt x="292983" y="99355"/>
                </a:cubicBezTo>
                <a:cubicBezTo>
                  <a:pt x="307412" y="95561"/>
                  <a:pt x="330952" y="107700"/>
                  <a:pt x="338546" y="85699"/>
                </a:cubicBezTo>
                <a:cubicBezTo>
                  <a:pt x="346140" y="65216"/>
                  <a:pt x="343862" y="43215"/>
                  <a:pt x="343862" y="21973"/>
                </a:cubicBezTo>
                <a:cubicBezTo>
                  <a:pt x="343862" y="21215"/>
                  <a:pt x="343102" y="20456"/>
                  <a:pt x="343862" y="19698"/>
                </a:cubicBezTo>
                <a:cubicBezTo>
                  <a:pt x="343862" y="18939"/>
                  <a:pt x="343862" y="18180"/>
                  <a:pt x="344621" y="17422"/>
                </a:cubicBezTo>
                <a:cubicBezTo>
                  <a:pt x="347849" y="7749"/>
                  <a:pt x="352547" y="2723"/>
                  <a:pt x="358053" y="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74FB4CF-5360-3968-4383-EB81CD0DD82D}"/>
              </a:ext>
            </a:extLst>
          </p:cNvPr>
          <p:cNvSpPr txBox="1"/>
          <p:nvPr/>
        </p:nvSpPr>
        <p:spPr>
          <a:xfrm>
            <a:off x="4921620" y="4664297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>
                <a:cs typeface="+mn-ea"/>
                <a:sym typeface="+mn-lt"/>
              </a:rPr>
              <a:t>测试手段：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AFM/Raman</a:t>
            </a:r>
            <a:r>
              <a:rPr lang="en-US" altLang="zh-CN" b="1" dirty="0">
                <a:cs typeface="+mn-ea"/>
                <a:sym typeface="+mn-lt"/>
              </a:rPr>
              <a:t>/XPS</a:t>
            </a:r>
            <a:endParaRPr lang="en-US" altLang="zh-CN" sz="1800" b="1" dirty="0"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295B2D6-E9A9-9A46-AF43-4330FEC369E9}"/>
              </a:ext>
            </a:extLst>
          </p:cNvPr>
          <p:cNvSpPr txBox="1"/>
          <p:nvPr/>
        </p:nvSpPr>
        <p:spPr>
          <a:xfrm>
            <a:off x="6206655" y="5241386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cs typeface="+mn-ea"/>
                <a:sym typeface="+mn-lt"/>
              </a:rPr>
              <a:t>理论上还应该用</a:t>
            </a:r>
            <a:r>
              <a:rPr lang="en-US" altLang="zh-CN" sz="1800" b="1" dirty="0">
                <a:cs typeface="+mn-ea"/>
                <a:sym typeface="+mn-lt"/>
              </a:rPr>
              <a:t>XPS</a:t>
            </a:r>
            <a:r>
              <a:rPr lang="zh-CN" altLang="en-US" sz="1800" b="1" dirty="0">
                <a:cs typeface="+mn-ea"/>
                <a:sym typeface="+mn-lt"/>
              </a:rPr>
              <a:t>原位监测，但软件问题工程师说需要过来解决还无法使用。</a:t>
            </a:r>
            <a:endParaRPr lang="en-US" altLang="zh-CN" sz="18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9233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>
            <a:extLst>
              <a:ext uri="{FF2B5EF4-FFF2-40B4-BE49-F238E27FC236}">
                <a16:creationId xmlns:a16="http://schemas.microsoft.com/office/drawing/2014/main" id="{EF0C43C1-84E3-AA9E-A16A-E9A391C7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773" y="1694121"/>
            <a:ext cx="5584795" cy="4156447"/>
          </a:xfrm>
          <a:prstGeom prst="rect">
            <a:avLst/>
          </a:prstGeom>
        </p:spPr>
      </p:pic>
      <p:sp>
        <p:nvSpPr>
          <p:cNvPr id="57" name="Parallelogram 13">
            <a:extLst>
              <a:ext uri="{FF2B5EF4-FFF2-40B4-BE49-F238E27FC236}">
                <a16:creationId xmlns:a16="http://schemas.microsoft.com/office/drawing/2014/main" id="{A8EC110C-FB72-FCE4-AB3D-9B2D8A8C6A29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A1164CF-843B-5A74-FBD8-EC9F3CA38D9D}"/>
              </a:ext>
            </a:extLst>
          </p:cNvPr>
          <p:cNvSpPr txBox="1"/>
          <p:nvPr/>
        </p:nvSpPr>
        <p:spPr>
          <a:xfrm>
            <a:off x="1125563" y="-590698"/>
            <a:ext cx="9202490" cy="2749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第四部分：两步法生长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，初步尝试与结果</a:t>
            </a:r>
          </a:p>
          <a:p>
            <a:pPr>
              <a:lnSpc>
                <a:spcPct val="400000"/>
              </a:lnSpc>
            </a:pP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80EC43-371D-1038-A0C8-FCA9E9B3B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7" y="1094572"/>
            <a:ext cx="1800000" cy="18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3BCFAA-CF64-9A2B-E625-AF4EFA49B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7" y="3022570"/>
            <a:ext cx="18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37D3E6-E11C-8FD7-6ADE-2FCA20087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7" y="4950568"/>
            <a:ext cx="1800000" cy="18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E0750DE-A497-D148-524A-0ADA43EBC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57" y="4950568"/>
            <a:ext cx="1800000" cy="180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8156695-7D37-CDA2-46FF-519321053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57" y="3022570"/>
            <a:ext cx="1800000" cy="180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4559DED-AB5D-5CDB-01C5-CAC1BB0D0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57" y="1094572"/>
            <a:ext cx="1800000" cy="1800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0AC511D-DF16-F3BC-F525-8AF1A82D2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94" y="1094572"/>
            <a:ext cx="1800000" cy="180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E3A6EAA-E933-A2D4-62F0-41C029BC2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94" y="3022570"/>
            <a:ext cx="1800000" cy="1800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E128C3C-4CF2-4584-87AC-54D477F9D4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94" y="4950568"/>
            <a:ext cx="1800000" cy="1800000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F347B15A-E71C-2FDF-52EC-90D275009A1A}"/>
              </a:ext>
            </a:extLst>
          </p:cNvPr>
          <p:cNvSpPr txBox="1"/>
          <p:nvPr/>
        </p:nvSpPr>
        <p:spPr>
          <a:xfrm>
            <a:off x="524196" y="774458"/>
            <a:ext cx="1590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D0035 120mA 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3EAC08F-25BD-C7A5-162E-0CA906286500}"/>
              </a:ext>
            </a:extLst>
          </p:cNvPr>
          <p:cNvSpPr txBox="1"/>
          <p:nvPr/>
        </p:nvSpPr>
        <p:spPr>
          <a:xfrm>
            <a:off x="2716171" y="741478"/>
            <a:ext cx="10606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D0036 110mA 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473B0C7-0AE9-77EC-59D7-0BC440C1C717}"/>
              </a:ext>
            </a:extLst>
          </p:cNvPr>
          <p:cNvSpPr txBox="1"/>
          <p:nvPr/>
        </p:nvSpPr>
        <p:spPr>
          <a:xfrm>
            <a:off x="4868084" y="741478"/>
            <a:ext cx="10606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D0037  100mA 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4D79E22-9357-2121-B163-D520C7087D17}"/>
              </a:ext>
            </a:extLst>
          </p:cNvPr>
          <p:cNvSpPr txBox="1"/>
          <p:nvPr/>
        </p:nvSpPr>
        <p:spPr>
          <a:xfrm>
            <a:off x="-40710" y="849709"/>
            <a:ext cx="6126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0</a:t>
            </a:r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r>
              <a:rPr lang="en-US" altLang="zh-CN" sz="1400" b="1" dirty="0"/>
              <a:t>10um</a:t>
            </a:r>
            <a:endParaRPr lang="zh-CN" altLang="en-US" sz="1400" b="1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8712785-8A37-EA04-2804-E92E91E0770F}"/>
              </a:ext>
            </a:extLst>
          </p:cNvPr>
          <p:cNvSpPr txBox="1"/>
          <p:nvPr/>
        </p:nvSpPr>
        <p:spPr>
          <a:xfrm>
            <a:off x="-33761" y="2948379"/>
            <a:ext cx="5228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0</a:t>
            </a:r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r>
              <a:rPr lang="en-US" altLang="zh-CN" sz="1400" b="1" dirty="0"/>
              <a:t>5um</a:t>
            </a:r>
            <a:endParaRPr lang="zh-CN" altLang="en-US" sz="1400" b="1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7DA6891-5735-A920-9589-30B6C738193B}"/>
              </a:ext>
            </a:extLst>
          </p:cNvPr>
          <p:cNvSpPr txBox="1"/>
          <p:nvPr/>
        </p:nvSpPr>
        <p:spPr>
          <a:xfrm>
            <a:off x="-57136" y="4879685"/>
            <a:ext cx="5228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0</a:t>
            </a:r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r>
              <a:rPr lang="en-US" altLang="zh-CN" sz="1400" b="1" dirty="0"/>
              <a:t>1um</a:t>
            </a:r>
            <a:endParaRPr lang="zh-CN" altLang="en-US" sz="1400" b="1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191BEFC-441E-B035-0DAF-53A6F3CB45D8}"/>
              </a:ext>
            </a:extLst>
          </p:cNvPr>
          <p:cNvSpPr txBox="1"/>
          <p:nvPr/>
        </p:nvSpPr>
        <p:spPr>
          <a:xfrm>
            <a:off x="2138645" y="849709"/>
            <a:ext cx="6126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0</a:t>
            </a:r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r>
              <a:rPr lang="en-US" altLang="zh-CN" sz="1400" b="1" dirty="0"/>
              <a:t>10um</a:t>
            </a:r>
            <a:endParaRPr lang="zh-CN" altLang="en-US" sz="1400" b="1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0D2678D-9520-B25E-036B-D54B200E168D}"/>
              </a:ext>
            </a:extLst>
          </p:cNvPr>
          <p:cNvSpPr txBox="1"/>
          <p:nvPr/>
        </p:nvSpPr>
        <p:spPr>
          <a:xfrm>
            <a:off x="2145594" y="2948379"/>
            <a:ext cx="5228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0</a:t>
            </a:r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r>
              <a:rPr lang="en-US" altLang="zh-CN" sz="1400" b="1" dirty="0"/>
              <a:t>5um</a:t>
            </a:r>
            <a:endParaRPr lang="zh-CN" altLang="en-US" sz="1400" b="1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453A085-AC4F-29B9-5175-99B12FA112E7}"/>
              </a:ext>
            </a:extLst>
          </p:cNvPr>
          <p:cNvSpPr txBox="1"/>
          <p:nvPr/>
        </p:nvSpPr>
        <p:spPr>
          <a:xfrm>
            <a:off x="2122219" y="4879685"/>
            <a:ext cx="5228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0</a:t>
            </a:r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r>
              <a:rPr lang="en-US" altLang="zh-CN" sz="1400" b="1" dirty="0"/>
              <a:t>1um</a:t>
            </a:r>
            <a:endParaRPr lang="zh-CN" altLang="en-US" sz="1400" b="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1990159-754E-27D5-38C6-74E1991355C9}"/>
              </a:ext>
            </a:extLst>
          </p:cNvPr>
          <p:cNvSpPr txBox="1"/>
          <p:nvPr/>
        </p:nvSpPr>
        <p:spPr>
          <a:xfrm>
            <a:off x="4299650" y="867949"/>
            <a:ext cx="6126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0</a:t>
            </a:r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r>
              <a:rPr lang="en-US" altLang="zh-CN" sz="1400" b="1" dirty="0"/>
              <a:t>10um</a:t>
            </a:r>
            <a:endParaRPr lang="zh-CN" altLang="en-US" sz="1400" b="1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D5C6F24-8AAA-D053-DE96-7A87267890C6}"/>
              </a:ext>
            </a:extLst>
          </p:cNvPr>
          <p:cNvSpPr txBox="1"/>
          <p:nvPr/>
        </p:nvSpPr>
        <p:spPr>
          <a:xfrm>
            <a:off x="4306599" y="2966619"/>
            <a:ext cx="5228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0</a:t>
            </a:r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r>
              <a:rPr lang="en-US" altLang="zh-CN" sz="1400" b="1" dirty="0"/>
              <a:t>5um</a:t>
            </a:r>
            <a:endParaRPr lang="zh-CN" altLang="en-US" sz="14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A149007-7A5F-0D52-88FF-02211E0DFE02}"/>
              </a:ext>
            </a:extLst>
          </p:cNvPr>
          <p:cNvSpPr txBox="1"/>
          <p:nvPr/>
        </p:nvSpPr>
        <p:spPr>
          <a:xfrm>
            <a:off x="4283224" y="4897925"/>
            <a:ext cx="5228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/>
              <a:t>0</a:t>
            </a:r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endParaRPr lang="en-US" altLang="zh-CN" sz="1400" b="1" dirty="0"/>
          </a:p>
          <a:p>
            <a:pPr algn="ctr"/>
            <a:r>
              <a:rPr lang="en-US" altLang="zh-CN" sz="1400" b="1" dirty="0"/>
              <a:t>1um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08592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2">
            <a:extLst>
              <a:ext uri="{FF2B5EF4-FFF2-40B4-BE49-F238E27FC236}">
                <a16:creationId xmlns:a16="http://schemas.microsoft.com/office/drawing/2014/main" id="{2AA8FB7F-32C6-34DC-3BD7-631307F9A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524" y="3429000"/>
            <a:ext cx="4493403" cy="298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36A9C5-D97A-0FFC-88E4-651E737694A6}"/>
              </a:ext>
            </a:extLst>
          </p:cNvPr>
          <p:cNvSpPr txBox="1"/>
          <p:nvPr/>
        </p:nvSpPr>
        <p:spPr>
          <a:xfrm>
            <a:off x="7461524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https://doi.org/10.1007/s10854-017-7473-6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84C582-2F16-F148-4AE5-4931F049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4" y="908889"/>
            <a:ext cx="6772275" cy="50402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B0749C9-1C25-B6D3-0255-8D7D7AB513C3}"/>
              </a:ext>
            </a:extLst>
          </p:cNvPr>
          <p:cNvSpPr txBox="1"/>
          <p:nvPr/>
        </p:nvSpPr>
        <p:spPr>
          <a:xfrm>
            <a:off x="219975" y="6089825"/>
            <a:ext cx="7218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cs typeface="+mn-ea"/>
                <a:sym typeface="+mn-lt"/>
              </a:rPr>
              <a:t>文献中</a:t>
            </a:r>
            <a:r>
              <a:rPr lang="en-US" altLang="zh-CN" sz="1800" b="1" dirty="0">
                <a:cs typeface="+mn-ea"/>
                <a:sym typeface="+mn-lt"/>
              </a:rPr>
              <a:t>Mo</a:t>
            </a:r>
            <a:r>
              <a:rPr lang="zh-CN" altLang="en-US" b="1" dirty="0">
                <a:cs typeface="+mn-ea"/>
                <a:sym typeface="+mn-lt"/>
              </a:rPr>
              <a:t>的</a:t>
            </a:r>
            <a:r>
              <a:rPr lang="en-US" altLang="zh-CN" b="1" dirty="0">
                <a:cs typeface="+mn-ea"/>
                <a:sym typeface="+mn-lt"/>
              </a:rPr>
              <a:t>Raman</a:t>
            </a:r>
            <a:r>
              <a:rPr lang="zh-CN" altLang="en-US" b="1" dirty="0">
                <a:cs typeface="+mn-ea"/>
                <a:sym typeface="+mn-lt"/>
              </a:rPr>
              <a:t>峰在</a:t>
            </a:r>
            <a:r>
              <a:rPr lang="en-US" altLang="zh-CN" b="1" dirty="0">
                <a:cs typeface="+mn-ea"/>
                <a:sym typeface="+mn-lt"/>
              </a:rPr>
              <a:t>819cm</a:t>
            </a:r>
            <a:r>
              <a:rPr lang="en-US" altLang="zh-CN" b="1" baseline="30000" dirty="0">
                <a:cs typeface="+mn-ea"/>
                <a:sym typeface="+mn-lt"/>
              </a:rPr>
              <a:t>-1</a:t>
            </a:r>
            <a:r>
              <a:rPr lang="zh-CN" altLang="en-US" b="1" dirty="0">
                <a:cs typeface="+mn-ea"/>
                <a:sym typeface="+mn-lt"/>
              </a:rPr>
              <a:t>附近，但是在测试中没有，我们测得可能是衬底峰。也可能是</a:t>
            </a:r>
            <a:r>
              <a:rPr lang="en-US" altLang="zh-CN" b="1" dirty="0">
                <a:cs typeface="+mn-ea"/>
                <a:sym typeface="+mn-lt"/>
              </a:rPr>
              <a:t>Mo</a:t>
            </a:r>
            <a:r>
              <a:rPr lang="zh-CN" altLang="en-US" b="1" dirty="0">
                <a:cs typeface="+mn-ea"/>
                <a:sym typeface="+mn-lt"/>
              </a:rPr>
              <a:t>峰在</a:t>
            </a:r>
            <a:r>
              <a:rPr lang="en-US" altLang="zh-CN" b="1" dirty="0">
                <a:cs typeface="+mn-ea"/>
                <a:sym typeface="+mn-lt"/>
              </a:rPr>
              <a:t>532nm</a:t>
            </a:r>
            <a:r>
              <a:rPr lang="zh-CN" altLang="en-US" b="1" dirty="0">
                <a:cs typeface="+mn-ea"/>
                <a:sym typeface="+mn-lt"/>
              </a:rPr>
              <a:t>时激光照射没有任何响应。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D1E82D-AF24-4080-56A0-64010DCD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981" y="391625"/>
            <a:ext cx="3823617" cy="2961698"/>
          </a:xfrm>
          <a:prstGeom prst="rect">
            <a:avLst/>
          </a:prstGeom>
        </p:spPr>
      </p:pic>
      <p:sp>
        <p:nvSpPr>
          <p:cNvPr id="7" name="Parallelogram 13">
            <a:extLst>
              <a:ext uri="{FF2B5EF4-FFF2-40B4-BE49-F238E27FC236}">
                <a16:creationId xmlns:a16="http://schemas.microsoft.com/office/drawing/2014/main" id="{E2200379-40FC-7AAE-B6DE-0B78BB14E377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AF577F-85EB-F9AF-70D4-779FDD628C53}"/>
              </a:ext>
            </a:extLst>
          </p:cNvPr>
          <p:cNvSpPr txBox="1"/>
          <p:nvPr/>
        </p:nvSpPr>
        <p:spPr>
          <a:xfrm>
            <a:off x="1125563" y="-590698"/>
            <a:ext cx="9202490" cy="2749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第四部分：两步法生长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，初步尝试与结果</a:t>
            </a:r>
          </a:p>
          <a:p>
            <a:pPr>
              <a:lnSpc>
                <a:spcPct val="400000"/>
              </a:lnSpc>
            </a:pP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126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3">
            <a:extLst>
              <a:ext uri="{FF2B5EF4-FFF2-40B4-BE49-F238E27FC236}">
                <a16:creationId xmlns:a16="http://schemas.microsoft.com/office/drawing/2014/main" id="{2157FCE0-9373-9A2F-4D25-5B85AA09AC10}"/>
              </a:ext>
            </a:extLst>
          </p:cNvPr>
          <p:cNvSpPr/>
          <p:nvPr/>
        </p:nvSpPr>
        <p:spPr>
          <a:xfrm>
            <a:off x="13532" y="383690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215220-DB1F-DB37-9A22-9587F26E5F31}"/>
              </a:ext>
            </a:extLst>
          </p:cNvPr>
          <p:cNvSpPr/>
          <p:nvPr/>
        </p:nvSpPr>
        <p:spPr>
          <a:xfrm>
            <a:off x="1091954" y="458571"/>
            <a:ext cx="4732385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在蓝宝石衬底的上生长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步骤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62D3802-91DE-F3B8-BB57-8D5609E38235}"/>
              </a:ext>
            </a:extLst>
          </p:cNvPr>
          <p:cNvGrpSpPr/>
          <p:nvPr/>
        </p:nvGrpSpPr>
        <p:grpSpPr>
          <a:xfrm>
            <a:off x="489242" y="2036511"/>
            <a:ext cx="10814694" cy="3355647"/>
            <a:chOff x="1312523" y="2840371"/>
            <a:chExt cx="9554308" cy="2791223"/>
          </a:xfrm>
        </p:grpSpPr>
        <p:grpSp>
          <p:nvGrpSpPr>
            <p:cNvPr id="33" name="îṥ1îdé">
              <a:extLst>
                <a:ext uri="{FF2B5EF4-FFF2-40B4-BE49-F238E27FC236}">
                  <a16:creationId xmlns:a16="http://schemas.microsoft.com/office/drawing/2014/main" id="{79EB14A6-FA0F-73F0-8C56-7A6E424E1821}"/>
                </a:ext>
              </a:extLst>
            </p:cNvPr>
            <p:cNvGrpSpPr/>
            <p:nvPr/>
          </p:nvGrpSpPr>
          <p:grpSpPr>
            <a:xfrm>
              <a:off x="1312523" y="2842343"/>
              <a:ext cx="2723938" cy="2789251"/>
              <a:chOff x="1312523" y="2843471"/>
              <a:chExt cx="2723938" cy="2789251"/>
            </a:xfrm>
          </p:grpSpPr>
          <p:grpSp>
            <p:nvGrpSpPr>
              <p:cNvPr id="61" name="ïŝḻîḑê">
                <a:extLst>
                  <a:ext uri="{FF2B5EF4-FFF2-40B4-BE49-F238E27FC236}">
                    <a16:creationId xmlns:a16="http://schemas.microsoft.com/office/drawing/2014/main" id="{5214B5AC-D355-558E-CE31-E68235142CDB}"/>
                  </a:ext>
                </a:extLst>
              </p:cNvPr>
              <p:cNvGrpSpPr/>
              <p:nvPr/>
            </p:nvGrpSpPr>
            <p:grpSpPr>
              <a:xfrm>
                <a:off x="1439062" y="2843471"/>
                <a:ext cx="2597399" cy="938210"/>
                <a:chOff x="1477163" y="2856171"/>
                <a:chExt cx="2165685" cy="938210"/>
              </a:xfrm>
            </p:grpSpPr>
            <p:sp>
              <p:nvSpPr>
                <p:cNvPr id="67" name="iṥḷïḑé">
                  <a:extLst>
                    <a:ext uri="{FF2B5EF4-FFF2-40B4-BE49-F238E27FC236}">
                      <a16:creationId xmlns:a16="http://schemas.microsoft.com/office/drawing/2014/main" id="{B967FC13-275B-DA93-2943-9B06F2EC8AFA}"/>
                    </a:ext>
                  </a:extLst>
                </p:cNvPr>
                <p:cNvSpPr/>
                <p:nvPr/>
              </p:nvSpPr>
              <p:spPr>
                <a:xfrm>
                  <a:off x="1477163" y="2856171"/>
                  <a:ext cx="2165685" cy="938210"/>
                </a:xfrm>
                <a:prstGeom prst="chevron">
                  <a:avLst>
                    <a:gd name="adj" fmla="val 45256"/>
                  </a:avLst>
                </a:prstGeom>
                <a:solidFill>
                  <a:srgbClr val="A144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ísḷïḍe">
                  <a:extLst>
                    <a:ext uri="{FF2B5EF4-FFF2-40B4-BE49-F238E27FC236}">
                      <a16:creationId xmlns:a16="http://schemas.microsoft.com/office/drawing/2014/main" id="{A68BEC5F-D7E2-4CE7-06FF-7DE9E93D90BA}"/>
                    </a:ext>
                  </a:extLst>
                </p:cNvPr>
                <p:cNvSpPr txBox="1"/>
                <p:nvPr/>
              </p:nvSpPr>
              <p:spPr>
                <a:xfrm>
                  <a:off x="1839550" y="2974029"/>
                  <a:ext cx="1514636" cy="7936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R="0" lvl="0" indent="0" defTabSz="913765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 kumimoji="0" sz="2000" b="1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 algn="ctr"/>
                  <a:r>
                    <a:rPr lang="zh-CN" altLang="en-US" sz="2800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衬底选择及清洗</a:t>
                  </a:r>
                  <a:endParaRPr lang="en-US" altLang="zh-CN" sz="2800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62" name="išļiḋê">
                <a:extLst>
                  <a:ext uri="{FF2B5EF4-FFF2-40B4-BE49-F238E27FC236}">
                    <a16:creationId xmlns:a16="http://schemas.microsoft.com/office/drawing/2014/main" id="{AFD7C299-A90B-21D4-A2E2-43717A2EE147}"/>
                  </a:ext>
                </a:extLst>
              </p:cNvPr>
              <p:cNvCxnSpPr/>
              <p:nvPr/>
            </p:nvCxnSpPr>
            <p:spPr>
              <a:xfrm flipH="1">
                <a:off x="2970303" y="3774699"/>
                <a:ext cx="641911" cy="6881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ïšliḑé">
                <a:extLst>
                  <a:ext uri="{FF2B5EF4-FFF2-40B4-BE49-F238E27FC236}">
                    <a16:creationId xmlns:a16="http://schemas.microsoft.com/office/drawing/2014/main" id="{C9E07CA9-2DD1-0291-2148-366A8CC97333}"/>
                  </a:ext>
                </a:extLst>
              </p:cNvPr>
              <p:cNvSpPr/>
              <p:nvPr/>
            </p:nvSpPr>
            <p:spPr>
              <a:xfrm>
                <a:off x="2464554" y="4173562"/>
                <a:ext cx="716691" cy="716691"/>
              </a:xfrm>
              <a:prstGeom prst="ellipse">
                <a:avLst/>
              </a:prstGeom>
              <a:solidFill>
                <a:srgbClr val="A14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01</a:t>
                </a: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65" name="ïśḷîde">
                <a:extLst>
                  <a:ext uri="{FF2B5EF4-FFF2-40B4-BE49-F238E27FC236}">
                    <a16:creationId xmlns:a16="http://schemas.microsoft.com/office/drawing/2014/main" id="{773BC9B2-6C42-31DA-A365-AAD6B5DD8C61}"/>
                  </a:ext>
                </a:extLst>
              </p:cNvPr>
              <p:cNvSpPr txBox="1"/>
              <p:nvPr/>
            </p:nvSpPr>
            <p:spPr>
              <a:xfrm>
                <a:off x="1312523" y="4972701"/>
                <a:ext cx="2527341" cy="6600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20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cs typeface="+mn-ea"/>
                    <a:sym typeface="+mn-lt"/>
                  </a:rPr>
                  <a:t>1. </a:t>
                </a:r>
                <a:r>
                  <a:rPr lang="zh-CN" altLang="en-US" sz="1600" dirty="0">
                    <a:cs typeface="+mn-ea"/>
                    <a:sym typeface="+mn-lt"/>
                  </a:rPr>
                  <a:t>导电衬底还是绝缘衬底</a:t>
                </a:r>
                <a:r>
                  <a:rPr lang="en-US" altLang="zh-CN" sz="1600" dirty="0">
                    <a:cs typeface="+mn-ea"/>
                    <a:sym typeface="+mn-lt"/>
                  </a:rPr>
                  <a:t>?</a:t>
                </a:r>
                <a:br>
                  <a:rPr lang="en-US" altLang="zh-CN" sz="1600" dirty="0">
                    <a:cs typeface="+mn-ea"/>
                    <a:sym typeface="+mn-lt"/>
                  </a:rPr>
                </a:br>
                <a:r>
                  <a:rPr lang="en-US" altLang="zh-CN" sz="1600" dirty="0">
                    <a:cs typeface="+mn-ea"/>
                    <a:sym typeface="+mn-lt"/>
                  </a:rPr>
                  <a:t>2. </a:t>
                </a:r>
                <a:r>
                  <a:rPr lang="zh-CN" altLang="en-US" sz="1600" dirty="0">
                    <a:cs typeface="+mn-ea"/>
                    <a:sym typeface="+mn-lt"/>
                  </a:rPr>
                  <a:t>清洗流程</a:t>
                </a:r>
                <a:r>
                  <a:rPr lang="en-US" altLang="zh-CN" sz="1600" dirty="0">
                    <a:cs typeface="+mn-ea"/>
                    <a:sym typeface="+mn-lt"/>
                  </a:rPr>
                  <a:t>?</a:t>
                </a:r>
              </a:p>
            </p:txBody>
          </p:sp>
        </p:grpSp>
        <p:grpSp>
          <p:nvGrpSpPr>
            <p:cNvPr id="34" name="íṣ1iḍè">
              <a:extLst>
                <a:ext uri="{FF2B5EF4-FFF2-40B4-BE49-F238E27FC236}">
                  <a16:creationId xmlns:a16="http://schemas.microsoft.com/office/drawing/2014/main" id="{7B34E02B-31DB-B6AC-5F52-4D435AB2EF11}"/>
                </a:ext>
              </a:extLst>
            </p:cNvPr>
            <p:cNvGrpSpPr/>
            <p:nvPr/>
          </p:nvGrpSpPr>
          <p:grpSpPr>
            <a:xfrm>
              <a:off x="3796012" y="2841076"/>
              <a:ext cx="2600961" cy="1980252"/>
              <a:chOff x="3797253" y="2840938"/>
              <a:chExt cx="2600961" cy="1980252"/>
            </a:xfrm>
          </p:grpSpPr>
          <p:grpSp>
            <p:nvGrpSpPr>
              <p:cNvPr id="53" name="iṧļiḓê">
                <a:extLst>
                  <a:ext uri="{FF2B5EF4-FFF2-40B4-BE49-F238E27FC236}">
                    <a16:creationId xmlns:a16="http://schemas.microsoft.com/office/drawing/2014/main" id="{4B04A394-FAD8-2949-666A-06CEC42C7279}"/>
                  </a:ext>
                </a:extLst>
              </p:cNvPr>
              <p:cNvGrpSpPr/>
              <p:nvPr/>
            </p:nvGrpSpPr>
            <p:grpSpPr>
              <a:xfrm>
                <a:off x="3797253" y="2840938"/>
                <a:ext cx="2600961" cy="938210"/>
                <a:chOff x="3835354" y="2853638"/>
                <a:chExt cx="2165685" cy="938210"/>
              </a:xfrm>
            </p:grpSpPr>
            <p:sp>
              <p:nvSpPr>
                <p:cNvPr id="59" name="îSḻiḋê">
                  <a:extLst>
                    <a:ext uri="{FF2B5EF4-FFF2-40B4-BE49-F238E27FC236}">
                      <a16:creationId xmlns:a16="http://schemas.microsoft.com/office/drawing/2014/main" id="{3793B7FF-F8AF-E1AF-98B0-8FD45B14EBDE}"/>
                    </a:ext>
                  </a:extLst>
                </p:cNvPr>
                <p:cNvSpPr/>
                <p:nvPr/>
              </p:nvSpPr>
              <p:spPr>
                <a:xfrm>
                  <a:off x="3835354" y="2853638"/>
                  <a:ext cx="2165685" cy="938210"/>
                </a:xfrm>
                <a:prstGeom prst="chevron">
                  <a:avLst>
                    <a:gd name="adj" fmla="val 45256"/>
                  </a:avLst>
                </a:prstGeom>
                <a:solidFill>
                  <a:srgbClr val="A144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bg1">
                        <a:lumMod val="8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ïṩlîďe">
                  <a:extLst>
                    <a:ext uri="{FF2B5EF4-FFF2-40B4-BE49-F238E27FC236}">
                      <a16:creationId xmlns:a16="http://schemas.microsoft.com/office/drawing/2014/main" id="{59ABD704-E745-A765-B3E1-B0624E344682}"/>
                    </a:ext>
                  </a:extLst>
                </p:cNvPr>
                <p:cNvSpPr txBox="1"/>
                <p:nvPr/>
              </p:nvSpPr>
              <p:spPr>
                <a:xfrm>
                  <a:off x="4149106" y="2935208"/>
                  <a:ext cx="1653500" cy="7936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R="0" lvl="0" indent="0" defTabSz="913765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 kumimoji="0" sz="2000" b="1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 algn="ctr"/>
                  <a:r>
                    <a:rPr lang="zh-CN" altLang="en-US" sz="2800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衬底处理及外延生长</a:t>
                  </a:r>
                  <a:endParaRPr lang="en-US" altLang="zh-CN" sz="2800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54" name="íṥḷíḓe">
                <a:extLst>
                  <a:ext uri="{FF2B5EF4-FFF2-40B4-BE49-F238E27FC236}">
                    <a16:creationId xmlns:a16="http://schemas.microsoft.com/office/drawing/2014/main" id="{1F6E92AB-CC69-DDDA-23E5-AC97EDEF555E}"/>
                  </a:ext>
                </a:extLst>
              </p:cNvPr>
              <p:cNvCxnSpPr/>
              <p:nvPr/>
            </p:nvCxnSpPr>
            <p:spPr>
              <a:xfrm flipH="1">
                <a:off x="5277948" y="3774699"/>
                <a:ext cx="694044" cy="6849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íṣlïḓê">
                <a:extLst>
                  <a:ext uri="{FF2B5EF4-FFF2-40B4-BE49-F238E27FC236}">
                    <a16:creationId xmlns:a16="http://schemas.microsoft.com/office/drawing/2014/main" id="{1B855E37-E09A-D1E4-2366-C60B2C9B5EA2}"/>
                  </a:ext>
                </a:extLst>
              </p:cNvPr>
              <p:cNvSpPr/>
              <p:nvPr/>
            </p:nvSpPr>
            <p:spPr>
              <a:xfrm>
                <a:off x="4883057" y="4104499"/>
                <a:ext cx="716691" cy="716691"/>
              </a:xfrm>
              <a:prstGeom prst="ellipse">
                <a:avLst/>
              </a:prstGeom>
              <a:solidFill>
                <a:srgbClr val="A14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02</a:t>
                </a: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iṧļïďê">
              <a:extLst>
                <a:ext uri="{FF2B5EF4-FFF2-40B4-BE49-F238E27FC236}">
                  <a16:creationId xmlns:a16="http://schemas.microsoft.com/office/drawing/2014/main" id="{D94E6FCB-F178-25F8-1982-D15FCDE63E94}"/>
                </a:ext>
              </a:extLst>
            </p:cNvPr>
            <p:cNvGrpSpPr/>
            <p:nvPr/>
          </p:nvGrpSpPr>
          <p:grpSpPr>
            <a:xfrm>
              <a:off x="6156684" y="2841076"/>
              <a:ext cx="2505047" cy="1980252"/>
              <a:chOff x="6155444" y="2840938"/>
              <a:chExt cx="2505047" cy="1980252"/>
            </a:xfrm>
          </p:grpSpPr>
          <p:grpSp>
            <p:nvGrpSpPr>
              <p:cNvPr id="45" name="îš1íḓe">
                <a:extLst>
                  <a:ext uri="{FF2B5EF4-FFF2-40B4-BE49-F238E27FC236}">
                    <a16:creationId xmlns:a16="http://schemas.microsoft.com/office/drawing/2014/main" id="{59185615-A109-3781-2054-B2EFF3E1A449}"/>
                  </a:ext>
                </a:extLst>
              </p:cNvPr>
              <p:cNvGrpSpPr/>
              <p:nvPr/>
            </p:nvGrpSpPr>
            <p:grpSpPr>
              <a:xfrm>
                <a:off x="6155444" y="2840938"/>
                <a:ext cx="2505047" cy="938210"/>
                <a:chOff x="6193545" y="2853638"/>
                <a:chExt cx="2165685" cy="938210"/>
              </a:xfrm>
            </p:grpSpPr>
            <p:sp>
              <p:nvSpPr>
                <p:cNvPr id="51" name="îṧľiḑê">
                  <a:extLst>
                    <a:ext uri="{FF2B5EF4-FFF2-40B4-BE49-F238E27FC236}">
                      <a16:creationId xmlns:a16="http://schemas.microsoft.com/office/drawing/2014/main" id="{290E0AB7-E90F-CDE7-981C-53EDE78D7B27}"/>
                    </a:ext>
                  </a:extLst>
                </p:cNvPr>
                <p:cNvSpPr/>
                <p:nvPr/>
              </p:nvSpPr>
              <p:spPr>
                <a:xfrm>
                  <a:off x="6193545" y="2853638"/>
                  <a:ext cx="2165685" cy="938210"/>
                </a:xfrm>
                <a:prstGeom prst="chevron">
                  <a:avLst>
                    <a:gd name="adj" fmla="val 45256"/>
                  </a:avLst>
                </a:prstGeom>
                <a:solidFill>
                  <a:srgbClr val="A144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>
                        <a:lumMod val="8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îSļiḓe">
                  <a:extLst>
                    <a:ext uri="{FF2B5EF4-FFF2-40B4-BE49-F238E27FC236}">
                      <a16:creationId xmlns:a16="http://schemas.microsoft.com/office/drawing/2014/main" id="{F8BE53BF-A108-E1E9-E076-83433ADA12DF}"/>
                    </a:ext>
                  </a:extLst>
                </p:cNvPr>
                <p:cNvSpPr txBox="1"/>
                <p:nvPr/>
              </p:nvSpPr>
              <p:spPr>
                <a:xfrm>
                  <a:off x="6498634" y="2948101"/>
                  <a:ext cx="1529611" cy="7936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R="0" lvl="0" indent="0" defTabSz="913765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 kumimoji="0" sz="2000" b="1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 algn="ctr"/>
                  <a:r>
                    <a:rPr lang="zh-CN" altLang="en-US" sz="2800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材料形貌及特性表征</a:t>
                  </a:r>
                  <a:endParaRPr lang="en-US" altLang="zh-CN" sz="2800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46" name="îśļîdé">
                <a:extLst>
                  <a:ext uri="{FF2B5EF4-FFF2-40B4-BE49-F238E27FC236}">
                    <a16:creationId xmlns:a16="http://schemas.microsoft.com/office/drawing/2014/main" id="{54AA7D3C-CD3A-7D81-4F5E-4123482294AC}"/>
                  </a:ext>
                </a:extLst>
              </p:cNvPr>
              <p:cNvCxnSpPr/>
              <p:nvPr/>
            </p:nvCxnSpPr>
            <p:spPr>
              <a:xfrm flipH="1">
                <a:off x="7559746" y="3761361"/>
                <a:ext cx="684304" cy="7392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íṧlïḓê">
                <a:extLst>
                  <a:ext uri="{FF2B5EF4-FFF2-40B4-BE49-F238E27FC236}">
                    <a16:creationId xmlns:a16="http://schemas.microsoft.com/office/drawing/2014/main" id="{8AA6CF5B-5008-239F-1C47-05AFFF6452B9}"/>
                  </a:ext>
                </a:extLst>
              </p:cNvPr>
              <p:cNvSpPr/>
              <p:nvPr/>
            </p:nvSpPr>
            <p:spPr>
              <a:xfrm>
                <a:off x="7297838" y="4104499"/>
                <a:ext cx="716691" cy="716691"/>
              </a:xfrm>
              <a:prstGeom prst="ellipse">
                <a:avLst/>
              </a:prstGeom>
              <a:solidFill>
                <a:srgbClr val="A144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03</a:t>
                </a: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î$1íḋé">
              <a:extLst>
                <a:ext uri="{FF2B5EF4-FFF2-40B4-BE49-F238E27FC236}">
                  <a16:creationId xmlns:a16="http://schemas.microsoft.com/office/drawing/2014/main" id="{05B486C6-B992-C8E0-B024-4E713D3F5B7B}"/>
                </a:ext>
              </a:extLst>
            </p:cNvPr>
            <p:cNvGrpSpPr/>
            <p:nvPr/>
          </p:nvGrpSpPr>
          <p:grpSpPr>
            <a:xfrm>
              <a:off x="8401759" y="2840371"/>
              <a:ext cx="2465072" cy="1945903"/>
              <a:chOff x="8401759" y="2839527"/>
              <a:chExt cx="2465072" cy="1945903"/>
            </a:xfrm>
          </p:grpSpPr>
          <p:grpSp>
            <p:nvGrpSpPr>
              <p:cNvPr id="37" name="íşḷídê">
                <a:extLst>
                  <a:ext uri="{FF2B5EF4-FFF2-40B4-BE49-F238E27FC236}">
                    <a16:creationId xmlns:a16="http://schemas.microsoft.com/office/drawing/2014/main" id="{B0022B2D-731B-6FC3-5FEE-39DAE1B51958}"/>
                  </a:ext>
                </a:extLst>
              </p:cNvPr>
              <p:cNvGrpSpPr/>
              <p:nvPr/>
            </p:nvGrpSpPr>
            <p:grpSpPr>
              <a:xfrm>
                <a:off x="8401759" y="2839527"/>
                <a:ext cx="2465072" cy="938210"/>
                <a:chOff x="8551736" y="2853638"/>
                <a:chExt cx="2165685" cy="938210"/>
              </a:xfrm>
            </p:grpSpPr>
            <p:sp>
              <p:nvSpPr>
                <p:cNvPr id="43" name="ïṣ1íḓe">
                  <a:extLst>
                    <a:ext uri="{FF2B5EF4-FFF2-40B4-BE49-F238E27FC236}">
                      <a16:creationId xmlns:a16="http://schemas.microsoft.com/office/drawing/2014/main" id="{093E4EE5-18EC-EDA8-9018-BC2D556616C1}"/>
                    </a:ext>
                  </a:extLst>
                </p:cNvPr>
                <p:cNvSpPr/>
                <p:nvPr/>
              </p:nvSpPr>
              <p:spPr>
                <a:xfrm>
                  <a:off x="8551736" y="2853638"/>
                  <a:ext cx="2165685" cy="938210"/>
                </a:xfrm>
                <a:prstGeom prst="chevron">
                  <a:avLst>
                    <a:gd name="adj" fmla="val 45256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>
                        <a:lumMod val="8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iśḻîďè">
                  <a:extLst>
                    <a:ext uri="{FF2B5EF4-FFF2-40B4-BE49-F238E27FC236}">
                      <a16:creationId xmlns:a16="http://schemas.microsoft.com/office/drawing/2014/main" id="{DF40C89C-0984-4BF4-A144-A7EE9D0E7E03}"/>
                    </a:ext>
                  </a:extLst>
                </p:cNvPr>
                <p:cNvSpPr txBox="1"/>
                <p:nvPr/>
              </p:nvSpPr>
              <p:spPr>
                <a:xfrm>
                  <a:off x="8965960" y="2948807"/>
                  <a:ext cx="1530662" cy="7936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R="0" lvl="0" indent="0" defTabSz="913765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 kumimoji="0" sz="2000" b="1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 algn="ctr"/>
                  <a:r>
                    <a:rPr lang="zh-CN" altLang="en-US" sz="2800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器件制备及性能表征</a:t>
                  </a:r>
                  <a:endParaRPr lang="en-US" altLang="zh-CN" sz="2800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38" name="iṡḻíďê">
                <a:extLst>
                  <a:ext uri="{FF2B5EF4-FFF2-40B4-BE49-F238E27FC236}">
                    <a16:creationId xmlns:a16="http://schemas.microsoft.com/office/drawing/2014/main" id="{3B3134E0-4B83-B983-2384-4C83791E34C0}"/>
                  </a:ext>
                </a:extLst>
              </p:cNvPr>
              <p:cNvCxnSpPr/>
              <p:nvPr/>
            </p:nvCxnSpPr>
            <p:spPr>
              <a:xfrm flipH="1">
                <a:off x="9762168" y="3726656"/>
                <a:ext cx="716691" cy="773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iṡḻïḋè">
                <a:extLst>
                  <a:ext uri="{FF2B5EF4-FFF2-40B4-BE49-F238E27FC236}">
                    <a16:creationId xmlns:a16="http://schemas.microsoft.com/office/drawing/2014/main" id="{CD829CC9-B4AD-5311-3172-58EFD0997E62}"/>
                  </a:ext>
                </a:extLst>
              </p:cNvPr>
              <p:cNvSpPr/>
              <p:nvPr/>
            </p:nvSpPr>
            <p:spPr>
              <a:xfrm>
                <a:off x="9416061" y="4068739"/>
                <a:ext cx="716691" cy="71669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cs typeface="+mn-ea"/>
                    <a:sym typeface="+mn-lt"/>
                  </a:rPr>
                  <a:t>04</a:t>
                </a: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" name="ïśḷîde">
            <a:extLst>
              <a:ext uri="{FF2B5EF4-FFF2-40B4-BE49-F238E27FC236}">
                <a16:creationId xmlns:a16="http://schemas.microsoft.com/office/drawing/2014/main" id="{FF042989-1876-B250-B6EE-4618B02A8447}"/>
              </a:ext>
            </a:extLst>
          </p:cNvPr>
          <p:cNvSpPr txBox="1"/>
          <p:nvPr/>
        </p:nvSpPr>
        <p:spPr>
          <a:xfrm>
            <a:off x="3092304" y="4596377"/>
            <a:ext cx="2860743" cy="11560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1. </a:t>
            </a:r>
            <a:r>
              <a:rPr lang="zh-CN" altLang="en-US" sz="1600" dirty="0">
                <a:cs typeface="+mn-ea"/>
                <a:sym typeface="+mn-lt"/>
              </a:rPr>
              <a:t>衬底退火温度及时间？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2. Rheed</a:t>
            </a:r>
            <a:r>
              <a:rPr lang="zh-CN" altLang="en-US" sz="1600" dirty="0">
                <a:cs typeface="+mn-ea"/>
                <a:sym typeface="+mn-lt"/>
              </a:rPr>
              <a:t>形貌观察</a:t>
            </a:r>
            <a:r>
              <a:rPr lang="en-US" altLang="zh-CN" sz="1600" dirty="0">
                <a:cs typeface="+mn-ea"/>
                <a:sym typeface="+mn-lt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3. </a:t>
            </a:r>
            <a:r>
              <a:rPr lang="zh-CN" altLang="en-US" sz="1600" dirty="0">
                <a:cs typeface="+mn-ea"/>
                <a:sym typeface="+mn-lt"/>
              </a:rPr>
              <a:t>生长温度？束流比？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6" name="ïśḷîde">
            <a:extLst>
              <a:ext uri="{FF2B5EF4-FFF2-40B4-BE49-F238E27FC236}">
                <a16:creationId xmlns:a16="http://schemas.microsoft.com/office/drawing/2014/main" id="{F9D9601C-F3A5-4A06-4820-96B08CA10BF6}"/>
              </a:ext>
            </a:extLst>
          </p:cNvPr>
          <p:cNvSpPr txBox="1"/>
          <p:nvPr/>
        </p:nvSpPr>
        <p:spPr>
          <a:xfrm>
            <a:off x="6106543" y="4607978"/>
            <a:ext cx="2317975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AFM/Raman/OM/XPS/UPS/XRD/STM</a:t>
            </a:r>
          </a:p>
        </p:txBody>
      </p:sp>
    </p:spTree>
    <p:extLst>
      <p:ext uri="{BB962C8B-B14F-4D97-AF65-F5344CB8AC3E}">
        <p14:creationId xmlns:p14="http://schemas.microsoft.com/office/powerpoint/2010/main" val="2296993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33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200EE1-4D30-433B-BED0-83FB7511E71F}"/>
              </a:ext>
            </a:extLst>
          </p:cNvPr>
          <p:cNvSpPr txBox="1"/>
          <p:nvPr/>
        </p:nvSpPr>
        <p:spPr>
          <a:xfrm>
            <a:off x="668552" y="2593193"/>
            <a:ext cx="3199915" cy="140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67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</a:p>
          <a:p>
            <a:pPr algn="ctr"/>
            <a:r>
              <a:rPr kumimoji="1" lang="zh-CN" altLang="en-US" sz="4267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12" name="组 2">
            <a:extLst>
              <a:ext uri="{FF2B5EF4-FFF2-40B4-BE49-F238E27FC236}">
                <a16:creationId xmlns:a16="http://schemas.microsoft.com/office/drawing/2014/main" id="{4A4FD34F-D0DF-43E9-BA7D-D0FF97F70B9B}"/>
              </a:ext>
            </a:extLst>
          </p:cNvPr>
          <p:cNvGrpSpPr/>
          <p:nvPr/>
        </p:nvGrpSpPr>
        <p:grpSpPr>
          <a:xfrm>
            <a:off x="4458424" y="1321691"/>
            <a:ext cx="7318152" cy="1077218"/>
            <a:chOff x="2014549" y="1151135"/>
            <a:chExt cx="4791114" cy="80791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661B5AA-D66B-4F48-AAB5-4B03510A47DC}"/>
                </a:ext>
              </a:extLst>
            </p:cNvPr>
            <p:cNvSpPr txBox="1"/>
            <p:nvPr/>
          </p:nvSpPr>
          <p:spPr>
            <a:xfrm>
              <a:off x="2014549" y="1151135"/>
              <a:ext cx="658226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kumimoji="1"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9225D57-E035-488B-843B-67737F59EA2A}"/>
                </a:ext>
              </a:extLst>
            </p:cNvPr>
            <p:cNvSpPr txBox="1"/>
            <p:nvPr/>
          </p:nvSpPr>
          <p:spPr>
            <a:xfrm>
              <a:off x="2904620" y="1372053"/>
              <a:ext cx="3901043" cy="36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蓝宝石衬底</a:t>
              </a:r>
              <a:r>
                <a:rPr kumimoji="1" lang="en-US" altLang="zh-CN" sz="2133" b="1" dirty="0">
                  <a:solidFill>
                    <a:schemeClr val="bg1"/>
                  </a:solidFill>
                  <a:cs typeface="+mn-ea"/>
                  <a:sym typeface="+mn-lt"/>
                </a:rPr>
                <a:t>MoSe</a:t>
              </a:r>
              <a:r>
                <a:rPr kumimoji="1" lang="en-US" altLang="zh-CN" sz="2133" b="1" baseline="-250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生长条件调研及总结</a:t>
              </a:r>
            </a:p>
          </p:txBody>
        </p:sp>
        <p:cxnSp>
          <p:nvCxnSpPr>
            <p:cNvPr id="17" name="直线连接符 5">
              <a:extLst>
                <a:ext uri="{FF2B5EF4-FFF2-40B4-BE49-F238E27FC236}">
                  <a16:creationId xmlns:a16="http://schemas.microsoft.com/office/drawing/2014/main" id="{7EBD53DF-CF3B-413A-B302-16A2BD4B154F}"/>
                </a:ext>
              </a:extLst>
            </p:cNvPr>
            <p:cNvCxnSpPr/>
            <p:nvPr/>
          </p:nvCxnSpPr>
          <p:spPr>
            <a:xfrm>
              <a:off x="2765775" y="1366579"/>
              <a:ext cx="0" cy="480882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2A284A44-AB99-48E0-B034-09F777C2D77B}"/>
              </a:ext>
            </a:extLst>
          </p:cNvPr>
          <p:cNvGrpSpPr/>
          <p:nvPr/>
        </p:nvGrpSpPr>
        <p:grpSpPr>
          <a:xfrm>
            <a:off x="4397002" y="2789409"/>
            <a:ext cx="6236891" cy="1077218"/>
            <a:chOff x="1880328" y="1847461"/>
            <a:chExt cx="3921608" cy="80791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E81942D-B010-4886-927A-71FB1B65A88F}"/>
                </a:ext>
              </a:extLst>
            </p:cNvPr>
            <p:cNvSpPr txBox="1"/>
            <p:nvPr/>
          </p:nvSpPr>
          <p:spPr>
            <a:xfrm>
              <a:off x="2786556" y="2031570"/>
              <a:ext cx="3015380" cy="36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近期蓝宝石衬底生长</a:t>
              </a:r>
              <a:r>
                <a:rPr kumimoji="1" lang="en-US" altLang="zh-CN" sz="2133" b="1" dirty="0">
                  <a:solidFill>
                    <a:schemeClr val="bg1"/>
                  </a:solidFill>
                  <a:cs typeface="+mn-ea"/>
                  <a:sym typeface="+mn-lt"/>
                </a:rPr>
                <a:t>MoSe</a:t>
              </a:r>
              <a:r>
                <a:rPr kumimoji="1" lang="en-US" altLang="zh-CN" sz="2133" b="1" baseline="-250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r>
                <a:rPr kumimoji="1" lang="zh-CN" altLang="en-US" sz="2133" b="1" dirty="0">
                  <a:solidFill>
                    <a:schemeClr val="bg1"/>
                  </a:solidFill>
                  <a:cs typeface="+mn-ea"/>
                  <a:sym typeface="+mn-lt"/>
                </a:rPr>
                <a:t>实验总结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3C9D59-96F6-43EC-ADA0-2FEDA72054E1}"/>
                </a:ext>
              </a:extLst>
            </p:cNvPr>
            <p:cNvSpPr txBox="1"/>
            <p:nvPr/>
          </p:nvSpPr>
          <p:spPr>
            <a:xfrm>
              <a:off x="1880328" y="1847461"/>
              <a:ext cx="632173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kumimoji="1"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1" name="直线连接符 9">
              <a:extLst>
                <a:ext uri="{FF2B5EF4-FFF2-40B4-BE49-F238E27FC236}">
                  <a16:creationId xmlns:a16="http://schemas.microsoft.com/office/drawing/2014/main" id="{67E03900-B4B2-4C14-AE86-1B6F710A4FED}"/>
                </a:ext>
              </a:extLst>
            </p:cNvPr>
            <p:cNvCxnSpPr/>
            <p:nvPr/>
          </p:nvCxnSpPr>
          <p:spPr>
            <a:xfrm>
              <a:off x="2654346" y="2010977"/>
              <a:ext cx="0" cy="480882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 10">
            <a:extLst>
              <a:ext uri="{FF2B5EF4-FFF2-40B4-BE49-F238E27FC236}">
                <a16:creationId xmlns:a16="http://schemas.microsoft.com/office/drawing/2014/main" id="{A36C6411-39DF-49FA-9808-3A887C068BEA}"/>
              </a:ext>
            </a:extLst>
          </p:cNvPr>
          <p:cNvGrpSpPr/>
          <p:nvPr/>
        </p:nvGrpSpPr>
        <p:grpSpPr>
          <a:xfrm>
            <a:off x="4397001" y="4276682"/>
            <a:ext cx="1288778" cy="1077218"/>
            <a:chOff x="1880328" y="2857083"/>
            <a:chExt cx="843749" cy="807913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56F878F-80DD-4936-9699-733764B39915}"/>
                </a:ext>
              </a:extLst>
            </p:cNvPr>
            <p:cNvSpPr txBox="1"/>
            <p:nvPr/>
          </p:nvSpPr>
          <p:spPr>
            <a:xfrm>
              <a:off x="1880328" y="2857083"/>
              <a:ext cx="658226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kumimoji="1" lang="zh-CN" altLang="en-US" sz="6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5" name="直线连接符 13">
              <a:extLst>
                <a:ext uri="{FF2B5EF4-FFF2-40B4-BE49-F238E27FC236}">
                  <a16:creationId xmlns:a16="http://schemas.microsoft.com/office/drawing/2014/main" id="{CBEFC165-9BFA-4293-9ACC-E6704561AEC5}"/>
                </a:ext>
              </a:extLst>
            </p:cNvPr>
            <p:cNvCxnSpPr/>
            <p:nvPr/>
          </p:nvCxnSpPr>
          <p:spPr>
            <a:xfrm>
              <a:off x="2724077" y="3026731"/>
              <a:ext cx="0" cy="480882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B684658-AA8F-E7BA-0F1A-B8A48922A29E}"/>
              </a:ext>
            </a:extLst>
          </p:cNvPr>
          <p:cNvSpPr txBox="1"/>
          <p:nvPr/>
        </p:nvSpPr>
        <p:spPr>
          <a:xfrm>
            <a:off x="5836920" y="4510487"/>
            <a:ext cx="4795634" cy="485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133" b="1" dirty="0">
                <a:solidFill>
                  <a:schemeClr val="bg1"/>
                </a:solidFill>
                <a:cs typeface="+mn-ea"/>
                <a:sym typeface="+mn-lt"/>
              </a:rPr>
              <a:t>下一步研究计划</a:t>
            </a:r>
          </a:p>
        </p:txBody>
      </p:sp>
    </p:spTree>
    <p:extLst>
      <p:ext uri="{BB962C8B-B14F-4D97-AF65-F5344CB8AC3E}">
        <p14:creationId xmlns:p14="http://schemas.microsoft.com/office/powerpoint/2010/main" val="283856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593CE3-6C5A-0FE8-007E-A075F70FA322}"/>
              </a:ext>
            </a:extLst>
          </p:cNvPr>
          <p:cNvGrpSpPr/>
          <p:nvPr/>
        </p:nvGrpSpPr>
        <p:grpSpPr>
          <a:xfrm>
            <a:off x="858434" y="1294512"/>
            <a:ext cx="14189477" cy="3883431"/>
            <a:chOff x="1049002" y="1436496"/>
            <a:chExt cx="14189477" cy="388343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9A12B7-3D7F-13A0-2168-8EB91A1D9913}"/>
                </a:ext>
              </a:extLst>
            </p:cNvPr>
            <p:cNvSpPr/>
            <p:nvPr/>
          </p:nvSpPr>
          <p:spPr>
            <a:xfrm>
              <a:off x="1049002" y="2945803"/>
              <a:ext cx="10580239" cy="935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C09480A-D2E0-3129-E259-C117542C7266}"/>
                </a:ext>
              </a:extLst>
            </p:cNvPr>
            <p:cNvSpPr/>
            <p:nvPr/>
          </p:nvSpPr>
          <p:spPr>
            <a:xfrm>
              <a:off x="1049002" y="1445251"/>
              <a:ext cx="10580239" cy="935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68B97EE-9645-69C0-771B-A2F6B830CC07}"/>
                </a:ext>
              </a:extLst>
            </p:cNvPr>
            <p:cNvSpPr txBox="1"/>
            <p:nvPr/>
          </p:nvSpPr>
          <p:spPr>
            <a:xfrm>
              <a:off x="1183814" y="2945803"/>
              <a:ext cx="1405466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130mA                         140mA                      150mA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D0011/D0020           D0004/D0021            D0005/D0022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27A67F7-3E5D-7AA7-22FD-A161AD2BCF33}"/>
                </a:ext>
              </a:extLst>
            </p:cNvPr>
            <p:cNvGrpSpPr/>
            <p:nvPr/>
          </p:nvGrpSpPr>
          <p:grpSpPr>
            <a:xfrm>
              <a:off x="1049002" y="1436496"/>
              <a:ext cx="12503573" cy="879472"/>
              <a:chOff x="1152656" y="1853924"/>
              <a:chExt cx="12503573" cy="87947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A68472D-2995-D8FE-C393-4ADE384B7191}"/>
                  </a:ext>
                </a:extLst>
              </p:cNvPr>
              <p:cNvSpPr txBox="1"/>
              <p:nvPr/>
            </p:nvSpPr>
            <p:spPr>
              <a:xfrm>
                <a:off x="1152656" y="1853924"/>
                <a:ext cx="12503573" cy="879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90mA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95mA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110mA</a:t>
                </a:r>
                <a:r>
                  <a: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120mA        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125mA</a:t>
                </a: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130mA        140mA       150mA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D0008        D0009          D0010        D0013        D0012        D0017        D0011       D0004       D0005</a:t>
                </a:r>
                <a:endParaRPr lang="zh-CN" altLang="en-US" dirty="0"/>
              </a:p>
            </p:txBody>
          </p:sp>
          <p:sp>
            <p:nvSpPr>
              <p:cNvPr id="15" name="箭头: 右 14">
                <a:extLst>
                  <a:ext uri="{FF2B5EF4-FFF2-40B4-BE49-F238E27FC236}">
                    <a16:creationId xmlns:a16="http://schemas.microsoft.com/office/drawing/2014/main" id="{62A702C3-F82C-4FFF-6DB4-ABCED01F90FB}"/>
                  </a:ext>
                </a:extLst>
              </p:cNvPr>
              <p:cNvSpPr/>
              <p:nvPr/>
            </p:nvSpPr>
            <p:spPr>
              <a:xfrm>
                <a:off x="1965457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箭头: 右 15">
                <a:extLst>
                  <a:ext uri="{FF2B5EF4-FFF2-40B4-BE49-F238E27FC236}">
                    <a16:creationId xmlns:a16="http://schemas.microsoft.com/office/drawing/2014/main" id="{7E3BE9C7-AA40-58C9-2ADF-C45087C4AF82}"/>
                  </a:ext>
                </a:extLst>
              </p:cNvPr>
              <p:cNvSpPr/>
              <p:nvPr/>
            </p:nvSpPr>
            <p:spPr>
              <a:xfrm>
                <a:off x="2984844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箭头: 右 16">
                <a:extLst>
                  <a:ext uri="{FF2B5EF4-FFF2-40B4-BE49-F238E27FC236}">
                    <a16:creationId xmlns:a16="http://schemas.microsoft.com/office/drawing/2014/main" id="{BC2199B2-FFBB-7720-EF86-9A0729EA7634}"/>
                  </a:ext>
                </a:extLst>
              </p:cNvPr>
              <p:cNvSpPr/>
              <p:nvPr/>
            </p:nvSpPr>
            <p:spPr>
              <a:xfrm>
                <a:off x="4119377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C23C5F8F-3A62-4E92-6841-95E79483E43B}"/>
                  </a:ext>
                </a:extLst>
              </p:cNvPr>
              <p:cNvSpPr/>
              <p:nvPr/>
            </p:nvSpPr>
            <p:spPr>
              <a:xfrm>
                <a:off x="5253910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箭头: 右 18">
                <a:extLst>
                  <a:ext uri="{FF2B5EF4-FFF2-40B4-BE49-F238E27FC236}">
                    <a16:creationId xmlns:a16="http://schemas.microsoft.com/office/drawing/2014/main" id="{5D24FF8C-295E-15B6-9777-9E7FAD806E7D}"/>
                  </a:ext>
                </a:extLst>
              </p:cNvPr>
              <p:cNvSpPr/>
              <p:nvPr/>
            </p:nvSpPr>
            <p:spPr>
              <a:xfrm>
                <a:off x="6388443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箭头: 右 19">
                <a:extLst>
                  <a:ext uri="{FF2B5EF4-FFF2-40B4-BE49-F238E27FC236}">
                    <a16:creationId xmlns:a16="http://schemas.microsoft.com/office/drawing/2014/main" id="{36C08AC6-60B6-3DDF-3F39-2C4012BE1984}"/>
                  </a:ext>
                </a:extLst>
              </p:cNvPr>
              <p:cNvSpPr/>
              <p:nvPr/>
            </p:nvSpPr>
            <p:spPr>
              <a:xfrm>
                <a:off x="7522976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箭头: 右 20">
                <a:extLst>
                  <a:ext uri="{FF2B5EF4-FFF2-40B4-BE49-F238E27FC236}">
                    <a16:creationId xmlns:a16="http://schemas.microsoft.com/office/drawing/2014/main" id="{31D18E9B-8A90-5F06-5EF5-ADFBBD3BA4A6}"/>
                  </a:ext>
                </a:extLst>
              </p:cNvPr>
              <p:cNvSpPr/>
              <p:nvPr/>
            </p:nvSpPr>
            <p:spPr>
              <a:xfrm>
                <a:off x="8657509" y="2071750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箭头: 右 21">
                <a:extLst>
                  <a:ext uri="{FF2B5EF4-FFF2-40B4-BE49-F238E27FC236}">
                    <a16:creationId xmlns:a16="http://schemas.microsoft.com/office/drawing/2014/main" id="{7653B78A-0AC1-4B3B-117E-927469E31FDF}"/>
                  </a:ext>
                </a:extLst>
              </p:cNvPr>
              <p:cNvSpPr/>
              <p:nvPr/>
            </p:nvSpPr>
            <p:spPr>
              <a:xfrm>
                <a:off x="9788656" y="2058204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箭头: 右 22">
                <a:extLst>
                  <a:ext uri="{FF2B5EF4-FFF2-40B4-BE49-F238E27FC236}">
                    <a16:creationId xmlns:a16="http://schemas.microsoft.com/office/drawing/2014/main" id="{A210E2D5-1BF4-E049-9129-8E45CE63EB1E}"/>
                  </a:ext>
                </a:extLst>
              </p:cNvPr>
              <p:cNvSpPr/>
              <p:nvPr/>
            </p:nvSpPr>
            <p:spPr>
              <a:xfrm>
                <a:off x="1918043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箭头: 右 23">
                <a:extLst>
                  <a:ext uri="{FF2B5EF4-FFF2-40B4-BE49-F238E27FC236}">
                    <a16:creationId xmlns:a16="http://schemas.microsoft.com/office/drawing/2014/main" id="{BD06DE51-DD51-87CB-C024-19B0DEE87EDB}"/>
                  </a:ext>
                </a:extLst>
              </p:cNvPr>
              <p:cNvSpPr/>
              <p:nvPr/>
            </p:nvSpPr>
            <p:spPr>
              <a:xfrm>
                <a:off x="3052576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箭头: 右 24">
                <a:extLst>
                  <a:ext uri="{FF2B5EF4-FFF2-40B4-BE49-F238E27FC236}">
                    <a16:creationId xmlns:a16="http://schemas.microsoft.com/office/drawing/2014/main" id="{7B30E03F-AF4D-B729-7FD5-BBACBF035293}"/>
                  </a:ext>
                </a:extLst>
              </p:cNvPr>
              <p:cNvSpPr/>
              <p:nvPr/>
            </p:nvSpPr>
            <p:spPr>
              <a:xfrm>
                <a:off x="4238919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箭头: 右 25">
                <a:extLst>
                  <a:ext uri="{FF2B5EF4-FFF2-40B4-BE49-F238E27FC236}">
                    <a16:creationId xmlns:a16="http://schemas.microsoft.com/office/drawing/2014/main" id="{60E02C88-32FB-3531-E3B3-4E908067018C}"/>
                  </a:ext>
                </a:extLst>
              </p:cNvPr>
              <p:cNvSpPr/>
              <p:nvPr/>
            </p:nvSpPr>
            <p:spPr>
              <a:xfrm>
                <a:off x="5269475" y="2461053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箭头: 右 26">
                <a:extLst>
                  <a:ext uri="{FF2B5EF4-FFF2-40B4-BE49-F238E27FC236}">
                    <a16:creationId xmlns:a16="http://schemas.microsoft.com/office/drawing/2014/main" id="{C8C1B8D9-88FF-AC73-3769-A3E7CB498E63}"/>
                  </a:ext>
                </a:extLst>
              </p:cNvPr>
              <p:cNvSpPr/>
              <p:nvPr/>
            </p:nvSpPr>
            <p:spPr>
              <a:xfrm>
                <a:off x="6382320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右 27">
                <a:extLst>
                  <a:ext uri="{FF2B5EF4-FFF2-40B4-BE49-F238E27FC236}">
                    <a16:creationId xmlns:a16="http://schemas.microsoft.com/office/drawing/2014/main" id="{F2FB0E6F-58A5-BD48-5E57-E03E3FDAF6ED}"/>
                  </a:ext>
                </a:extLst>
              </p:cNvPr>
              <p:cNvSpPr/>
              <p:nvPr/>
            </p:nvSpPr>
            <p:spPr>
              <a:xfrm>
                <a:off x="7447495" y="2452668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FD699917-C85C-BE5B-C895-7A61B6B6C7CA}"/>
                  </a:ext>
                </a:extLst>
              </p:cNvPr>
              <p:cNvSpPr/>
              <p:nvPr/>
            </p:nvSpPr>
            <p:spPr>
              <a:xfrm>
                <a:off x="8489151" y="2454979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箭头: 右 29">
                <a:extLst>
                  <a:ext uri="{FF2B5EF4-FFF2-40B4-BE49-F238E27FC236}">
                    <a16:creationId xmlns:a16="http://schemas.microsoft.com/office/drawing/2014/main" id="{33A53C74-3E28-5DB3-BC31-3F579B3044D7}"/>
                  </a:ext>
                </a:extLst>
              </p:cNvPr>
              <p:cNvSpPr/>
              <p:nvPr/>
            </p:nvSpPr>
            <p:spPr>
              <a:xfrm>
                <a:off x="9511924" y="2472277"/>
                <a:ext cx="311574" cy="149014"/>
              </a:xfrm>
              <a:prstGeom prst="rightArrow">
                <a:avLst/>
              </a:prstGeom>
              <a:solidFill>
                <a:srgbClr val="E1CADC"/>
              </a:solidFill>
              <a:ln>
                <a:solidFill>
                  <a:srgbClr val="A144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512BA47A-B474-466B-D6DE-0441C118063C}"/>
                </a:ext>
              </a:extLst>
            </p:cNvPr>
            <p:cNvSpPr/>
            <p:nvPr/>
          </p:nvSpPr>
          <p:spPr>
            <a:xfrm>
              <a:off x="2712317" y="3181538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9B916370-ECC7-AE60-4960-82A0A1D13A00}"/>
                </a:ext>
              </a:extLst>
            </p:cNvPr>
            <p:cNvSpPr/>
            <p:nvPr/>
          </p:nvSpPr>
          <p:spPr>
            <a:xfrm>
              <a:off x="4679970" y="3195591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E7D371FA-177E-4D7A-972A-EAF84ABC1091}"/>
                </a:ext>
              </a:extLst>
            </p:cNvPr>
            <p:cNvSpPr/>
            <p:nvPr/>
          </p:nvSpPr>
          <p:spPr>
            <a:xfrm>
              <a:off x="4751090" y="3564197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8A6E1FE6-08DC-9124-9FB8-DEA7EA9C967B}"/>
                </a:ext>
              </a:extLst>
            </p:cNvPr>
            <p:cNvSpPr/>
            <p:nvPr/>
          </p:nvSpPr>
          <p:spPr>
            <a:xfrm>
              <a:off x="2793135" y="3578879"/>
              <a:ext cx="311574" cy="149014"/>
            </a:xfrm>
            <a:prstGeom prst="rightArrow">
              <a:avLst/>
            </a:prstGeom>
            <a:solidFill>
              <a:srgbClr val="E1CADC"/>
            </a:solidFill>
            <a:ln>
              <a:solidFill>
                <a:srgbClr val="A14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A8271B5-25BF-2B93-2AFF-85DEEF346352}"/>
                </a:ext>
              </a:extLst>
            </p:cNvPr>
            <p:cNvSpPr/>
            <p:nvPr/>
          </p:nvSpPr>
          <p:spPr>
            <a:xfrm>
              <a:off x="1049003" y="4437769"/>
              <a:ext cx="10580239" cy="8821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A066B8-22FB-1736-EBF8-72AA45BE9E68}"/>
                </a:ext>
              </a:extLst>
            </p:cNvPr>
            <p:cNvSpPr txBox="1"/>
            <p:nvPr/>
          </p:nvSpPr>
          <p:spPr>
            <a:xfrm>
              <a:off x="1183813" y="4412804"/>
              <a:ext cx="1405466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         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300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/250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℃ （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130mA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D0026/D0022                     D0027/D0021                               D0028/D0020 </a:t>
              </a:r>
            </a:p>
          </p:txBody>
        </p:sp>
      </p:grpSp>
      <p:sp>
        <p:nvSpPr>
          <p:cNvPr id="31" name="Parallelogram 13">
            <a:extLst>
              <a:ext uri="{FF2B5EF4-FFF2-40B4-BE49-F238E27FC236}">
                <a16:creationId xmlns:a16="http://schemas.microsoft.com/office/drawing/2014/main" id="{E4A6358D-F6CA-AE23-150A-6E9A85AFEFB7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04A6F9E-2D8D-6090-5E57-5BFFF6FF6D93}"/>
              </a:ext>
            </a:extLst>
          </p:cNvPr>
          <p:cNvSpPr txBox="1"/>
          <p:nvPr/>
        </p:nvSpPr>
        <p:spPr>
          <a:xfrm>
            <a:off x="1166951" y="203731"/>
            <a:ext cx="7613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近期蓝宝石衬底生长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实验总结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E5570F-2C81-FD9A-E927-8D6324D66140}"/>
              </a:ext>
            </a:extLst>
          </p:cNvPr>
          <p:cNvSpPr txBox="1"/>
          <p:nvPr/>
        </p:nvSpPr>
        <p:spPr>
          <a:xfrm>
            <a:off x="798147" y="300516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改变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的沉积速率电流从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90mA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150mA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的数据对比及总结</a:t>
            </a:r>
            <a:endParaRPr lang="en-US" altLang="zh-CN" sz="1800" b="1" dirty="0">
              <a:solidFill>
                <a:srgbClr val="A144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11FC7D-E066-08FA-C039-A98FEC6BF242}"/>
              </a:ext>
            </a:extLst>
          </p:cNvPr>
          <p:cNvSpPr txBox="1"/>
          <p:nvPr/>
        </p:nvSpPr>
        <p:spPr>
          <a:xfrm>
            <a:off x="798147" y="1825012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预热并稳定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阀门对生长条件的影响</a:t>
            </a:r>
            <a:endParaRPr lang="en-US" altLang="zh-CN" sz="1800" b="1" dirty="0">
              <a:solidFill>
                <a:srgbClr val="A144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9ACEE3A-291F-B0AF-0161-EBB982BDB411}"/>
              </a:ext>
            </a:extLst>
          </p:cNvPr>
          <p:cNvSpPr txBox="1"/>
          <p:nvPr/>
        </p:nvSpPr>
        <p:spPr>
          <a:xfrm>
            <a:off x="798147" y="3292732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对比不同温度不同束流对</a:t>
            </a:r>
            <a:r>
              <a:rPr lang="en-US" altLang="zh-CN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</a:t>
            </a:r>
            <a:r>
              <a:rPr lang="en-US" altLang="zh-CN" sz="1800" b="1" baseline="-25000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的影响</a:t>
            </a:r>
            <a:endParaRPr lang="en-US" altLang="zh-CN" sz="1800" b="1" dirty="0">
              <a:solidFill>
                <a:srgbClr val="A144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51DC4DB-DA58-A94B-597B-C91DB2E5214B}"/>
              </a:ext>
            </a:extLst>
          </p:cNvPr>
          <p:cNvSpPr txBox="1"/>
          <p:nvPr/>
        </p:nvSpPr>
        <p:spPr>
          <a:xfrm>
            <a:off x="798147" y="4695845"/>
            <a:ext cx="7524750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4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两步法生长</a:t>
            </a:r>
            <a:r>
              <a:rPr lang="en-US" altLang="zh-CN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</a:t>
            </a:r>
            <a:r>
              <a:rPr lang="en-US" altLang="zh-CN" b="1" baseline="-25000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A144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，初步尝试与结果</a:t>
            </a:r>
            <a:endParaRPr lang="en-US" altLang="zh-CN" sz="1800" b="1" dirty="0">
              <a:solidFill>
                <a:srgbClr val="A144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B55167A-3AE9-1BA0-4943-7799DEDF032B}"/>
              </a:ext>
            </a:extLst>
          </p:cNvPr>
          <p:cNvSpPr/>
          <p:nvPr/>
        </p:nvSpPr>
        <p:spPr>
          <a:xfrm>
            <a:off x="858435" y="5683231"/>
            <a:ext cx="10580239" cy="882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27BED6-470C-D514-7C02-8694E357022B}"/>
              </a:ext>
            </a:extLst>
          </p:cNvPr>
          <p:cNvSpPr txBox="1"/>
          <p:nvPr/>
        </p:nvSpPr>
        <p:spPr>
          <a:xfrm>
            <a:off x="993245" y="5658266"/>
            <a:ext cx="1405466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130mA                  120mA                   110mA                     100mA                90mA                     80mA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D0029               D0035                       D0036                       D0037                D0038                  D0039</a:t>
            </a:r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E66A9A2A-F556-39B0-01D1-EE2B0413EBD7}"/>
              </a:ext>
            </a:extLst>
          </p:cNvPr>
          <p:cNvSpPr/>
          <p:nvPr/>
        </p:nvSpPr>
        <p:spPr>
          <a:xfrm>
            <a:off x="3588549" y="45019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箭头: 右 77">
            <a:extLst>
              <a:ext uri="{FF2B5EF4-FFF2-40B4-BE49-F238E27FC236}">
                <a16:creationId xmlns:a16="http://schemas.microsoft.com/office/drawing/2014/main" id="{AC79C89F-8658-6080-C27E-56C528466CD8}"/>
              </a:ext>
            </a:extLst>
          </p:cNvPr>
          <p:cNvSpPr/>
          <p:nvPr/>
        </p:nvSpPr>
        <p:spPr>
          <a:xfrm>
            <a:off x="3175799" y="48601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053FDE9C-65F1-36D3-7E72-0C9C99999656}"/>
              </a:ext>
            </a:extLst>
          </p:cNvPr>
          <p:cNvSpPr/>
          <p:nvPr/>
        </p:nvSpPr>
        <p:spPr>
          <a:xfrm>
            <a:off x="5940213" y="48601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139175F6-307D-DCBF-52E7-8DE830AB19BE}"/>
              </a:ext>
            </a:extLst>
          </p:cNvPr>
          <p:cNvSpPr/>
          <p:nvPr/>
        </p:nvSpPr>
        <p:spPr>
          <a:xfrm>
            <a:off x="6575213" y="45019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箭头: 右 80">
            <a:extLst>
              <a:ext uri="{FF2B5EF4-FFF2-40B4-BE49-F238E27FC236}">
                <a16:creationId xmlns:a16="http://schemas.microsoft.com/office/drawing/2014/main" id="{3BE487FD-D4EB-D8F3-A975-DAAE0006C15E}"/>
              </a:ext>
            </a:extLst>
          </p:cNvPr>
          <p:cNvSpPr/>
          <p:nvPr/>
        </p:nvSpPr>
        <p:spPr>
          <a:xfrm>
            <a:off x="2259418" y="5860833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6D69D557-4DE8-3869-5726-4EB5FFADEA8F}"/>
              </a:ext>
            </a:extLst>
          </p:cNvPr>
          <p:cNvSpPr/>
          <p:nvPr/>
        </p:nvSpPr>
        <p:spPr>
          <a:xfrm>
            <a:off x="7541640" y="5871708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2A8A3B1B-D9B0-AA8C-1003-DBA0D8964E5B}"/>
              </a:ext>
            </a:extLst>
          </p:cNvPr>
          <p:cNvSpPr/>
          <p:nvPr/>
        </p:nvSpPr>
        <p:spPr>
          <a:xfrm>
            <a:off x="3964771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9B3DD24A-A7EC-77FF-9AB8-F2074ED892CB}"/>
              </a:ext>
            </a:extLst>
          </p:cNvPr>
          <p:cNvSpPr/>
          <p:nvPr/>
        </p:nvSpPr>
        <p:spPr>
          <a:xfrm>
            <a:off x="5776524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5D478728-057F-8DC3-4D26-2F50529667DD}"/>
              </a:ext>
            </a:extLst>
          </p:cNvPr>
          <p:cNvSpPr/>
          <p:nvPr/>
        </p:nvSpPr>
        <p:spPr>
          <a:xfrm>
            <a:off x="9263164" y="587076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2B0CC420-300E-4AB9-9F67-E421F56AFA8F}"/>
              </a:ext>
            </a:extLst>
          </p:cNvPr>
          <p:cNvSpPr/>
          <p:nvPr/>
        </p:nvSpPr>
        <p:spPr>
          <a:xfrm>
            <a:off x="2258106" y="6308780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右 87">
            <a:extLst>
              <a:ext uri="{FF2B5EF4-FFF2-40B4-BE49-F238E27FC236}">
                <a16:creationId xmlns:a16="http://schemas.microsoft.com/office/drawing/2014/main" id="{77C0CAB3-C915-B5C7-5583-B692830532C3}"/>
              </a:ext>
            </a:extLst>
          </p:cNvPr>
          <p:cNvSpPr/>
          <p:nvPr/>
        </p:nvSpPr>
        <p:spPr>
          <a:xfrm>
            <a:off x="7540328" y="6319655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3B8CC996-0113-0EAD-0B97-83F519467ABA}"/>
              </a:ext>
            </a:extLst>
          </p:cNvPr>
          <p:cNvSpPr/>
          <p:nvPr/>
        </p:nvSpPr>
        <p:spPr>
          <a:xfrm>
            <a:off x="3963459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505E088A-AE92-0B77-B10A-2AB3E9D124DD}"/>
              </a:ext>
            </a:extLst>
          </p:cNvPr>
          <p:cNvSpPr/>
          <p:nvPr/>
        </p:nvSpPr>
        <p:spPr>
          <a:xfrm>
            <a:off x="5775212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C5DE5A67-69E2-D19B-321A-B6AC36F2D5B3}"/>
              </a:ext>
            </a:extLst>
          </p:cNvPr>
          <p:cNvSpPr/>
          <p:nvPr/>
        </p:nvSpPr>
        <p:spPr>
          <a:xfrm>
            <a:off x="9261852" y="6318707"/>
            <a:ext cx="311574" cy="149014"/>
          </a:xfrm>
          <a:prstGeom prst="rightArrow">
            <a:avLst/>
          </a:prstGeom>
          <a:solidFill>
            <a:srgbClr val="E1CADC"/>
          </a:solidFill>
          <a:ln>
            <a:solidFill>
              <a:srgbClr val="A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18FFFB-745A-083C-F454-3D6C523E0385}"/>
              </a:ext>
            </a:extLst>
          </p:cNvPr>
          <p:cNvSpPr txBox="1"/>
          <p:nvPr/>
        </p:nvSpPr>
        <p:spPr>
          <a:xfrm>
            <a:off x="7343794" y="692530"/>
            <a:ext cx="46128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束流越高凹坑越明显，束流越低表面有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金属沉积无法成核。在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125mA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生长较佳。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E879CD8-17B9-3083-1644-2174C8BBF3F0}"/>
              </a:ext>
            </a:extLst>
          </p:cNvPr>
          <p:cNvSpPr txBox="1"/>
          <p:nvPr/>
        </p:nvSpPr>
        <p:spPr>
          <a:xfrm>
            <a:off x="5131040" y="2443709"/>
            <a:ext cx="7524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预热稳定阀门对生长的表面有很大影响，但肉眼看没有明显沉积的薄膜。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0B41A2B-584D-46CA-4861-36015CC76D6D}"/>
              </a:ext>
            </a:extLst>
          </p:cNvPr>
          <p:cNvSpPr txBox="1"/>
          <p:nvPr/>
        </p:nvSpPr>
        <p:spPr>
          <a:xfrm>
            <a:off x="5271262" y="3929408"/>
            <a:ext cx="60623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升高温度表面更加粗糙，但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300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130mA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有类似于比较好的形貌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4AD6765-F7B8-F1D6-7679-16046139207D}"/>
              </a:ext>
            </a:extLst>
          </p:cNvPr>
          <p:cNvSpPr txBox="1"/>
          <p:nvPr/>
        </p:nvSpPr>
        <p:spPr>
          <a:xfrm>
            <a:off x="4977924" y="5308102"/>
            <a:ext cx="60623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最低沉积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的束流还无法准确标定</a:t>
            </a:r>
          </a:p>
        </p:txBody>
      </p:sp>
    </p:spTree>
    <p:extLst>
      <p:ext uri="{BB962C8B-B14F-4D97-AF65-F5344CB8AC3E}">
        <p14:creationId xmlns:p14="http://schemas.microsoft.com/office/powerpoint/2010/main" val="1225492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3">
            <a:extLst>
              <a:ext uri="{FF2B5EF4-FFF2-40B4-BE49-F238E27FC236}">
                <a16:creationId xmlns:a16="http://schemas.microsoft.com/office/drawing/2014/main" id="{672D5E65-C278-54CD-7F5B-2F5AEBE7FD34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8A920C-F809-F946-0F98-48C98883FF6A}"/>
              </a:ext>
            </a:extLst>
          </p:cNvPr>
          <p:cNvSpPr txBox="1"/>
          <p:nvPr/>
        </p:nvSpPr>
        <p:spPr>
          <a:xfrm>
            <a:off x="1125562" y="-590698"/>
            <a:ext cx="12156097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cs typeface="+mn-ea"/>
                <a:sym typeface="+mn-lt"/>
              </a:rPr>
              <a:t>目前所遇到的问题关于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一步法生长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所遇到的问题</a:t>
            </a:r>
            <a:endParaRPr lang="zh-CN" altLang="en-US" sz="2400" b="1" baseline="-25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ADA53D-7678-5BAD-5D13-ED265EF11A1B}"/>
              </a:ext>
            </a:extLst>
          </p:cNvPr>
          <p:cNvSpPr txBox="1"/>
          <p:nvPr/>
        </p:nvSpPr>
        <p:spPr>
          <a:xfrm>
            <a:off x="480720" y="1233960"/>
            <a:ext cx="6941160" cy="4654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一步法目前所遇到的问题：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cs typeface="+mn-ea"/>
                <a:sym typeface="+mn-lt"/>
              </a:rPr>
              <a:t>1</a:t>
            </a:r>
            <a:r>
              <a:rPr lang="zh-CN" altLang="en-US" sz="2000" b="1" dirty="0">
                <a:cs typeface="+mn-ea"/>
                <a:sym typeface="+mn-lt"/>
              </a:rPr>
              <a:t>、</a:t>
            </a:r>
            <a:r>
              <a:rPr lang="en-US" altLang="zh-CN" sz="2000" b="1" dirty="0">
                <a:cs typeface="+mn-ea"/>
                <a:sym typeface="+mn-lt"/>
              </a:rPr>
              <a:t>AFM</a:t>
            </a:r>
            <a:r>
              <a:rPr lang="zh-CN" altLang="en-US" sz="2000" b="1" dirty="0">
                <a:cs typeface="+mn-ea"/>
                <a:sym typeface="+mn-lt"/>
              </a:rPr>
              <a:t>和拉曼是否能标定最低的束流？用拉曼大概在</a:t>
            </a:r>
            <a:r>
              <a:rPr lang="en-US" altLang="zh-CN" sz="2000" b="1" dirty="0">
                <a:cs typeface="+mn-ea"/>
                <a:sym typeface="+mn-lt"/>
              </a:rPr>
              <a:t>130mA</a:t>
            </a:r>
            <a:r>
              <a:rPr lang="zh-CN" altLang="en-US" sz="2000" b="1" dirty="0">
                <a:cs typeface="+mn-ea"/>
                <a:sym typeface="+mn-lt"/>
              </a:rPr>
              <a:t>以下就没有明显成核峰值，</a:t>
            </a:r>
            <a:r>
              <a:rPr lang="en-US" altLang="zh-CN" sz="2000" b="1" dirty="0">
                <a:cs typeface="+mn-ea"/>
                <a:sym typeface="+mn-lt"/>
              </a:rPr>
              <a:t>AFM</a:t>
            </a:r>
            <a:r>
              <a:rPr lang="zh-CN" altLang="en-US" sz="2000" b="1" dirty="0">
                <a:cs typeface="+mn-ea"/>
                <a:sym typeface="+mn-lt"/>
              </a:rPr>
              <a:t>也没经验去判定有没有长上去</a:t>
            </a:r>
            <a:r>
              <a:rPr lang="en-US" altLang="zh-CN" sz="2000" b="1" dirty="0">
                <a:cs typeface="+mn-ea"/>
                <a:sym typeface="+mn-lt"/>
              </a:rPr>
              <a:t>MoSe</a:t>
            </a:r>
            <a:r>
              <a:rPr lang="en-US" altLang="zh-CN" sz="2000" b="1" baseline="-25000" dirty="0">
                <a:cs typeface="+mn-ea"/>
                <a:sym typeface="+mn-lt"/>
              </a:rPr>
              <a:t>2</a:t>
            </a:r>
            <a:r>
              <a:rPr lang="zh-CN" altLang="en-US" sz="2000" b="1" baseline="-25000" dirty="0">
                <a:cs typeface="+mn-ea"/>
                <a:sym typeface="+mn-lt"/>
              </a:rPr>
              <a:t>。</a:t>
            </a:r>
            <a:endParaRPr lang="en-US" altLang="zh-CN" sz="2000" b="1" baseline="-250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cs typeface="+mn-ea"/>
                <a:sym typeface="+mn-lt"/>
              </a:rPr>
              <a:t>2</a:t>
            </a:r>
            <a:r>
              <a:rPr lang="zh-CN" altLang="en-US" sz="2000" b="1" dirty="0">
                <a:cs typeface="+mn-ea"/>
                <a:sym typeface="+mn-lt"/>
              </a:rPr>
              <a:t>、长了快</a:t>
            </a:r>
            <a:r>
              <a:rPr lang="en-US" altLang="zh-CN" sz="2000" b="1" dirty="0">
                <a:cs typeface="+mn-ea"/>
                <a:sym typeface="+mn-lt"/>
              </a:rPr>
              <a:t>30</a:t>
            </a:r>
            <a:r>
              <a:rPr lang="zh-CN" altLang="en-US" sz="2000" b="1" dirty="0">
                <a:cs typeface="+mn-ea"/>
                <a:sym typeface="+mn-lt"/>
              </a:rPr>
              <a:t>片变最低的</a:t>
            </a:r>
            <a:r>
              <a:rPr lang="en-US" altLang="zh-CN" sz="2000" b="1" dirty="0">
                <a:cs typeface="+mn-ea"/>
                <a:sym typeface="+mn-lt"/>
              </a:rPr>
              <a:t>Mo</a:t>
            </a:r>
            <a:r>
              <a:rPr lang="zh-CN" altLang="en-US" sz="2000" b="1" dirty="0">
                <a:cs typeface="+mn-ea"/>
                <a:sym typeface="+mn-lt"/>
              </a:rPr>
              <a:t>束流</a:t>
            </a:r>
            <a:r>
              <a:rPr lang="en-US" altLang="zh-CN" sz="2000" b="1" dirty="0">
                <a:cs typeface="+mn-ea"/>
                <a:sym typeface="+mn-lt"/>
              </a:rPr>
              <a:t>(</a:t>
            </a:r>
            <a:r>
              <a:rPr lang="zh-CN" altLang="en-US" sz="2000" b="1" dirty="0">
                <a:cs typeface="+mn-ea"/>
                <a:sym typeface="+mn-lt"/>
              </a:rPr>
              <a:t>沉积速率</a:t>
            </a:r>
            <a:r>
              <a:rPr lang="en-US" altLang="zh-CN" sz="2000" b="1" dirty="0">
                <a:cs typeface="+mn-ea"/>
                <a:sym typeface="+mn-lt"/>
              </a:rPr>
              <a:t>)</a:t>
            </a:r>
            <a:r>
              <a:rPr lang="zh-CN" altLang="en-US" sz="2000" b="1" dirty="0">
                <a:cs typeface="+mn-ea"/>
                <a:sym typeface="+mn-lt"/>
              </a:rPr>
              <a:t>，但结果没有明显的规律。</a:t>
            </a:r>
            <a:endParaRPr lang="en-US" altLang="zh-CN" sz="20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cs typeface="+mn-ea"/>
                <a:sym typeface="+mn-lt"/>
              </a:rPr>
              <a:t>2</a:t>
            </a:r>
            <a:r>
              <a:rPr lang="zh-CN" altLang="en-US" sz="2000" b="1" dirty="0">
                <a:cs typeface="+mn-ea"/>
                <a:sym typeface="+mn-lt"/>
              </a:rPr>
              <a:t>、要不要再尝试用</a:t>
            </a:r>
            <a:r>
              <a:rPr lang="en-US" altLang="zh-CN" sz="2000" b="1" dirty="0">
                <a:cs typeface="+mn-ea"/>
                <a:sym typeface="+mn-lt"/>
              </a:rPr>
              <a:t>300</a:t>
            </a:r>
            <a:r>
              <a:rPr lang="zh-CN" altLang="en-US" sz="2000" b="1" dirty="0">
                <a:cs typeface="+mn-ea"/>
                <a:sym typeface="+mn-lt"/>
              </a:rPr>
              <a:t>℃下的</a:t>
            </a:r>
            <a:r>
              <a:rPr lang="en-US" altLang="zh-CN" sz="2000" b="1" dirty="0">
                <a:cs typeface="+mn-ea"/>
                <a:sym typeface="+mn-lt"/>
              </a:rPr>
              <a:t>150mA</a:t>
            </a:r>
            <a:r>
              <a:rPr lang="zh-CN" altLang="en-US" sz="2000" b="1" dirty="0">
                <a:cs typeface="+mn-ea"/>
                <a:sym typeface="+mn-lt"/>
              </a:rPr>
              <a:t>去复现，并用</a:t>
            </a:r>
            <a:r>
              <a:rPr lang="en-US" altLang="zh-CN" sz="2000" b="1" dirty="0">
                <a:cs typeface="+mn-ea"/>
                <a:sym typeface="+mn-lt"/>
              </a:rPr>
              <a:t>RHEED</a:t>
            </a:r>
            <a:r>
              <a:rPr lang="zh-CN" altLang="en-US" sz="2000" b="1" dirty="0">
                <a:cs typeface="+mn-ea"/>
                <a:sym typeface="+mn-lt"/>
              </a:rPr>
              <a:t>去进行原位监测整个生长过程，之后用</a:t>
            </a:r>
            <a:r>
              <a:rPr lang="en-US" altLang="zh-CN" sz="2000" b="1" dirty="0">
                <a:cs typeface="+mn-ea"/>
                <a:sym typeface="+mn-lt"/>
              </a:rPr>
              <a:t>SEM</a:t>
            </a:r>
            <a:r>
              <a:rPr lang="zh-CN" altLang="en-US" sz="2000" b="1" dirty="0">
                <a:cs typeface="+mn-ea"/>
                <a:sym typeface="+mn-lt"/>
              </a:rPr>
              <a:t>再去测试一下，但</a:t>
            </a:r>
            <a:r>
              <a:rPr lang="en-US" altLang="zh-CN" sz="2000" b="1" dirty="0">
                <a:cs typeface="+mn-ea"/>
                <a:sym typeface="+mn-lt"/>
              </a:rPr>
              <a:t>150mA</a:t>
            </a:r>
            <a:r>
              <a:rPr lang="zh-CN" altLang="en-US" sz="2000" b="1" dirty="0">
                <a:cs typeface="+mn-ea"/>
                <a:sym typeface="+mn-lt"/>
              </a:rPr>
              <a:t>沉积速率会不会有点大？从文献上来讲好像并不是非常大。</a:t>
            </a:r>
            <a:endParaRPr lang="en-US" altLang="zh-CN" sz="2000" b="1" dirty="0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06C987-7C7B-683A-E671-59440A28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375" y="3626656"/>
            <a:ext cx="3993905" cy="30792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F49D7B-3829-A2E5-25A2-0F278DB2B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435" y="670036"/>
            <a:ext cx="3894845" cy="29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04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3">
            <a:extLst>
              <a:ext uri="{FF2B5EF4-FFF2-40B4-BE49-F238E27FC236}">
                <a16:creationId xmlns:a16="http://schemas.microsoft.com/office/drawing/2014/main" id="{672D5E65-C278-54CD-7F5B-2F5AEBE7FD34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8A920C-F809-F946-0F98-48C98883FF6A}"/>
              </a:ext>
            </a:extLst>
          </p:cNvPr>
          <p:cNvSpPr txBox="1"/>
          <p:nvPr/>
        </p:nvSpPr>
        <p:spPr>
          <a:xfrm>
            <a:off x="1125562" y="-590698"/>
            <a:ext cx="12156097" cy="127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cs typeface="+mn-ea"/>
                <a:sym typeface="+mn-lt"/>
              </a:rPr>
              <a:t>目前所遇到的问题关于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第四部分：两步法生长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DF2D96-EBBB-E233-E6CD-C791AF0D87B5}"/>
              </a:ext>
            </a:extLst>
          </p:cNvPr>
          <p:cNvSpPr txBox="1"/>
          <p:nvPr/>
        </p:nvSpPr>
        <p:spPr>
          <a:xfrm>
            <a:off x="480720" y="1418964"/>
            <a:ext cx="6096000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cs typeface="+mn-ea"/>
                <a:sym typeface="+mn-lt"/>
              </a:rPr>
              <a:t>两步法目前所遇到的问题：</a:t>
            </a:r>
            <a:endParaRPr lang="en-US" altLang="zh-CN" sz="18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cs typeface="+mn-ea"/>
                <a:sym typeface="+mn-lt"/>
              </a:rPr>
              <a:t>1</a:t>
            </a:r>
            <a:r>
              <a:rPr lang="zh-CN" altLang="en-US" sz="1800" b="1" dirty="0">
                <a:cs typeface="+mn-ea"/>
                <a:sym typeface="+mn-lt"/>
              </a:rPr>
              <a:t>、是否需要将衬底升温至生长温度去重新标定</a:t>
            </a:r>
            <a:r>
              <a:rPr lang="en-US" altLang="zh-CN" sz="1800" b="1" dirty="0">
                <a:cs typeface="+mn-ea"/>
                <a:sym typeface="+mn-lt"/>
              </a:rPr>
              <a:t>Mo</a:t>
            </a:r>
            <a:r>
              <a:rPr lang="zh-CN" altLang="en-US" sz="1800" b="1" dirty="0">
                <a:cs typeface="+mn-ea"/>
                <a:sym typeface="+mn-lt"/>
              </a:rPr>
              <a:t>的沉积速率？</a:t>
            </a:r>
            <a:endParaRPr lang="en-US" altLang="zh-CN" sz="1800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2</a:t>
            </a:r>
            <a:r>
              <a:rPr lang="zh-CN" altLang="en-US" b="1" dirty="0">
                <a:cs typeface="+mn-ea"/>
                <a:sym typeface="+mn-lt"/>
              </a:rPr>
              <a:t>、虽然</a:t>
            </a:r>
            <a:r>
              <a:rPr lang="en-US" altLang="zh-CN" b="1" dirty="0">
                <a:cs typeface="+mn-ea"/>
                <a:sym typeface="+mn-lt"/>
              </a:rPr>
              <a:t>100mA</a:t>
            </a:r>
            <a:r>
              <a:rPr lang="zh-CN" altLang="en-US" b="1" dirty="0">
                <a:cs typeface="+mn-ea"/>
                <a:sym typeface="+mn-lt"/>
              </a:rPr>
              <a:t>以下无法蒸出</a:t>
            </a:r>
            <a:r>
              <a:rPr lang="en-US" altLang="zh-CN" b="1" dirty="0">
                <a:cs typeface="+mn-ea"/>
                <a:sym typeface="+mn-lt"/>
              </a:rPr>
              <a:t>Mo</a:t>
            </a:r>
            <a:r>
              <a:rPr lang="zh-CN" altLang="en-US" b="1" dirty="0">
                <a:cs typeface="+mn-ea"/>
                <a:sym typeface="+mn-lt"/>
              </a:rPr>
              <a:t>，但是</a:t>
            </a:r>
            <a:r>
              <a:rPr lang="en-US" altLang="zh-CN" b="1" dirty="0">
                <a:cs typeface="+mn-ea"/>
                <a:sym typeface="+mn-lt"/>
              </a:rPr>
              <a:t>125mA</a:t>
            </a:r>
            <a:r>
              <a:rPr lang="zh-CN" altLang="en-US" b="1" dirty="0">
                <a:cs typeface="+mn-ea"/>
                <a:sym typeface="+mn-lt"/>
              </a:rPr>
              <a:t>才是能够生长</a:t>
            </a:r>
            <a:r>
              <a:rPr lang="en-US" altLang="zh-CN" b="1" dirty="0">
                <a:cs typeface="+mn-ea"/>
                <a:sym typeface="+mn-lt"/>
              </a:rPr>
              <a:t>MoSe</a:t>
            </a:r>
            <a:r>
              <a:rPr lang="en-US" altLang="zh-CN" b="1" baseline="-25000" dirty="0">
                <a:cs typeface="+mn-ea"/>
                <a:sym typeface="+mn-lt"/>
              </a:rPr>
              <a:t>2</a:t>
            </a:r>
            <a:r>
              <a:rPr lang="zh-CN" altLang="en-US" b="1" dirty="0">
                <a:cs typeface="+mn-ea"/>
                <a:sym typeface="+mn-lt"/>
              </a:rPr>
              <a:t>的最低电流，以</a:t>
            </a:r>
            <a:r>
              <a:rPr lang="en-US" altLang="zh-CN" b="1" dirty="0">
                <a:cs typeface="+mn-ea"/>
                <a:sym typeface="+mn-lt"/>
              </a:rPr>
              <a:t>100mA</a:t>
            </a:r>
            <a:r>
              <a:rPr lang="zh-CN" altLang="en-US" b="1" dirty="0">
                <a:cs typeface="+mn-ea"/>
                <a:sym typeface="+mn-lt"/>
              </a:rPr>
              <a:t>还是用</a:t>
            </a:r>
            <a:r>
              <a:rPr lang="en-US" altLang="zh-CN" b="1" dirty="0">
                <a:cs typeface="+mn-ea"/>
                <a:sym typeface="+mn-lt"/>
              </a:rPr>
              <a:t>125mA</a:t>
            </a:r>
            <a:r>
              <a:rPr lang="zh-CN" altLang="en-US" b="1" dirty="0">
                <a:cs typeface="+mn-ea"/>
                <a:sym typeface="+mn-lt"/>
              </a:rPr>
              <a:t>去尝试两步法？</a:t>
            </a:r>
            <a:endParaRPr lang="en-US" altLang="zh-CN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3</a:t>
            </a:r>
            <a:r>
              <a:rPr lang="zh-CN" altLang="en-US" b="1" dirty="0">
                <a:cs typeface="+mn-ea"/>
                <a:sym typeface="+mn-lt"/>
              </a:rPr>
              <a:t>、用</a:t>
            </a:r>
            <a:r>
              <a:rPr lang="en-US" altLang="zh-CN" b="1" dirty="0">
                <a:cs typeface="+mn-ea"/>
                <a:sym typeface="+mn-lt"/>
              </a:rPr>
              <a:t>100mA</a:t>
            </a:r>
            <a:r>
              <a:rPr lang="zh-CN" altLang="en-US" b="1" dirty="0">
                <a:cs typeface="+mn-ea"/>
                <a:sym typeface="+mn-lt"/>
              </a:rPr>
              <a:t>去采用此方法，</a:t>
            </a:r>
            <a:r>
              <a:rPr lang="en-US" altLang="zh-CN" b="1" dirty="0">
                <a:cs typeface="+mn-ea"/>
                <a:sym typeface="+mn-lt"/>
              </a:rPr>
              <a:t>RHEED</a:t>
            </a:r>
            <a:r>
              <a:rPr lang="zh-CN" altLang="en-US" b="1" dirty="0">
                <a:cs typeface="+mn-ea"/>
                <a:sym typeface="+mn-lt"/>
              </a:rPr>
              <a:t>没有振荡曲线，呈一定下降趋势，没有上升的趋势，是不是</a:t>
            </a:r>
            <a:r>
              <a:rPr lang="en-US" altLang="zh-CN" b="1" dirty="0">
                <a:cs typeface="+mn-ea"/>
                <a:sym typeface="+mn-lt"/>
              </a:rPr>
              <a:t>100mA</a:t>
            </a:r>
            <a:r>
              <a:rPr lang="zh-CN" altLang="en-US" b="1" dirty="0">
                <a:cs typeface="+mn-ea"/>
                <a:sym typeface="+mn-lt"/>
              </a:rPr>
              <a:t>的时候还是无法沉积。且发现当</a:t>
            </a:r>
            <a:r>
              <a:rPr lang="en-US" altLang="zh-CN" b="1" dirty="0">
                <a:cs typeface="+mn-ea"/>
                <a:sym typeface="+mn-lt"/>
              </a:rPr>
              <a:t>Mo</a:t>
            </a:r>
            <a:r>
              <a:rPr lang="zh-CN" altLang="en-US" b="1" dirty="0">
                <a:cs typeface="+mn-ea"/>
                <a:sym typeface="+mn-lt"/>
              </a:rPr>
              <a:t>的电子束电源关闭后，</a:t>
            </a:r>
            <a:r>
              <a:rPr lang="en-US" altLang="zh-CN" b="1" dirty="0">
                <a:cs typeface="+mn-ea"/>
                <a:sym typeface="+mn-lt"/>
              </a:rPr>
              <a:t>Rheed</a:t>
            </a:r>
            <a:r>
              <a:rPr lang="zh-CN" altLang="en-US" b="1" dirty="0">
                <a:cs typeface="+mn-ea"/>
                <a:sym typeface="+mn-lt"/>
              </a:rPr>
              <a:t>振荡非常明显，会不会产生很大干扰？监测的时候如何去做？</a:t>
            </a:r>
            <a:endParaRPr lang="en-US" altLang="zh-CN" b="1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0D2B35-7068-CDFD-9299-A6C1ACCDCF84}"/>
              </a:ext>
            </a:extLst>
          </p:cNvPr>
          <p:cNvSpPr txBox="1"/>
          <p:nvPr/>
        </p:nvSpPr>
        <p:spPr>
          <a:xfrm>
            <a:off x="6704501" y="1602492"/>
            <a:ext cx="5121079" cy="4214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5300" indent="266700" algn="just">
              <a:lnSpc>
                <a:spcPct val="150000"/>
              </a:lnSpc>
            </a:pP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可以在生长温度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250-300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℃内先标定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的沉积速率，可以准备系列衬底。</a:t>
            </a:r>
          </a:p>
          <a:p>
            <a:pPr marL="495300" indent="266700" algn="just">
              <a:lnSpc>
                <a:spcPct val="150000"/>
              </a:lnSpc>
            </a:pP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第一步：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130mA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120mA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110mA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100mA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90mA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80mA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，直至最终没有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蒸出来，确定最小值，以此速率进行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MoSe2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的生长。</a:t>
            </a:r>
          </a:p>
          <a:p>
            <a:pPr marL="495300" indent="266700" algn="just">
              <a:lnSpc>
                <a:spcPct val="150000"/>
              </a:lnSpc>
            </a:pP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第二步：（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以最慢的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生长速度来生长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MoSe</a:t>
            </a:r>
            <a:r>
              <a:rPr lang="en-US" altLang="zh-CN" sz="1200" b="1" baseline="-25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，打开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的挡板，样品可以不旋转，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RHEED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始终监测震荡曲线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，根据震荡曲线变化，先长一层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monolayer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，如果震荡曲线能够下去再上来，监测到一个周期，证明生长了一层，此时可以关闭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的挡板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 </a:t>
            </a:r>
            <a:endParaRPr lang="en-US" altLang="zh-CN" sz="12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95300" indent="266700" algn="just">
              <a:lnSpc>
                <a:spcPct val="150000"/>
              </a:lnSpc>
            </a:pP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然后短时间退火，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400-500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℃之间退火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分钟，效果可能更好；如果震荡曲线下去后没有上来形成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一个震荡周期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，也可以把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的挡板关闭，同样短时间退火，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400-500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℃之间退火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分钟，如果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RHEED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衍射图谱重新变好，说明第一层退火后也可以得到；之后打开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</a:t>
            </a:r>
            <a:r>
              <a:rPr lang="zh-CN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的挡板，以之前速率进行生长，大约估计生长几层，然后退火得到比较好的薄膜，实现两步法生长。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DBB57E4-4D4E-09F5-FC73-E1FCDFAC814C}"/>
              </a:ext>
            </a:extLst>
          </p:cNvPr>
          <p:cNvCxnSpPr>
            <a:cxnSpLocks/>
          </p:cNvCxnSpPr>
          <p:nvPr/>
        </p:nvCxnSpPr>
        <p:spPr>
          <a:xfrm flipV="1">
            <a:off x="6431280" y="1895200"/>
            <a:ext cx="891540" cy="228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875C14A-BA19-4DD7-E3D6-9AC3CBFA8DC2}"/>
              </a:ext>
            </a:extLst>
          </p:cNvPr>
          <p:cNvCxnSpPr>
            <a:cxnSpLocks/>
          </p:cNvCxnSpPr>
          <p:nvPr/>
        </p:nvCxnSpPr>
        <p:spPr>
          <a:xfrm flipV="1">
            <a:off x="6440512" y="2441867"/>
            <a:ext cx="783248" cy="71225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C81C04B-2643-AD23-7A20-9C42D5455443}"/>
              </a:ext>
            </a:extLst>
          </p:cNvPr>
          <p:cNvCxnSpPr>
            <a:cxnSpLocks/>
          </p:cNvCxnSpPr>
          <p:nvPr/>
        </p:nvCxnSpPr>
        <p:spPr>
          <a:xfrm flipV="1">
            <a:off x="6494658" y="3472189"/>
            <a:ext cx="652902" cy="125533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848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arallelogram 13">
            <a:extLst>
              <a:ext uri="{FF2B5EF4-FFF2-40B4-BE49-F238E27FC236}">
                <a16:creationId xmlns:a16="http://schemas.microsoft.com/office/drawing/2014/main" id="{A8EC110C-FB72-FCE4-AB3D-9B2D8A8C6A29}"/>
              </a:ext>
            </a:extLst>
          </p:cNvPr>
          <p:cNvSpPr/>
          <p:nvPr/>
        </p:nvSpPr>
        <p:spPr>
          <a:xfrm>
            <a:off x="0" y="144780"/>
            <a:ext cx="1125563" cy="59669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A1164CF-843B-5A74-FBD8-EC9F3CA38D9D}"/>
              </a:ext>
            </a:extLst>
          </p:cNvPr>
          <p:cNvSpPr txBox="1"/>
          <p:nvPr/>
        </p:nvSpPr>
        <p:spPr>
          <a:xfrm>
            <a:off x="1125563" y="-590698"/>
            <a:ext cx="9202490" cy="2749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40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下一步实验计划</a:t>
            </a:r>
          </a:p>
          <a:p>
            <a:pPr>
              <a:lnSpc>
                <a:spcPct val="400000"/>
              </a:lnSpc>
            </a:pP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88AB8A-6791-FAF1-076A-8FEF4614451B}"/>
              </a:ext>
            </a:extLst>
          </p:cNvPr>
          <p:cNvSpPr txBox="1"/>
          <p:nvPr/>
        </p:nvSpPr>
        <p:spPr>
          <a:xfrm>
            <a:off x="729323" y="1476956"/>
            <a:ext cx="10868318" cy="2934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1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、尝试在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150mA 300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℃免洗衬底再次尝试，看能否复现？同时整个生长过程用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Rheed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去定点看看生长振荡趋势，之后尝试测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SEM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。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、两步法再次用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250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℃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125mA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去尝试，监测振荡曲线。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3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、调研金属衬底相关文献，为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STM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测试做准备。</a:t>
            </a:r>
          </a:p>
        </p:txBody>
      </p:sp>
    </p:spTree>
    <p:extLst>
      <p:ext uri="{BB962C8B-B14F-4D97-AF65-F5344CB8AC3E}">
        <p14:creationId xmlns:p14="http://schemas.microsoft.com/office/powerpoint/2010/main" val="2048151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砖楼的房子&#10;&#10;中度可信度描述已自动生成">
            <a:extLst>
              <a:ext uri="{FF2B5EF4-FFF2-40B4-BE49-F238E27FC236}">
                <a16:creationId xmlns:a16="http://schemas.microsoft.com/office/drawing/2014/main" id="{94BA8A7E-4ED2-76A9-4AC9-20348812F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10"/>
          <a:stretch/>
        </p:blipFill>
        <p:spPr>
          <a:xfrm>
            <a:off x="-60960" y="0"/>
            <a:ext cx="12192000" cy="7486816"/>
          </a:xfrm>
          <a:prstGeom prst="parallelogram">
            <a:avLst>
              <a:gd name="adj" fmla="val 0"/>
            </a:avLst>
          </a:prstGeom>
          <a:ln>
            <a:noFill/>
          </a:ln>
          <a:effectLst/>
        </p:spPr>
      </p:pic>
      <p:sp>
        <p:nvSpPr>
          <p:cNvPr id="2" name="矩形 1"/>
          <p:cNvSpPr/>
          <p:nvPr/>
        </p:nvSpPr>
        <p:spPr>
          <a:xfrm>
            <a:off x="-60960" y="0"/>
            <a:ext cx="12252960" cy="748681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33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D6789C-2806-4C5E-A686-2327324FB6DE}"/>
              </a:ext>
            </a:extLst>
          </p:cNvPr>
          <p:cNvSpPr/>
          <p:nvPr/>
        </p:nvSpPr>
        <p:spPr>
          <a:xfrm>
            <a:off x="1597095" y="2887216"/>
            <a:ext cx="89978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感谢聆听，敬请指导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9877C4-6CC1-4B3E-9862-6DEC0611745B}"/>
              </a:ext>
            </a:extLst>
          </p:cNvPr>
          <p:cNvSpPr txBox="1"/>
          <p:nvPr/>
        </p:nvSpPr>
        <p:spPr>
          <a:xfrm>
            <a:off x="3274992" y="4596109"/>
            <a:ext cx="5520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2133" dirty="0">
                <a:solidFill>
                  <a:schemeClr val="bg1"/>
                </a:solidFill>
                <a:cs typeface="+mn-ea"/>
                <a:sym typeface="+mn-lt"/>
              </a:rPr>
              <a:t>汇报人：龚蕊芯    汇报时间：</a:t>
            </a:r>
            <a:r>
              <a:rPr lang="en-US" altLang="zh-CN" sz="2133" dirty="0">
                <a:solidFill>
                  <a:schemeClr val="bg1"/>
                </a:solidFill>
                <a:cs typeface="+mn-ea"/>
                <a:sym typeface="+mn-lt"/>
              </a:rPr>
              <a:t>2022</a:t>
            </a:r>
            <a:r>
              <a:rPr lang="zh-CN" altLang="en-US" sz="2133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133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sz="2133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83E7EA-4878-4EEE-8FE4-A889EBE1ADE7}"/>
              </a:ext>
            </a:extLst>
          </p:cNvPr>
          <p:cNvSpPr/>
          <p:nvPr/>
        </p:nvSpPr>
        <p:spPr>
          <a:xfrm>
            <a:off x="1330486" y="987952"/>
            <a:ext cx="9813764" cy="54352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309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F6172E-238B-1DAD-33D3-C05278DAF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094" y="587714"/>
            <a:ext cx="3750673" cy="23612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BE822A-96E9-5516-4F60-6EE5B000E282}"/>
              </a:ext>
            </a:extLst>
          </p:cNvPr>
          <p:cNvSpPr txBox="1"/>
          <p:nvPr/>
        </p:nvSpPr>
        <p:spPr>
          <a:xfrm>
            <a:off x="7866229" y="2834480"/>
            <a:ext cx="2990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MoSe</a:t>
            </a:r>
            <a:r>
              <a:rPr lang="zh-CN" altLang="en-US" baseline="-25000" dirty="0"/>
              <a:t>2</a:t>
            </a:r>
            <a:r>
              <a:rPr lang="zh-CN" altLang="en-US" dirty="0"/>
              <a:t> thin films on sapphire.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C0B4FF-54E6-B5DB-3344-2F9EE91E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03" y="489450"/>
            <a:ext cx="5616373" cy="41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9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C9BF42F-8363-88D8-86AD-96CD78202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793481"/>
              </p:ext>
            </p:extLst>
          </p:nvPr>
        </p:nvGraphicFramePr>
        <p:xfrm>
          <a:off x="493782" y="951680"/>
          <a:ext cx="11204436" cy="571378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831924">
                  <a:extLst>
                    <a:ext uri="{9D8B030D-6E8A-4147-A177-3AD203B41FA5}">
                      <a16:colId xmlns:a16="http://schemas.microsoft.com/office/drawing/2014/main" val="36800423"/>
                    </a:ext>
                  </a:extLst>
                </a:gridCol>
                <a:gridCol w="826113">
                  <a:extLst>
                    <a:ext uri="{9D8B030D-6E8A-4147-A177-3AD203B41FA5}">
                      <a16:colId xmlns:a16="http://schemas.microsoft.com/office/drawing/2014/main" val="1967418185"/>
                    </a:ext>
                  </a:extLst>
                </a:gridCol>
                <a:gridCol w="1331894">
                  <a:extLst>
                    <a:ext uri="{9D8B030D-6E8A-4147-A177-3AD203B41FA5}">
                      <a16:colId xmlns:a16="http://schemas.microsoft.com/office/drawing/2014/main" val="1124072922"/>
                    </a:ext>
                  </a:extLst>
                </a:gridCol>
                <a:gridCol w="5262249">
                  <a:extLst>
                    <a:ext uri="{9D8B030D-6E8A-4147-A177-3AD203B41FA5}">
                      <a16:colId xmlns:a16="http://schemas.microsoft.com/office/drawing/2014/main" val="1601891998"/>
                    </a:ext>
                  </a:extLst>
                </a:gridCol>
                <a:gridCol w="1952256">
                  <a:extLst>
                    <a:ext uri="{9D8B030D-6E8A-4147-A177-3AD203B41FA5}">
                      <a16:colId xmlns:a16="http://schemas.microsoft.com/office/drawing/2014/main" val="2411203478"/>
                    </a:ext>
                  </a:extLst>
                </a:gridCol>
              </a:tblGrid>
              <a:tr h="322484"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衬底清洗调研</a:t>
                      </a:r>
                      <a:r>
                        <a:rPr lang="en-US" altLang="zh-CN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zh-CN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针对蓝宝石衬底</a:t>
                      </a:r>
                      <a:r>
                        <a:rPr lang="en-US" altLang="zh-CN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marL="4297" marR="4297" marT="4297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021868"/>
                  </a:ext>
                </a:extLst>
              </a:tr>
              <a:tr h="2507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团队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年代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期刊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extLst>
                  <a:ext uri="{0D108BD9-81ED-4DB2-BD59-A6C34878D82A}">
                    <a16:rowId xmlns:a16="http://schemas.microsoft.com/office/drawing/2014/main" val="2899510669"/>
                  </a:ext>
                </a:extLst>
              </a:tr>
              <a:tr h="6146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美国德克萨斯大学奥斯汀分校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ACS applied materials &amp; interfaces 10.383 (Q1)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在丙酮 </a:t>
                      </a:r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acetone</a:t>
                      </a:r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和异丙醇</a:t>
                      </a:r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isopropanol</a:t>
                      </a:r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预清洗后</a:t>
                      </a:r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用电阻加热</a:t>
                      </a:r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600</a:t>
                      </a:r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</a:t>
                      </a:r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小时，再用</a:t>
                      </a:r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700</a:t>
                      </a:r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</a:t>
                      </a:r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分钟，通过</a:t>
                      </a:r>
                      <a:r>
                        <a:rPr lang="en-US" altLang="zh-CN" sz="12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rheed</a:t>
                      </a:r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进行观察。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sng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3"/>
                        </a:rPr>
                        <a:t>Roy et al_2016_Structural and electrical properties of MoTe2 and MoSe2 grown by molecular beam.pdf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extLst>
                  <a:ext uri="{0D108BD9-81ED-4DB2-BD59-A6C34878D82A}">
                    <a16:rowId xmlns:a16="http://schemas.microsoft.com/office/drawing/2014/main" val="832061168"/>
                  </a:ext>
                </a:extLst>
              </a:tr>
              <a:tr h="6068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法国格勒诺布尔阿尔卑斯大学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Applied Physics Letters  3.971 (Q2)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在丙酮 </a:t>
                      </a:r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acetone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和异丙醇</a:t>
                      </a:r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isopropanol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预清洗后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加热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300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分钟解析附表面有机物，之后升高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1000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小时得到平整表面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4"/>
                        </a:rPr>
                        <a:t>Dau et al_2017_Millimeter-scale layered MoSe sub2-sub grown on sapphire and evidence for.pdf</a:t>
                      </a:r>
                      <a:endParaRPr lang="en-US" sz="105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51566" marR="4297" marT="4297" marB="0" anchor="ctr"/>
                </a:tc>
                <a:extLst>
                  <a:ext uri="{0D108BD9-81ED-4DB2-BD59-A6C34878D82A}">
                    <a16:rowId xmlns:a16="http://schemas.microsoft.com/office/drawing/2014/main" val="3178102226"/>
                  </a:ext>
                </a:extLst>
              </a:tr>
              <a:tr h="46944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美国圣母大学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2016</a:t>
                      </a:r>
                      <a:r>
                        <a:rPr lang="zh-CN" altLang="en-US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Journal of Materials Research 2.909 (Q3)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第一步：</a:t>
                      </a:r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chloroform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氯仿 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(30 </a:t>
                      </a:r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min), acetone (15 min), methanol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甲醇 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(5 </a:t>
                      </a:r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min), and hydrofluoric acid (HF) (10%, 2 min). 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第二步：衬底加热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800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</a:t>
                      </a:r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  <a:r>
                        <a:rPr lang="zh-CN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5"/>
                        </a:rPr>
                        <a:t>Vishwanath 等。 - 2016 - Controllable growth of layered selenide and tellur.pdf</a:t>
                      </a:r>
                      <a:endParaRPr lang="en-US" sz="105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51566" marR="4297" marT="4297" marB="0" anchor="ctr"/>
                </a:tc>
                <a:extLst>
                  <a:ext uri="{0D108BD9-81ED-4DB2-BD59-A6C34878D82A}">
                    <a16:rowId xmlns:a16="http://schemas.microsoft.com/office/drawing/2014/main" val="517233071"/>
                  </a:ext>
                </a:extLst>
              </a:tr>
              <a:tr h="7745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天津大学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r>
                        <a:rPr lang="zh-CN" altLang="en-US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Nanotechnology 3.953 (Q2)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第一步：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α-Al2O3(0001)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衬底清洗顺序的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acetone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和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methanol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超声波浴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分钟然后在去离子水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60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分钟。第二步：基板被蚀刻在一个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15mmol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硝酸溶液在一个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分钟的超声波清洗器。第三步：用去离子水彻底清洗，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N2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气体过滤干燥后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衬底在空气中退火在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1000°C 1 h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，然后自然冷却到室温。最后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进入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MBE,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加热到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700°C 10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分钟以使解除吸附水从表面和其他污染物。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u="sng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51566" marR="4297" marT="4297" marB="0" anchor="ctr"/>
                </a:tc>
                <a:extLst>
                  <a:ext uri="{0D108BD9-81ED-4DB2-BD59-A6C34878D82A}">
                    <a16:rowId xmlns:a16="http://schemas.microsoft.com/office/drawing/2014/main" val="553454717"/>
                  </a:ext>
                </a:extLst>
              </a:tr>
              <a:tr h="63695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美国宾夕法尼亚州立大学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2022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2D Materials 6.861 (Q2)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第一步：</a:t>
                      </a:r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acetone, isopropyl alcohol, and DI-water using an ultrasonic bath of 3 min for each step. 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第二步：衬底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1150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度退火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小时。第三步：再用</a:t>
                      </a:r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acetone, isopropyl alcohol, and DI-water 15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分钟每步。最后：衬底浸入到</a:t>
                      </a:r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Nanostrip140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40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分钟，用去离子水清洗干净。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sng" strike="noStrike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6"/>
                        </a:rPr>
                        <a:t>Hilse</a:t>
                      </a:r>
                      <a:r>
                        <a:rPr lang="en-US" sz="1050" u="sng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6"/>
                        </a:rPr>
                        <a:t> 等。 - 2022 - Molecular beam epitaxy of </a:t>
                      </a:r>
                      <a:r>
                        <a:rPr lang="en-US" sz="1050" u="sng" strike="noStrike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6"/>
                        </a:rPr>
                        <a:t>PtSe</a:t>
                      </a:r>
                      <a:r>
                        <a:rPr lang="en-US" sz="1050" u="sng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6"/>
                        </a:rPr>
                        <a:t> 2 using .pdf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extLst>
                  <a:ext uri="{0D108BD9-81ED-4DB2-BD59-A6C34878D82A}">
                    <a16:rowId xmlns:a16="http://schemas.microsoft.com/office/drawing/2014/main" val="2774705556"/>
                  </a:ext>
                </a:extLst>
              </a:tr>
              <a:tr h="31629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衬底清洗调研</a:t>
                      </a:r>
                      <a:r>
                        <a:rPr lang="en-US" altLang="zh-CN" sz="14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zh-CN" altLang="en-US" sz="14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针对其它衬底</a:t>
                      </a:r>
                      <a:r>
                        <a:rPr lang="en-US" altLang="zh-CN" sz="14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933746"/>
                  </a:ext>
                </a:extLst>
              </a:tr>
              <a:tr h="69266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法国格勒诺布尔阿尔卑斯大学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r>
                        <a:rPr lang="zh-CN" altLang="en-US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2D Materials 6.861 (Q2)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第一步：将衬底放入配有热的浓硫酸和双氧水混合物五分钟，用于除去所有的有机物，（</a:t>
                      </a:r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piranha solution consisting of 3 parts of concentrated sulfuric acid and 1 part of hydrogen peroxide.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第二步：将用去离子水冲洗，用氮气吹干。处理</a:t>
                      </a:r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SiO2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衬底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7"/>
                        </a:rPr>
                        <a:t>Vergnaud et al_2019_Van der Waals solid phase epitaxy to grow large-area manganese-doped MoSe2.pdf</a:t>
                      </a:r>
                      <a:endParaRPr lang="en-US" sz="105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extLst>
                  <a:ext uri="{0D108BD9-81ED-4DB2-BD59-A6C34878D82A}">
                    <a16:rowId xmlns:a16="http://schemas.microsoft.com/office/drawing/2014/main" val="1470846445"/>
                  </a:ext>
                </a:extLst>
              </a:tr>
              <a:tr h="6068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美国圣母大学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2015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2D Materials 6.861 (Q2)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第一步：分别用</a:t>
                      </a:r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chloroform, acetone and methanol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清洗。第二步：放到生长腔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800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度加热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分钟，去掉表面污染物，然后冷却至生长温度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400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度。</a:t>
                      </a:r>
                      <a:r>
                        <a:rPr lang="en-US" sz="1200" u="none" strike="noStrike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SiC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衬底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297" marR="4297" marT="42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sng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8"/>
                        </a:rPr>
                        <a:t>Vishwanath et </a:t>
                      </a:r>
                      <a:r>
                        <a:rPr lang="en-US" sz="1050" u="sng" strike="noStrike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8"/>
                        </a:rPr>
                        <a:t>al_Molecular</a:t>
                      </a:r>
                      <a:r>
                        <a:rPr lang="en-US" sz="1050" u="sng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8"/>
                        </a:rPr>
                        <a:t> beam epitaxial growth of MoSe2 on graphite, CaF2 and graphene.pdf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51566" marR="4297" marT="4297" marB="0" anchor="ctr"/>
                </a:tc>
                <a:extLst>
                  <a:ext uri="{0D108BD9-81ED-4DB2-BD59-A6C34878D82A}">
                    <a16:rowId xmlns:a16="http://schemas.microsoft.com/office/drawing/2014/main" val="3670427615"/>
                  </a:ext>
                </a:extLst>
              </a:tr>
            </a:tbl>
          </a:graphicData>
        </a:graphic>
      </p:graphicFrame>
      <p:sp>
        <p:nvSpPr>
          <p:cNvPr id="3" name="Parallelogram 13">
            <a:extLst>
              <a:ext uri="{FF2B5EF4-FFF2-40B4-BE49-F238E27FC236}">
                <a16:creationId xmlns:a16="http://schemas.microsoft.com/office/drawing/2014/main" id="{048B07A7-B35B-75B4-3491-0CC25E75EFF5}"/>
              </a:ext>
            </a:extLst>
          </p:cNvPr>
          <p:cNvSpPr/>
          <p:nvPr/>
        </p:nvSpPr>
        <p:spPr>
          <a:xfrm>
            <a:off x="0" y="175585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3D69BD-F5B7-9040-6ED1-7AA43BB5CFC9}"/>
              </a:ext>
            </a:extLst>
          </p:cNvPr>
          <p:cNvSpPr/>
          <p:nvPr/>
        </p:nvSpPr>
        <p:spPr>
          <a:xfrm>
            <a:off x="907351" y="267587"/>
            <a:ext cx="5416869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在不同衬底上衬底清洗调研调研及总结</a:t>
            </a:r>
          </a:p>
        </p:txBody>
      </p:sp>
    </p:spTree>
    <p:extLst>
      <p:ext uri="{BB962C8B-B14F-4D97-AF65-F5344CB8AC3E}">
        <p14:creationId xmlns:p14="http://schemas.microsoft.com/office/powerpoint/2010/main" val="133656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565090DD-EA8E-0FC5-3C75-718D7FBC2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54" y="55766"/>
            <a:ext cx="5887300" cy="19496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351BDA6-E6BD-1160-9842-586CB1DDBB00}"/>
              </a:ext>
            </a:extLst>
          </p:cNvPr>
          <p:cNvSpPr/>
          <p:nvPr/>
        </p:nvSpPr>
        <p:spPr>
          <a:xfrm>
            <a:off x="5820629" y="3090041"/>
            <a:ext cx="5833241" cy="22891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743166-BA6D-FC20-3314-A60BCBE8F528}"/>
              </a:ext>
            </a:extLst>
          </p:cNvPr>
          <p:cNvSpPr txBox="1"/>
          <p:nvPr/>
        </p:nvSpPr>
        <p:spPr>
          <a:xfrm>
            <a:off x="118911" y="1250200"/>
            <a:ext cx="12208817" cy="5552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1" kern="100" dirty="0">
                <a:effectLst/>
                <a:cs typeface="+mn-ea"/>
                <a:sym typeface="+mn-lt"/>
              </a:rPr>
              <a:t>1</a:t>
            </a:r>
            <a:r>
              <a:rPr lang="en-US" altLang="zh-CN" sz="1400" b="1" kern="100" dirty="0">
                <a:cs typeface="+mn-ea"/>
                <a:sym typeface="+mn-lt"/>
              </a:rPr>
              <a:t>. 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用有机溶剂清洗：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用不锈钢镊子夹衬底，将其放到清洗架在丙酮中超声清洗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1min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，加热至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85℃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；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放在酒精里面清洗架超声清洗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5min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，加热至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85℃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；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准备加热至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85℃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的丙酮溶液，使用丙酮去冲洗衬底，并用氮气吹干（沿着一个方向吹），重复三次。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清洗架放在煮沸（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100℃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）的去离子水烧杯中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5min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，用有机镊子夹出氮气吹干。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流动的蒸馏水冲洗，氮气吹干。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b="1" kern="100" dirty="0">
                <a:effectLst/>
                <a:cs typeface="+mn-ea"/>
                <a:sym typeface="+mn-lt"/>
              </a:rPr>
              <a:t>2. 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配碱：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NH</a:t>
            </a:r>
            <a:r>
              <a:rPr lang="en-US" altLang="zh-CN" sz="1400" b="1" kern="100" baseline="-25000" dirty="0">
                <a:effectLst/>
                <a:cs typeface="+mn-ea"/>
                <a:sym typeface="+mn-lt"/>
              </a:rPr>
              <a:t>4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OH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：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H</a:t>
            </a:r>
            <a:r>
              <a:rPr lang="en-US" altLang="zh-CN" sz="1400" b="1" kern="100" baseline="-25000" dirty="0">
                <a:effectLst/>
                <a:cs typeface="+mn-ea"/>
                <a:sym typeface="+mn-lt"/>
              </a:rPr>
              <a:t>2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O</a:t>
            </a:r>
            <a:r>
              <a:rPr lang="en-US" altLang="zh-CN" sz="1400" b="1" kern="100" baseline="-25000" dirty="0">
                <a:effectLst/>
                <a:cs typeface="+mn-ea"/>
                <a:sym typeface="+mn-lt"/>
              </a:rPr>
              <a:t>2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：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H</a:t>
            </a:r>
            <a:r>
              <a:rPr lang="en-US" altLang="zh-CN" sz="1400" b="1" kern="100" baseline="-25000" dirty="0">
                <a:effectLst/>
                <a:cs typeface="+mn-ea"/>
                <a:sym typeface="+mn-lt"/>
              </a:rPr>
              <a:t>2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O=1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：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1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：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5            65℃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有机溶剂用金属镊子，无机溶剂用有机镊子。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使用清洗架将衬底在配好加热至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65℃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的溶液中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1min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。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使用清洗架放到去离子水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1min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，再放入沸水（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100℃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）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5min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。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流动的蒸馏水冲洗，吹干。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b="1" kern="100" dirty="0">
                <a:effectLst/>
                <a:cs typeface="+mn-ea"/>
                <a:sym typeface="+mn-lt"/>
              </a:rPr>
              <a:t>3. 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配酸：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HCl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：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H</a:t>
            </a:r>
            <a:r>
              <a:rPr lang="en-US" altLang="zh-CN" sz="1400" b="1" kern="100" baseline="-25000" dirty="0">
                <a:effectLst/>
                <a:cs typeface="+mn-ea"/>
                <a:sym typeface="+mn-lt"/>
              </a:rPr>
              <a:t>2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O</a:t>
            </a:r>
            <a:r>
              <a:rPr lang="en-US" altLang="zh-CN" sz="1400" b="1" kern="100" baseline="-25000" dirty="0">
                <a:effectLst/>
                <a:cs typeface="+mn-ea"/>
                <a:sym typeface="+mn-lt"/>
              </a:rPr>
              <a:t>2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：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H</a:t>
            </a:r>
            <a:r>
              <a:rPr lang="en-US" altLang="zh-CN" sz="1400" b="1" kern="100" baseline="-25000" dirty="0">
                <a:effectLst/>
                <a:cs typeface="+mn-ea"/>
                <a:sym typeface="+mn-lt"/>
              </a:rPr>
              <a:t>2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O=1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：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1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：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5       65℃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使用有机镊子持衬底在配好加热至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65℃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的溶液中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3min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。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使用清洗架放到去离子水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1min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，再放入沸水（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100℃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）</a:t>
            </a:r>
            <a:r>
              <a:rPr lang="en-US" altLang="zh-CN" sz="1400" kern="100" dirty="0">
                <a:effectLst/>
                <a:cs typeface="+mn-ea"/>
                <a:sym typeface="+mn-lt"/>
              </a:rPr>
              <a:t>5min</a:t>
            </a:r>
            <a:r>
              <a:rPr lang="zh-CN" altLang="zh-CN" sz="1400" kern="100" dirty="0">
                <a:effectLst/>
                <a:cs typeface="+mn-ea"/>
                <a:sym typeface="+mn-lt"/>
              </a:rPr>
              <a:t>。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"/>
              <a:tabLst>
                <a:tab pos="457200" algn="l"/>
              </a:tabLst>
            </a:pPr>
            <a:r>
              <a:rPr lang="zh-CN" altLang="zh-CN" sz="1400" kern="100" dirty="0">
                <a:effectLst/>
                <a:cs typeface="+mn-ea"/>
                <a:sym typeface="+mn-lt"/>
              </a:rPr>
              <a:t>流动的蒸馏水冲洗，吹干。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b="1" kern="100" dirty="0">
                <a:effectLst/>
                <a:cs typeface="+mn-ea"/>
                <a:sym typeface="+mn-lt"/>
              </a:rPr>
              <a:t>4. 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放入沸水（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100℃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）中，清洗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5min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。换水，再清洗</a:t>
            </a:r>
            <a:r>
              <a:rPr lang="en-US" altLang="zh-CN" sz="1400" b="1" kern="100" dirty="0">
                <a:effectLst/>
                <a:cs typeface="+mn-ea"/>
                <a:sym typeface="+mn-lt"/>
              </a:rPr>
              <a:t>5min</a:t>
            </a:r>
            <a:r>
              <a:rPr lang="zh-CN" altLang="zh-CN" sz="1400" b="1" kern="100" dirty="0">
                <a:effectLst/>
                <a:cs typeface="+mn-ea"/>
                <a:sym typeface="+mn-lt"/>
              </a:rPr>
              <a:t>。取出衬底，吹干，将其放到样品盒中。</a:t>
            </a:r>
            <a:endParaRPr lang="zh-CN" altLang="zh-CN" sz="1200" kern="100" dirty="0">
              <a:effectLst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b="1" kern="100" dirty="0">
                <a:effectLst/>
                <a:cs typeface="+mn-ea"/>
                <a:sym typeface="+mn-lt"/>
              </a:rPr>
              <a:t> </a:t>
            </a:r>
            <a:endParaRPr lang="zh-CN" altLang="zh-CN" sz="1200" kern="100" dirty="0">
              <a:effectLst/>
              <a:cs typeface="+mn-ea"/>
              <a:sym typeface="+mn-lt"/>
            </a:endParaRPr>
          </a:p>
        </p:txBody>
      </p:sp>
      <p:sp>
        <p:nvSpPr>
          <p:cNvPr id="4" name="Parallelogram 13">
            <a:extLst>
              <a:ext uri="{FF2B5EF4-FFF2-40B4-BE49-F238E27FC236}">
                <a16:creationId xmlns:a16="http://schemas.microsoft.com/office/drawing/2014/main" id="{AB853C6D-474E-A388-C359-588E0325EA6D}"/>
              </a:ext>
            </a:extLst>
          </p:cNvPr>
          <p:cNvSpPr/>
          <p:nvPr/>
        </p:nvSpPr>
        <p:spPr>
          <a:xfrm>
            <a:off x="0" y="16927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7BD2B3-E300-74F3-C940-3E34161BCB63}"/>
              </a:ext>
            </a:extLst>
          </p:cNvPr>
          <p:cNvSpPr/>
          <p:nvPr/>
        </p:nvSpPr>
        <p:spPr>
          <a:xfrm>
            <a:off x="1026112" y="244159"/>
            <a:ext cx="3570208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蓝宝石衬底实验清洗步骤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4A5702-57CD-91C7-F11D-2F408FE4B128}"/>
              </a:ext>
            </a:extLst>
          </p:cNvPr>
          <p:cNvSpPr txBox="1"/>
          <p:nvPr/>
        </p:nvSpPr>
        <p:spPr>
          <a:xfrm>
            <a:off x="5707117" y="3090040"/>
            <a:ext cx="5852160" cy="2277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zh-CN" sz="1200" b="1" kern="100" dirty="0">
                <a:solidFill>
                  <a:srgbClr val="A1448B"/>
                </a:solidFill>
                <a:effectLst/>
                <a:cs typeface="+mn-ea"/>
                <a:sym typeface="+mn-lt"/>
              </a:rPr>
              <a:t>所需要的材料：</a:t>
            </a:r>
            <a:endParaRPr lang="zh-CN" altLang="zh-CN" sz="1100" b="1" kern="100" dirty="0">
              <a:solidFill>
                <a:srgbClr val="A1448B"/>
              </a:solidFill>
              <a:effectLst/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200" b="1" kern="100" dirty="0">
                <a:solidFill>
                  <a:srgbClr val="A1448B"/>
                </a:solidFill>
                <a:effectLst/>
                <a:cs typeface="+mn-ea"/>
                <a:sym typeface="+mn-lt"/>
              </a:rPr>
              <a:t>烧杯：分别装丙酮、配碱、配酸、配去离子水的共四个烧杯，去离子水可以大一些。</a:t>
            </a:r>
            <a:endParaRPr lang="zh-CN" altLang="zh-CN" sz="1100" b="1" kern="100" dirty="0">
              <a:solidFill>
                <a:srgbClr val="A1448B"/>
              </a:solidFill>
              <a:effectLst/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200" b="1" kern="100" dirty="0">
                <a:solidFill>
                  <a:srgbClr val="A1448B"/>
                </a:solidFill>
                <a:effectLst/>
                <a:cs typeface="+mn-ea"/>
                <a:sym typeface="+mn-lt"/>
              </a:rPr>
              <a:t>清洗架子一个、移液管、有机镊子一个、无机镊子一个、所需的衬底数个、样品盒一个、无尘布。</a:t>
            </a:r>
            <a:endParaRPr lang="zh-CN" altLang="zh-CN" sz="1100" b="1" kern="100" dirty="0">
              <a:solidFill>
                <a:srgbClr val="A1448B"/>
              </a:solidFill>
              <a:effectLst/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200" b="1" kern="100" dirty="0">
                <a:solidFill>
                  <a:srgbClr val="A1448B"/>
                </a:solidFill>
                <a:effectLst/>
                <a:cs typeface="+mn-ea"/>
                <a:sym typeface="+mn-lt"/>
              </a:rPr>
              <a:t>丙酮溶液、酒精乙醇溶液、蒸馏水、氢氧化铵</a:t>
            </a:r>
            <a:r>
              <a:rPr lang="en-US" altLang="zh-CN" sz="1200" b="1" kern="100" dirty="0">
                <a:solidFill>
                  <a:srgbClr val="A1448B"/>
                </a:solidFill>
                <a:effectLst/>
                <a:cs typeface="+mn-ea"/>
                <a:sym typeface="+mn-lt"/>
              </a:rPr>
              <a:t>NH</a:t>
            </a:r>
            <a:r>
              <a:rPr lang="en-US" altLang="zh-CN" sz="1200" b="1" kern="100" baseline="-25000" dirty="0">
                <a:solidFill>
                  <a:srgbClr val="A1448B"/>
                </a:solidFill>
                <a:effectLst/>
                <a:cs typeface="+mn-ea"/>
                <a:sym typeface="+mn-lt"/>
              </a:rPr>
              <a:t>4</a:t>
            </a:r>
            <a:r>
              <a:rPr lang="en-US" altLang="zh-CN" sz="1200" b="1" kern="100" dirty="0">
                <a:solidFill>
                  <a:srgbClr val="A1448B"/>
                </a:solidFill>
                <a:effectLst/>
                <a:cs typeface="+mn-ea"/>
                <a:sym typeface="+mn-lt"/>
              </a:rPr>
              <a:t>OH</a:t>
            </a:r>
            <a:r>
              <a:rPr lang="zh-CN" altLang="zh-CN" sz="1200" b="1" kern="100" dirty="0">
                <a:solidFill>
                  <a:srgbClr val="A1448B"/>
                </a:solidFill>
                <a:effectLst/>
                <a:cs typeface="+mn-ea"/>
                <a:sym typeface="+mn-lt"/>
              </a:rPr>
              <a:t>溶液、过氧化氢</a:t>
            </a:r>
            <a:r>
              <a:rPr lang="en-US" altLang="zh-CN" sz="1200" b="1" kern="100" dirty="0">
                <a:solidFill>
                  <a:srgbClr val="A1448B"/>
                </a:solidFill>
                <a:effectLst/>
                <a:cs typeface="+mn-ea"/>
                <a:sym typeface="+mn-lt"/>
              </a:rPr>
              <a:t>H</a:t>
            </a:r>
            <a:r>
              <a:rPr lang="en-US" altLang="zh-CN" sz="1200" b="1" kern="100" baseline="-25000" dirty="0">
                <a:solidFill>
                  <a:srgbClr val="A1448B"/>
                </a:solidFill>
                <a:effectLst/>
                <a:cs typeface="+mn-ea"/>
                <a:sym typeface="+mn-lt"/>
              </a:rPr>
              <a:t>2</a:t>
            </a:r>
            <a:r>
              <a:rPr lang="en-US" altLang="zh-CN" sz="1200" b="1" kern="100" dirty="0">
                <a:solidFill>
                  <a:srgbClr val="A1448B"/>
                </a:solidFill>
                <a:effectLst/>
                <a:cs typeface="+mn-ea"/>
                <a:sym typeface="+mn-lt"/>
              </a:rPr>
              <a:t>O</a:t>
            </a:r>
            <a:r>
              <a:rPr lang="en-US" altLang="zh-CN" sz="1200" b="1" kern="100" baseline="-25000" dirty="0">
                <a:solidFill>
                  <a:srgbClr val="A1448B"/>
                </a:solidFill>
                <a:effectLst/>
                <a:cs typeface="+mn-ea"/>
                <a:sym typeface="+mn-lt"/>
              </a:rPr>
              <a:t>2</a:t>
            </a:r>
            <a:r>
              <a:rPr lang="zh-CN" altLang="zh-CN" sz="1200" b="1" kern="100" dirty="0">
                <a:solidFill>
                  <a:srgbClr val="A1448B"/>
                </a:solidFill>
                <a:effectLst/>
                <a:cs typeface="+mn-ea"/>
                <a:sym typeface="+mn-lt"/>
              </a:rPr>
              <a:t>溶液、盐酸溶液。以及各自的废液罐。</a:t>
            </a:r>
            <a:endParaRPr lang="zh-CN" altLang="zh-CN" sz="1100" b="1" kern="100" dirty="0">
              <a:solidFill>
                <a:srgbClr val="A1448B"/>
              </a:solidFill>
              <a:effectLst/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200" b="1" kern="100" dirty="0">
                <a:solidFill>
                  <a:srgbClr val="A1448B"/>
                </a:solidFill>
                <a:effectLst/>
                <a:cs typeface="+mn-ea"/>
                <a:sym typeface="+mn-lt"/>
              </a:rPr>
              <a:t>操作位置：百级超净间配酸碱，通风橱超声清洗，及氮气吹干。</a:t>
            </a:r>
            <a:endParaRPr lang="zh-CN" altLang="zh-CN" sz="1100" b="1" kern="100" dirty="0">
              <a:solidFill>
                <a:srgbClr val="A1448B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9012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3">
            <a:extLst>
              <a:ext uri="{FF2B5EF4-FFF2-40B4-BE49-F238E27FC236}">
                <a16:creationId xmlns:a16="http://schemas.microsoft.com/office/drawing/2014/main" id="{94B3A59F-916C-63B7-9A0F-4CAA39B0345F}"/>
              </a:ext>
            </a:extLst>
          </p:cNvPr>
          <p:cNvSpPr/>
          <p:nvPr/>
        </p:nvSpPr>
        <p:spPr>
          <a:xfrm>
            <a:off x="0" y="10831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B4FC91-9B08-8CB5-6BEB-C6E3E698182C}"/>
              </a:ext>
            </a:extLst>
          </p:cNvPr>
          <p:cNvSpPr/>
          <p:nvPr/>
        </p:nvSpPr>
        <p:spPr>
          <a:xfrm>
            <a:off x="1078421" y="188681"/>
            <a:ext cx="6648038" cy="830997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衬底处理及外延生长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生长前除气退火等过程</a:t>
            </a:r>
          </a:p>
          <a:p>
            <a:pPr algn="r"/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0BA29C9-8DD3-9448-07C6-473D87443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666229"/>
              </p:ext>
            </p:extLst>
          </p:nvPr>
        </p:nvGraphicFramePr>
        <p:xfrm>
          <a:off x="53340" y="836353"/>
          <a:ext cx="12085320" cy="56805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883410">
                  <a:extLst>
                    <a:ext uri="{9D8B030D-6E8A-4147-A177-3AD203B41FA5}">
                      <a16:colId xmlns:a16="http://schemas.microsoft.com/office/drawing/2014/main" val="755226715"/>
                    </a:ext>
                  </a:extLst>
                </a:gridCol>
                <a:gridCol w="742442">
                  <a:extLst>
                    <a:ext uri="{9D8B030D-6E8A-4147-A177-3AD203B41FA5}">
                      <a16:colId xmlns:a16="http://schemas.microsoft.com/office/drawing/2014/main" val="1199247981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913903539"/>
                    </a:ext>
                  </a:extLst>
                </a:gridCol>
                <a:gridCol w="1802638">
                  <a:extLst>
                    <a:ext uri="{9D8B030D-6E8A-4147-A177-3AD203B41FA5}">
                      <a16:colId xmlns:a16="http://schemas.microsoft.com/office/drawing/2014/main" val="295023239"/>
                    </a:ext>
                  </a:extLst>
                </a:gridCol>
                <a:gridCol w="2465963">
                  <a:extLst>
                    <a:ext uri="{9D8B030D-6E8A-4147-A177-3AD203B41FA5}">
                      <a16:colId xmlns:a16="http://schemas.microsoft.com/office/drawing/2014/main" val="574386629"/>
                    </a:ext>
                  </a:extLst>
                </a:gridCol>
                <a:gridCol w="3354447">
                  <a:extLst>
                    <a:ext uri="{9D8B030D-6E8A-4147-A177-3AD203B41FA5}">
                      <a16:colId xmlns:a16="http://schemas.microsoft.com/office/drawing/2014/main" val="1071479777"/>
                    </a:ext>
                  </a:extLst>
                </a:gridCol>
              </a:tblGrid>
              <a:tr h="1276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团队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年代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期刊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除气温度、除气时间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衬底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3620709263"/>
                  </a:ext>
                </a:extLst>
              </a:tr>
              <a:tr h="6177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德国乌尔姆大学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2015</a:t>
                      </a:r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ACS Nano 18.027 (Q1)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300°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silicon dioxide (SiO</a:t>
                      </a:r>
                      <a:r>
                        <a:rPr lang="en-US" sz="1100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 on 525 </a:t>
                      </a:r>
                      <a:r>
                        <a:rPr lang="el-GR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μ</a:t>
                      </a:r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 n-type Si chips (12 mm*12 mm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2"/>
                        </a:rPr>
                        <a:t>Lehtinen et al_2015_Atomic Scale Microstructure and Properties of Se-Deficient Two-Dimensional MoSe.pdf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3079185264"/>
                  </a:ext>
                </a:extLst>
              </a:tr>
              <a:tr h="3063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法国格勒诺布尔阿尔卑斯大学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2022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2D Materials 6.861 (Q2)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800</a:t>
                      </a:r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</a:t>
                      </a:r>
                      <a:r>
                        <a:rPr lang="en-US" altLang="zh-CN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Si/SiO</a:t>
                      </a:r>
                      <a:r>
                        <a:rPr lang="en-US" sz="1100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sapphire and 6H-SiC(0001)/graphene</a:t>
                      </a:r>
                      <a:endParaRPr lang="en-US" sz="1100" b="0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3"/>
                        </a:rPr>
                        <a:t>Bonell et al_2022_High carrier mobility in single-crystal PtSe sub2-sub grown by molecular.pdf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1763353886"/>
                  </a:ext>
                </a:extLst>
              </a:tr>
              <a:tr h="16848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美国劳伦斯伯克利国家实验室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ACS Nano 18.027 (Q1)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除气</a:t>
                      </a:r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1h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后升温到</a:t>
                      </a:r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500°10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SiO</a:t>
                      </a:r>
                      <a:r>
                        <a:rPr lang="en-US" sz="1200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substrates</a:t>
                      </a:r>
                      <a:endParaRPr lang="en-US" sz="1200" b="0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4"/>
                        </a:rPr>
                        <a:t>zhao2018.pdf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2340755944"/>
                  </a:ext>
                </a:extLst>
              </a:tr>
              <a:tr h="3063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美国南佛罗里达大学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2D Materials 6.861 (Q2)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300° 4h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HOPG substrates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5"/>
                        </a:rPr>
                        <a:t>Diaz et al_2017_Substrate dependent electronic structure variations of van der Waals.pdf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1410078112"/>
                  </a:ext>
                </a:extLst>
              </a:tr>
              <a:tr h="4084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法国格勒诺布尔阿尔卑斯大学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Nanotechnology  3.953 (Q2)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700° 5min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15*15 mm</a:t>
                      </a:r>
                      <a:r>
                        <a:rPr lang="en-US" sz="1100" u="none" strike="noStrike" baseline="30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mica substrate from Ted Pella Inc.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6"/>
                        </a:rPr>
                        <a:t>Vergnaud et al_2020_New approach for the molecular beam epitaxy growth of scalable WSe sub2-sub.pdf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2315862136"/>
                  </a:ext>
                </a:extLst>
              </a:tr>
              <a:tr h="4084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复旦大学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2016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2D Materials 6.861 (Q2)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600° 2h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6H-SiC (0001) substrate</a:t>
                      </a:r>
                      <a:endParaRPr lang="en-US" sz="1100" b="0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7"/>
                        </a:rPr>
                        <a:t>Wang et al_2016_Screening effect of graphite and bilayer graphene on excitons in MoSe2 monolayer.pdf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4244681092"/>
                  </a:ext>
                </a:extLst>
              </a:tr>
              <a:tr h="51056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波兰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Nano Letters 12.262 (Q1)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750 °C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 cm2 large Si (100) substrates covered by 90 nm-thick SiO2 and then covered by a large number of </a:t>
                      </a:r>
                      <a:r>
                        <a:rPr lang="en-US" sz="1100" u="none" strike="noStrike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hBN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8"/>
                        </a:rPr>
                        <a:t>Pacuski et al_2020_Narrow excitonic lines and large-scale homogeneity of transition-metal.pdf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273751549"/>
                  </a:ext>
                </a:extLst>
              </a:tr>
              <a:tr h="3880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法国格勒诺布尔阿尔卑斯大学</a:t>
                      </a:r>
                      <a:endParaRPr lang="zh-CN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1" i="0" u="none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Applied Physics Letters 3.971 (Q2) 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700° 15min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sapphire </a:t>
                      </a:r>
                      <a:endParaRPr 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9"/>
                        </a:rPr>
                        <a:t>Dau et al_2017_Millimeter-scale layered MoSe sub2-sub grown on sapphire and evidence for.pdf</a:t>
                      </a:r>
                      <a:endParaRPr lang="en-US" sz="1100" b="1" i="0" u="sng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265563634"/>
                  </a:ext>
                </a:extLst>
              </a:tr>
              <a:tr h="3063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美国南佛罗里达大学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ACS Nano 18.027 (Q1)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300° 4h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commercial HOPG</a:t>
                      </a:r>
                      <a:endParaRPr lang="en-US" sz="1100" b="0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0"/>
                        </a:rPr>
                        <a:t>Ma 等。 - 2017 - Metallic Twin Grain Boundaries Embedded in MoSe s.pdf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3991957897"/>
                  </a:ext>
                </a:extLst>
              </a:tr>
              <a:tr h="4084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美国南佛罗里达大学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communications 17.694 (Q1)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300° 4h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MoS</a:t>
                      </a:r>
                      <a:r>
                        <a:rPr lang="en-US" sz="1100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single crystal substrate.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1"/>
                        </a:rPr>
                        <a:t>Ma et al_2017_Angle resolved photoemission spectroscopy reveals spin charge separation in.pdf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2567654918"/>
                  </a:ext>
                </a:extLst>
              </a:tr>
              <a:tr h="3063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美国圣母大学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2015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2D Materials 6.861 (Q2)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800° 30min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HOPG, CaF</a:t>
                      </a:r>
                      <a:r>
                        <a:rPr lang="en-US" sz="1100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(111) substrates, graphene on </a:t>
                      </a:r>
                      <a:r>
                        <a:rPr lang="en-US" sz="1100" u="none" strike="noStrike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2"/>
                        </a:rPr>
                        <a:t>Full Text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2418733657"/>
                  </a:ext>
                </a:extLst>
              </a:tr>
              <a:tr h="3063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新加坡国立大学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communications 17.694 (Q1)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550° 3h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HOPG substrates</a:t>
                      </a:r>
                      <a:endParaRPr lang="en-US" sz="1100" b="0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3"/>
                        </a:rPr>
                        <a:t>He 等。 - 2019 - Selective self-assembly of 2,3-diaminophenazine mo.pdf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1081065733"/>
                  </a:ext>
                </a:extLst>
              </a:tr>
              <a:tr h="40845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新加坡国立大学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ACS Nano 18.027 (Q1)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600° 3min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hBN、SiO</a:t>
                      </a:r>
                      <a:r>
                        <a:rPr lang="en-US" sz="1100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sz="1100" b="0" i="0" u="none" strike="noStrike" baseline="-25000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4"/>
                        </a:rPr>
                        <a:t>Poh et al_2018_Molecular Beam Epitaxy of Highly Crystalline MoSe sub2-sub on Hexagonal.pdf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4214483602"/>
                  </a:ext>
                </a:extLst>
              </a:tr>
              <a:tr h="2042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新加坡国立大学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r>
                        <a:rPr lang="zh-CN" alt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Advanced Materials 32.086 (Q1)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500° 2h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SiO</a:t>
                      </a:r>
                      <a:r>
                        <a:rPr lang="en-US" sz="1100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substrates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5"/>
                        </a:rPr>
                        <a:t>10.1002@adma.201900237.pdf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3878" marR="3878" marT="3878" marB="0" anchor="ctr"/>
                </a:tc>
                <a:extLst>
                  <a:ext uri="{0D108BD9-81ED-4DB2-BD59-A6C34878D82A}">
                    <a16:rowId xmlns:a16="http://schemas.microsoft.com/office/drawing/2014/main" val="290901580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2750993-C624-8FC3-98B0-9606071A03B0}"/>
              </a:ext>
            </a:extLst>
          </p:cNvPr>
          <p:cNvSpPr txBox="1"/>
          <p:nvPr/>
        </p:nvSpPr>
        <p:spPr>
          <a:xfrm>
            <a:off x="7943659" y="15242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目前所用的：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800° 30min</a:t>
            </a:r>
            <a:endParaRPr lang="zh-CN" altLang="en-US" sz="2800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612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3">
            <a:extLst>
              <a:ext uri="{FF2B5EF4-FFF2-40B4-BE49-F238E27FC236}">
                <a16:creationId xmlns:a16="http://schemas.microsoft.com/office/drawing/2014/main" id="{D4712187-AF1D-55A7-FB0B-BF92A3F3795F}"/>
              </a:ext>
            </a:extLst>
          </p:cNvPr>
          <p:cNvSpPr/>
          <p:nvPr/>
        </p:nvSpPr>
        <p:spPr>
          <a:xfrm>
            <a:off x="0" y="10831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551068-AFF6-C71F-D511-BA658E710556}"/>
              </a:ext>
            </a:extLst>
          </p:cNvPr>
          <p:cNvSpPr/>
          <p:nvPr/>
        </p:nvSpPr>
        <p:spPr>
          <a:xfrm>
            <a:off x="1078421" y="227623"/>
            <a:ext cx="4152099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配上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Rheed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除气前后的变化图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0ACBC2-9B7F-0B9B-D38D-CA9762DEFEE0}"/>
              </a:ext>
            </a:extLst>
          </p:cNvPr>
          <p:cNvSpPr txBox="1"/>
          <p:nvPr/>
        </p:nvSpPr>
        <p:spPr>
          <a:xfrm>
            <a:off x="7943659" y="15242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cs typeface="+mn-ea"/>
                <a:sym typeface="+mn-lt"/>
              </a:rPr>
              <a:t>目前所用的：</a:t>
            </a:r>
            <a:r>
              <a:rPr lang="en-US" altLang="zh-CN" sz="2800" b="1" dirty="0">
                <a:solidFill>
                  <a:srgbClr val="C00000"/>
                </a:solidFill>
                <a:cs typeface="+mn-ea"/>
                <a:sym typeface="+mn-lt"/>
              </a:rPr>
              <a:t>800° 30min</a:t>
            </a:r>
            <a:endParaRPr lang="zh-CN" altLang="en-US" sz="2800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788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22C23D3-B3EF-06A1-700C-1AB2CE6E5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76128"/>
              </p:ext>
            </p:extLst>
          </p:nvPr>
        </p:nvGraphicFramePr>
        <p:xfrm>
          <a:off x="126841" y="781901"/>
          <a:ext cx="11938317" cy="594441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30338">
                  <a:extLst>
                    <a:ext uri="{9D8B030D-6E8A-4147-A177-3AD203B41FA5}">
                      <a16:colId xmlns:a16="http://schemas.microsoft.com/office/drawing/2014/main" val="3266744993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4205357286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167348813"/>
                    </a:ext>
                  </a:extLst>
                </a:gridCol>
                <a:gridCol w="1923891">
                  <a:extLst>
                    <a:ext uri="{9D8B030D-6E8A-4147-A177-3AD203B41FA5}">
                      <a16:colId xmlns:a16="http://schemas.microsoft.com/office/drawing/2014/main" val="744426525"/>
                    </a:ext>
                  </a:extLst>
                </a:gridCol>
                <a:gridCol w="924719">
                  <a:extLst>
                    <a:ext uri="{9D8B030D-6E8A-4147-A177-3AD203B41FA5}">
                      <a16:colId xmlns:a16="http://schemas.microsoft.com/office/drawing/2014/main" val="3268729703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70728423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863904997"/>
                    </a:ext>
                  </a:extLst>
                </a:gridCol>
                <a:gridCol w="901541">
                  <a:extLst>
                    <a:ext uri="{9D8B030D-6E8A-4147-A177-3AD203B41FA5}">
                      <a16:colId xmlns:a16="http://schemas.microsoft.com/office/drawing/2014/main" val="1850610385"/>
                    </a:ext>
                  </a:extLst>
                </a:gridCol>
                <a:gridCol w="2400458">
                  <a:extLst>
                    <a:ext uri="{9D8B030D-6E8A-4147-A177-3AD203B41FA5}">
                      <a16:colId xmlns:a16="http://schemas.microsoft.com/office/drawing/2014/main" val="72096531"/>
                    </a:ext>
                  </a:extLst>
                </a:gridCol>
              </a:tblGrid>
              <a:tr h="38385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团队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年代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期刊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衬底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生长温度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生长束流比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生长速率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退火过程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541466368"/>
                  </a:ext>
                </a:extLst>
              </a:tr>
              <a:tr h="2524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瑞士洛桑联邦理工学院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ACS Nano 18.027 (Q1)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Cleaved 1 × 1cm</a:t>
                      </a:r>
                      <a:r>
                        <a:rPr lang="en-US" sz="800" b="1" u="none" strike="noStrike" baseline="30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GaAs(111)B substrates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470−530°C</a:t>
                      </a:r>
                      <a:endParaRPr lang="en-US" sz="800" b="1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550°C，Se atmosphere</a:t>
                      </a:r>
                      <a:endParaRPr lang="en-US" sz="800" b="1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3"/>
                        </a:rPr>
                        <a:t>Chen et al_2017_Highly Oriented Atomically Thin Ambipolar MoSe sub2-sub Grown by Molecular.pdf</a:t>
                      </a:r>
                      <a:endParaRPr lang="en-US" sz="800" b="1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174397118"/>
                  </a:ext>
                </a:extLst>
              </a:tr>
              <a:tr h="6312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美国劳伦斯伯克利国家实验室</a:t>
                      </a:r>
                      <a:endParaRPr lang="zh-CN" altLang="en-US" sz="800" b="1" i="0" u="none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ACS Nano 18.027 (Q1)</a:t>
                      </a:r>
                      <a:endParaRPr lang="en-US" sz="800" b="1" i="0" u="none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SiO</a:t>
                      </a:r>
                      <a:r>
                        <a:rPr lang="en-US" sz="800" b="1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substrates</a:t>
                      </a:r>
                      <a:endParaRPr 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500°C</a:t>
                      </a:r>
                      <a:endParaRPr 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CN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4"/>
                        </a:rPr>
                        <a:t>zhao2018.pdf</a:t>
                      </a:r>
                      <a:endParaRPr lang="en-US" sz="800" b="1" i="0" u="sng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905071068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美国南佛罗里达大学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2D Materials 6.861 (Q2)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HOPG substrate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1ML/1h (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0.00194A/s)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5"/>
                        </a:rPr>
                        <a:t>Diaz et al_2017_Substrate dependent electronic structure variations of van der Waals.pdf</a:t>
                      </a:r>
                      <a:endParaRPr lang="en-US" sz="800" b="1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057275100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美国劳伦斯伯克利国家实验室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2014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nanotechnology  40.523 (Q1)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6H-SiC(0001)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250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1ML/8min 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(0.0146A/s)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600°，30min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6"/>
                        </a:rPr>
                        <a:t>Zhang 等。 - 2014 - Direct observation of the transition from indirect.pdf</a:t>
                      </a:r>
                      <a:endParaRPr lang="en-US" sz="800" b="1" i="0" u="sng" strike="noStrike" dirty="0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3601935952"/>
                  </a:ext>
                </a:extLst>
              </a:tr>
              <a:tr h="2524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美国劳伦斯伯克利国家实验室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communications 17.694 (Q1)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HOPG substrate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570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7"/>
                        </a:rPr>
                        <a:t>Chen et al_2017_Fabrication of MoSe2 nanoribbons via an unusual morphological phase transition.pdf</a:t>
                      </a:r>
                      <a:endParaRPr lang="en-US" sz="800" b="1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11981574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美国劳伦斯伯克利国家实验室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2016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communications 17.694 (Q1)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Hexagonal boron nitride formed on Ru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420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420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度，</a:t>
                      </a:r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min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8"/>
                        </a:rPr>
                        <a:t>Zhang 等。 - 2016 - Bandgap renormalization and work function tuning i.pdf</a:t>
                      </a:r>
                      <a:endParaRPr lang="en-US" sz="800" b="1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509412342"/>
                  </a:ext>
                </a:extLst>
              </a:tr>
              <a:tr h="23985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美国德克萨斯大学奥斯汀分校</a:t>
                      </a:r>
                      <a:endParaRPr lang="zh-CN" alt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2016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ACS applied materials &amp; interfaces 10.383 (Q1)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c-Al</a:t>
                      </a:r>
                      <a:r>
                        <a:rPr lang="en-US" sz="800" b="1" u="none" strike="noStrike" baseline="-250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</a:t>
                      </a:r>
                      <a:r>
                        <a:rPr lang="en-US" sz="800" b="1" u="none" strike="noStrike" baseline="-250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(0001) (sapphire) substrates.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250 °C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15</a:t>
                      </a:r>
                      <a:endParaRPr lang="en-US" altLang="zh-CN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0.1nm/min (0.01667A/s)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600°，10min，Se supplying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9"/>
                        </a:rPr>
                        <a:t>Roy et al_2016_Structural and electrical properties of MoTe2 and MoSe2 grown by molecular beam.pdf</a:t>
                      </a:r>
                      <a:endParaRPr lang="en-US" sz="800" b="1" i="0" u="sng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641324205"/>
                  </a:ext>
                </a:extLst>
              </a:tr>
              <a:tr h="1262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法国格勒诺布尔阿尔卑斯大学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ACS Nano 18.027 (Q1)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SiC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substrate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Se：2*10-6mbar Bayard-Alpert gauge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1.5A/min (0.025A/s)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720°，15min,Se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0"/>
                        </a:rPr>
                        <a:t>Dau et al_2018_Beyond van der Waals Interaction.pdf</a:t>
                      </a:r>
                      <a:endParaRPr lang="nl-NL" sz="800" b="1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2280172056"/>
                  </a:ext>
                </a:extLst>
              </a:tr>
              <a:tr h="23985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法国格勒诺布尔阿尔卑斯大学</a:t>
                      </a:r>
                      <a:endParaRPr lang="zh-CN" alt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2D Materials 6.861 (Q2)</a:t>
                      </a:r>
                      <a:endParaRPr lang="en-US" sz="800" b="1" i="0" u="none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SiO</a:t>
                      </a:r>
                      <a:r>
                        <a:rPr lang="en-US" sz="800" b="1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(300 nm)/Si substrate </a:t>
                      </a:r>
                      <a:endParaRPr 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600</a:t>
                      </a:r>
                      <a:endParaRPr lang="en-US" altLang="zh-CN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15；Se：2*10-6mbar Bayard-Alpert gauge</a:t>
                      </a:r>
                      <a:endParaRPr lang="de-DE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0.3A/min 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(0.005A/s)</a:t>
                      </a:r>
                      <a:endParaRPr 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沉积完</a:t>
                      </a:r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1.2</a:t>
                      </a:r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ML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之后，</a:t>
                      </a:r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750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度退火</a:t>
                      </a:r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15</a:t>
                      </a:r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min,Se.</a:t>
                      </a:r>
                      <a:endParaRPr lang="en-US" sz="800" b="1" i="0" u="none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1"/>
                        </a:rPr>
                        <a:t>Vergnaud et al_2019_Van der Waals solid phase epitaxy to grow large-area manganese-doped MoSe2.pdf</a:t>
                      </a:r>
                      <a:endParaRPr lang="en-US" sz="800" b="1" i="0" u="sng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437714828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美国南佛罗里达大学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ACS Nano 18.027 (Q1)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MoS</a:t>
                      </a:r>
                      <a:r>
                        <a:rPr lang="en-US" sz="800" b="1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substrates</a:t>
                      </a:r>
                      <a:endParaRPr lang="en-US" sz="800" b="1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1ML/h 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(0.00194A/s)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2"/>
                        </a:rPr>
                        <a:t>Ma 等。 - 2017 - Metallic Twin Grain Boundaries Embedded in MoSe s.pdf</a:t>
                      </a:r>
                      <a:endParaRPr lang="en-US" sz="800" b="1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215348072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波兰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Nano Letters 12.262 (Q1)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 cm</a:t>
                      </a:r>
                      <a:r>
                        <a:rPr lang="en-US" sz="800" b="1" u="none" strike="noStrike" baseline="30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large Si (100) substrates covered by 90 nm-thick SiO</a:t>
                      </a:r>
                      <a:r>
                        <a:rPr lang="en-US" sz="800" b="1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and then covered by a large number of </a:t>
                      </a:r>
                      <a:r>
                        <a:rPr lang="en-US" sz="800" b="1" u="none" strike="noStrike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hBN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对比不同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Mo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功率下的沉积速率，比如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100-250W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的沉积速率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700-750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度，</a:t>
                      </a:r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h，Se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3"/>
                        </a:rPr>
                        <a:t>Pacuski 等。 - Supporting Information - Narrow Excitonic Lines an.pdf</a:t>
                      </a:r>
                      <a:endParaRPr lang="en-US" sz="800" b="1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073578197"/>
                  </a:ext>
                </a:extLst>
              </a:tr>
              <a:tr h="1798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法国格勒诺布尔阿尔卑斯大学</a:t>
                      </a:r>
                      <a:endParaRPr lang="zh-CN" altLang="en-US" sz="800" b="1" i="0" u="none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Applied Physics Letters 3.971 (Q2) </a:t>
                      </a:r>
                      <a:endParaRPr lang="en-US" sz="800" b="1" i="0" u="none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sapphire-c(0001)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550</a:t>
                      </a:r>
                      <a:endParaRPr lang="en-US" altLang="zh-CN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Se：2*10-6mbar Bayard-Alpert gauge；Mo：1.5A/min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1.5A/min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(0.025A/s)</a:t>
                      </a:r>
                      <a:endParaRPr lang="zh-CN" alt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720°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，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15min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，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Se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4"/>
                        </a:rPr>
                        <a:t>Dau 等。 - 2017 - Millimeter-scale layered MoSe 2 grown o.pdf</a:t>
                      </a:r>
                      <a:endParaRPr lang="en-US" sz="800" b="1" i="0" u="sng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2408341715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日本国家材料科学研究所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Applied Physics Letters 3.971 (Q2)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Si(111) substrates</a:t>
                      </a:r>
                      <a:endParaRPr lang="en-US" sz="800" b="1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200（25-150min）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10；Mo：1*10-10Torr，Se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为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1*10-9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Torr~4*10-9Torr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0.01-0.015ML/min 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(0.00175A/s)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420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度，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5"/>
                        </a:rPr>
                        <a:t>Ohtake_Sakuma_2019_Heteroepitaxy of MoSe2 on Si (111) substrates.pdf</a:t>
                      </a:r>
                      <a:endParaRPr lang="en-US" sz="800" b="1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2697672284"/>
                  </a:ext>
                </a:extLst>
              </a:tr>
              <a:tr h="2524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天津大学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Journal of Physics：Condensed Matter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mica substrates</a:t>
                      </a:r>
                      <a:endParaRPr lang="en-US" sz="800" b="1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250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Se：10-7mbar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6"/>
                        </a:rPr>
                        <a:t>Wei et al_2020_Growth oscillation of MoSe sub2-sub monolayers observed by differential.pdf</a:t>
                      </a:r>
                      <a:endParaRPr lang="en-US" sz="800" b="1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806729594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香港大学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2015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New Journal of Physics 3.716 (Q2)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HOPG substrate</a:t>
                      </a:r>
                      <a:endParaRPr lang="en-US" sz="800" b="1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200-450°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10，Se：220°，Mo：45W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0.5ML/h 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(0.00097A/s)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600，1h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7"/>
                        </a:rPr>
                        <a:t>Jiao 等。 - 2015 - Molecular-beam epitaxy of monolayer MoSe 2s.pdf</a:t>
                      </a:r>
                      <a:endParaRPr lang="en-US" sz="800" b="1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262774719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新加坡国立大学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Nature communications 17.694 (Q1)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HOPG substrate</a:t>
                      </a:r>
                      <a:endParaRPr lang="en-US" sz="800" b="1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400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1ML/h 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(0.00194A/s)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8"/>
                        </a:rPr>
                        <a:t>He 等。 - 2019 - Selective self-assembly of 2,3-diaminophenazine mo.pdf</a:t>
                      </a:r>
                      <a:endParaRPr lang="en-US" sz="800" b="1" i="0" u="sng" strike="noStrike" dirty="0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006388477"/>
                  </a:ext>
                </a:extLst>
              </a:tr>
              <a:tr h="2524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新加坡国立大学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ACS Nano 18.027 (Q1)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hBN</a:t>
                      </a:r>
                      <a:endParaRPr lang="en-US" sz="800" b="1" i="0" u="none" strike="noStrike" dirty="0">
                        <a:solidFill>
                          <a:srgbClr val="0E0E0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250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；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500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20；Se crucible 180°；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250°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的生长温度生长速率为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~0.6ML/h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；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500°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的生长温度生长速率为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~1.3ML/h</a:t>
                      </a:r>
                    </a:p>
                    <a:p>
                      <a:pPr algn="ctr" fontAlgn="ctr"/>
                      <a:r>
                        <a:rPr lang="en-US" altLang="zh-C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~0.001167A/s</a:t>
                      </a:r>
                      <a:r>
                        <a:rPr lang="en-US" altLang="zh-C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19"/>
                        </a:rPr>
                        <a:t>Poh et al_2018_Molecular Beam Epitaxy of Highly Crystalline MoSe sub2-sub on Hexagonal.pdf</a:t>
                      </a:r>
                      <a:endParaRPr lang="en-US" sz="800" b="1" i="0" u="sng" strike="noStrike">
                        <a:solidFill>
                          <a:srgbClr val="0563C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1010832154"/>
                  </a:ext>
                </a:extLst>
              </a:tr>
              <a:tr h="11992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新加坡国立大学</a:t>
                      </a:r>
                      <a:endParaRPr lang="zh-CN" alt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Advanced Materials 32.086 (Q1)</a:t>
                      </a:r>
                      <a:endParaRPr 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 SiO</a:t>
                      </a:r>
                      <a:r>
                        <a:rPr lang="en-US" sz="800" b="1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substrates</a:t>
                      </a:r>
                      <a:endParaRPr 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300，5h</a:t>
                      </a:r>
                      <a:endParaRPr 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CN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20"/>
                        </a:rPr>
                        <a:t>10.1002@adma.201900237.pdf</a:t>
                      </a:r>
                      <a:endParaRPr lang="en-US" sz="800" b="1" i="0" u="sng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2707477031"/>
                  </a:ext>
                </a:extLst>
              </a:tr>
              <a:tr h="23985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美国圣母大学</a:t>
                      </a:r>
                      <a:endParaRPr lang="zh-CN" alt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2016</a:t>
                      </a:r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Journal of Materials Research 2.909 (Q3)</a:t>
                      </a:r>
                      <a:endParaRPr lang="en-US" sz="800" b="1" i="0" u="none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sapphire-c(0001)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340,400</a:t>
                      </a:r>
                      <a:endParaRPr lang="en-US" altLang="zh-CN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Mo: 25.5kV,28nA;Se:8.5E-6Torr</a:t>
                      </a:r>
                      <a:endParaRPr lang="pt-BR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Vishwanath 等。 - 2016 - Controllable growth of layered selenide and tellur.pdf</a:t>
                      </a:r>
                      <a:endParaRPr lang="en-US" sz="800" b="1" i="0" u="sng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3444847103"/>
                  </a:ext>
                </a:extLst>
              </a:tr>
              <a:tr h="23985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新加坡国立大学</a:t>
                      </a:r>
                      <a:endParaRPr lang="zh-CN" alt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2020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SiO</a:t>
                      </a:r>
                      <a:r>
                        <a:rPr lang="en-US" sz="800" b="1" u="none" strike="noStrike" baseline="-250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substrates </a:t>
                      </a:r>
                      <a:endParaRPr 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500</a:t>
                      </a:r>
                      <a:endParaRPr lang="en-US" altLang="zh-CN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CN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sng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21"/>
                        </a:rPr>
                        <a:t>Dan et al_2020_A hierarchical active-learning framework for classifying structural motifs in.pdf</a:t>
                      </a:r>
                      <a:endParaRPr lang="en-US" sz="800" b="1" i="0" u="sng" strike="noStrike">
                        <a:solidFill>
                          <a:srgbClr val="C6591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3893505201"/>
                  </a:ext>
                </a:extLst>
              </a:tr>
              <a:tr h="23985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天津大学</a:t>
                      </a:r>
                      <a:endParaRPr lang="zh-CN" alt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  <a:r>
                        <a:rPr lang="zh-CN" alt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800" b="1" i="0" u="none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Nanotechnology 3.953 (Q2)</a:t>
                      </a:r>
                      <a:endParaRPr lang="en-US" sz="800" b="1" i="0" u="none" strike="noStrike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sapphire-c(0001) （KJMT Crop)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250</a:t>
                      </a:r>
                      <a:endParaRPr lang="en-US" altLang="zh-CN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200?,Se:0.2A/s;Mo:0.001A/s</a:t>
                      </a:r>
                      <a:endParaRPr lang="pt-BR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  <a:endParaRPr lang="zh-CN" alt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  <a:hlinkClick r:id="rId21"/>
                        </a:rPr>
                        <a:t>Dan et al_2020_A hierarchical active-learning framework for classifying structural motifs in.pdf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2679" marR="2679" marT="2679" marB="0" anchor="ctr"/>
                </a:tc>
                <a:extLst>
                  <a:ext uri="{0D108BD9-81ED-4DB2-BD59-A6C34878D82A}">
                    <a16:rowId xmlns:a16="http://schemas.microsoft.com/office/drawing/2014/main" val="787270563"/>
                  </a:ext>
                </a:extLst>
              </a:tr>
            </a:tbl>
          </a:graphicData>
        </a:graphic>
      </p:graphicFrame>
      <p:sp>
        <p:nvSpPr>
          <p:cNvPr id="3" name="Parallelogram 13">
            <a:extLst>
              <a:ext uri="{FF2B5EF4-FFF2-40B4-BE49-F238E27FC236}">
                <a16:creationId xmlns:a16="http://schemas.microsoft.com/office/drawing/2014/main" id="{6F71930C-FB69-4104-4B70-B235A8B5DFA0}"/>
              </a:ext>
            </a:extLst>
          </p:cNvPr>
          <p:cNvSpPr/>
          <p:nvPr/>
        </p:nvSpPr>
        <p:spPr>
          <a:xfrm>
            <a:off x="0" y="51168"/>
            <a:ext cx="1078421" cy="611428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A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0205DA-1FAC-D82D-C33C-25702653D68D}"/>
              </a:ext>
            </a:extLst>
          </p:cNvPr>
          <p:cNvSpPr/>
          <p:nvPr/>
        </p:nvSpPr>
        <p:spPr>
          <a:xfrm>
            <a:off x="1062392" y="170473"/>
            <a:ext cx="4168128" cy="46166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不同衬底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MoSe</a:t>
            </a:r>
            <a:r>
              <a:rPr lang="en-US" altLang="zh-CN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生长条件调研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71311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410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54;#149923;#151088;"/>
</p:tagLst>
</file>

<file path=ppt/theme/theme1.xml><?xml version="1.0" encoding="utf-8"?>
<a:theme xmlns:a="http://schemas.openxmlformats.org/drawingml/2006/main" name="Office 主题​​">
  <a:themeElements>
    <a:clrScheme name="自定义 122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31832"/>
      </a:accent1>
      <a:accent2>
        <a:srgbClr val="694D75"/>
      </a:accent2>
      <a:accent3>
        <a:srgbClr val="1B5299"/>
      </a:accent3>
      <a:accent4>
        <a:srgbClr val="9FC2CC"/>
      </a:accent4>
      <a:accent5>
        <a:srgbClr val="F3E6D1"/>
      </a:accent5>
      <a:accent6>
        <a:srgbClr val="F2F2F2"/>
      </a:accent6>
      <a:hlink>
        <a:srgbClr val="F84D4D"/>
      </a:hlink>
      <a:folHlink>
        <a:srgbClr val="BFBFBF"/>
      </a:folHlink>
    </a:clrScheme>
    <a:fontScheme name="atmeeaaq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227">
    <a:dk1>
      <a:srgbClr val="000000"/>
    </a:dk1>
    <a:lt1>
      <a:srgbClr val="FFFFFF"/>
    </a:lt1>
    <a:dk2>
      <a:srgbClr val="778495"/>
    </a:dk2>
    <a:lt2>
      <a:srgbClr val="F0F0F0"/>
    </a:lt2>
    <a:accent1>
      <a:srgbClr val="331832"/>
    </a:accent1>
    <a:accent2>
      <a:srgbClr val="694D75"/>
    </a:accent2>
    <a:accent3>
      <a:srgbClr val="1B5299"/>
    </a:accent3>
    <a:accent4>
      <a:srgbClr val="9FC2CC"/>
    </a:accent4>
    <a:accent5>
      <a:srgbClr val="F3E6D1"/>
    </a:accent5>
    <a:accent6>
      <a:srgbClr val="F2F2F2"/>
    </a:accent6>
    <a:hlink>
      <a:srgbClr val="F84D4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227">
    <a:dk1>
      <a:srgbClr val="000000"/>
    </a:dk1>
    <a:lt1>
      <a:srgbClr val="FFFFFF"/>
    </a:lt1>
    <a:dk2>
      <a:srgbClr val="778495"/>
    </a:dk2>
    <a:lt2>
      <a:srgbClr val="F0F0F0"/>
    </a:lt2>
    <a:accent1>
      <a:srgbClr val="331832"/>
    </a:accent1>
    <a:accent2>
      <a:srgbClr val="694D75"/>
    </a:accent2>
    <a:accent3>
      <a:srgbClr val="1B5299"/>
    </a:accent3>
    <a:accent4>
      <a:srgbClr val="9FC2CC"/>
    </a:accent4>
    <a:accent5>
      <a:srgbClr val="F3E6D1"/>
    </a:accent5>
    <a:accent6>
      <a:srgbClr val="F2F2F2"/>
    </a:accent6>
    <a:hlink>
      <a:srgbClr val="F84D4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227">
    <a:dk1>
      <a:srgbClr val="000000"/>
    </a:dk1>
    <a:lt1>
      <a:srgbClr val="FFFFFF"/>
    </a:lt1>
    <a:dk2>
      <a:srgbClr val="778495"/>
    </a:dk2>
    <a:lt2>
      <a:srgbClr val="F0F0F0"/>
    </a:lt2>
    <a:accent1>
      <a:srgbClr val="331832"/>
    </a:accent1>
    <a:accent2>
      <a:srgbClr val="694D75"/>
    </a:accent2>
    <a:accent3>
      <a:srgbClr val="1B5299"/>
    </a:accent3>
    <a:accent4>
      <a:srgbClr val="9FC2CC"/>
    </a:accent4>
    <a:accent5>
      <a:srgbClr val="F3E6D1"/>
    </a:accent5>
    <a:accent6>
      <a:srgbClr val="F2F2F2"/>
    </a:accent6>
    <a:hlink>
      <a:srgbClr val="F84D4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1227">
    <a:dk1>
      <a:srgbClr val="000000"/>
    </a:dk1>
    <a:lt1>
      <a:srgbClr val="FFFFFF"/>
    </a:lt1>
    <a:dk2>
      <a:srgbClr val="778495"/>
    </a:dk2>
    <a:lt2>
      <a:srgbClr val="F0F0F0"/>
    </a:lt2>
    <a:accent1>
      <a:srgbClr val="452D75"/>
    </a:accent1>
    <a:accent2>
      <a:srgbClr val="7F4A9D"/>
    </a:accent2>
    <a:accent3>
      <a:srgbClr val="F1B500"/>
    </a:accent3>
    <a:accent4>
      <a:srgbClr val="9C7DAE"/>
    </a:accent4>
    <a:accent5>
      <a:srgbClr val="6FC0A9"/>
    </a:accent5>
    <a:accent6>
      <a:srgbClr val="999B9E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8484</TotalTime>
  <Words>7189</Words>
  <Application>Microsoft Office PowerPoint</Application>
  <PresentationFormat>宽屏</PresentationFormat>
  <Paragraphs>1198</Paragraphs>
  <Slides>46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-apple-system</vt:lpstr>
      <vt:lpstr>var(--font-family-strong)</vt:lpstr>
      <vt:lpstr>等线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gong ruixin</cp:lastModifiedBy>
  <cp:revision>673</cp:revision>
  <dcterms:created xsi:type="dcterms:W3CDTF">2018-01-30T09:15:59Z</dcterms:created>
  <dcterms:modified xsi:type="dcterms:W3CDTF">2022-10-06T05:49:30Z</dcterms:modified>
</cp:coreProperties>
</file>